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38"/>
  </p:notesMasterIdLst>
  <p:sldIdLst>
    <p:sldId id="256" r:id="rId2"/>
    <p:sldId id="1093" r:id="rId3"/>
    <p:sldId id="392" r:id="rId4"/>
    <p:sldId id="386" r:id="rId5"/>
    <p:sldId id="394" r:id="rId6"/>
    <p:sldId id="393" r:id="rId7"/>
    <p:sldId id="480" r:id="rId8"/>
    <p:sldId id="481" r:id="rId9"/>
    <p:sldId id="528" r:id="rId10"/>
    <p:sldId id="529" r:id="rId11"/>
    <p:sldId id="530" r:id="rId12"/>
    <p:sldId id="531" r:id="rId13"/>
    <p:sldId id="532" r:id="rId14"/>
    <p:sldId id="533" r:id="rId15"/>
    <p:sldId id="534" r:id="rId16"/>
    <p:sldId id="535" r:id="rId17"/>
    <p:sldId id="536" r:id="rId18"/>
    <p:sldId id="537" r:id="rId19"/>
    <p:sldId id="538" r:id="rId20"/>
    <p:sldId id="539" r:id="rId21"/>
    <p:sldId id="540" r:id="rId22"/>
    <p:sldId id="541" r:id="rId23"/>
    <p:sldId id="542" r:id="rId24"/>
    <p:sldId id="543" r:id="rId25"/>
    <p:sldId id="544" r:id="rId26"/>
    <p:sldId id="545" r:id="rId27"/>
    <p:sldId id="546" r:id="rId28"/>
    <p:sldId id="547" r:id="rId29"/>
    <p:sldId id="548" r:id="rId30"/>
    <p:sldId id="550" r:id="rId31"/>
    <p:sldId id="551" r:id="rId32"/>
    <p:sldId id="552" r:id="rId33"/>
    <p:sldId id="553" r:id="rId34"/>
    <p:sldId id="554" r:id="rId35"/>
    <p:sldId id="555" r:id="rId36"/>
    <p:sldId id="557" r:id="rId37"/>
    <p:sldId id="558" r:id="rId38"/>
    <p:sldId id="559" r:id="rId39"/>
    <p:sldId id="560" r:id="rId40"/>
    <p:sldId id="258" r:id="rId41"/>
    <p:sldId id="484" r:id="rId42"/>
    <p:sldId id="257" r:id="rId43"/>
    <p:sldId id="561" r:id="rId44"/>
    <p:sldId id="562" r:id="rId45"/>
    <p:sldId id="563" r:id="rId46"/>
    <p:sldId id="564" r:id="rId47"/>
    <p:sldId id="565" r:id="rId48"/>
    <p:sldId id="566" r:id="rId49"/>
    <p:sldId id="567" r:id="rId50"/>
    <p:sldId id="568" r:id="rId51"/>
    <p:sldId id="489" r:id="rId52"/>
    <p:sldId id="569" r:id="rId53"/>
    <p:sldId id="570" r:id="rId54"/>
    <p:sldId id="488" r:id="rId55"/>
    <p:sldId id="571" r:id="rId56"/>
    <p:sldId id="572" r:id="rId57"/>
    <p:sldId id="573" r:id="rId58"/>
    <p:sldId id="578" r:id="rId59"/>
    <p:sldId id="574" r:id="rId60"/>
    <p:sldId id="575" r:id="rId61"/>
    <p:sldId id="576" r:id="rId62"/>
    <p:sldId id="577" r:id="rId63"/>
    <p:sldId id="579" r:id="rId64"/>
    <p:sldId id="580" r:id="rId65"/>
    <p:sldId id="581" r:id="rId66"/>
    <p:sldId id="582" r:id="rId67"/>
    <p:sldId id="583" r:id="rId68"/>
    <p:sldId id="678" r:id="rId69"/>
    <p:sldId id="490" r:id="rId70"/>
    <p:sldId id="584" r:id="rId71"/>
    <p:sldId id="585" r:id="rId72"/>
    <p:sldId id="491" r:id="rId73"/>
    <p:sldId id="586" r:id="rId74"/>
    <p:sldId id="587" r:id="rId75"/>
    <p:sldId id="588" r:id="rId76"/>
    <p:sldId id="589" r:id="rId77"/>
    <p:sldId id="590" r:id="rId78"/>
    <p:sldId id="591" r:id="rId79"/>
    <p:sldId id="592" r:id="rId80"/>
    <p:sldId id="593" r:id="rId81"/>
    <p:sldId id="594" r:id="rId82"/>
    <p:sldId id="595" r:id="rId83"/>
    <p:sldId id="602" r:id="rId84"/>
    <p:sldId id="603" r:id="rId85"/>
    <p:sldId id="604" r:id="rId86"/>
    <p:sldId id="605" r:id="rId87"/>
    <p:sldId id="596" r:id="rId88"/>
    <p:sldId id="597" r:id="rId89"/>
    <p:sldId id="598" r:id="rId90"/>
    <p:sldId id="599" r:id="rId91"/>
    <p:sldId id="600" r:id="rId92"/>
    <p:sldId id="601" r:id="rId93"/>
    <p:sldId id="492" r:id="rId94"/>
    <p:sldId id="606" r:id="rId95"/>
    <p:sldId id="610" r:id="rId96"/>
    <p:sldId id="611" r:id="rId97"/>
    <p:sldId id="613" r:id="rId98"/>
    <p:sldId id="612" r:id="rId99"/>
    <p:sldId id="608" r:id="rId100"/>
    <p:sldId id="614" r:id="rId101"/>
    <p:sldId id="615" r:id="rId102"/>
    <p:sldId id="616" r:id="rId103"/>
    <p:sldId id="617" r:id="rId104"/>
    <p:sldId id="619" r:id="rId105"/>
    <p:sldId id="618" r:id="rId106"/>
    <p:sldId id="620" r:id="rId107"/>
    <p:sldId id="607" r:id="rId108"/>
    <p:sldId id="622" r:id="rId109"/>
    <p:sldId id="623" r:id="rId110"/>
    <p:sldId id="621" r:id="rId111"/>
    <p:sldId id="624" r:id="rId112"/>
    <p:sldId id="625" r:id="rId113"/>
    <p:sldId id="609" r:id="rId114"/>
    <p:sldId id="626" r:id="rId115"/>
    <p:sldId id="627" r:id="rId116"/>
    <p:sldId id="628" r:id="rId117"/>
    <p:sldId id="629" r:id="rId118"/>
    <p:sldId id="630" r:id="rId119"/>
    <p:sldId id="631" r:id="rId120"/>
    <p:sldId id="632" r:id="rId121"/>
    <p:sldId id="633" r:id="rId122"/>
    <p:sldId id="634" r:id="rId123"/>
    <p:sldId id="493" r:id="rId124"/>
    <p:sldId id="651" r:id="rId125"/>
    <p:sldId id="635" r:id="rId126"/>
    <p:sldId id="638" r:id="rId127"/>
    <p:sldId id="636" r:id="rId128"/>
    <p:sldId id="679" r:id="rId129"/>
    <p:sldId id="637" r:id="rId130"/>
    <p:sldId id="639" r:id="rId131"/>
    <p:sldId id="640" r:id="rId132"/>
    <p:sldId id="641" r:id="rId133"/>
    <p:sldId id="652" r:id="rId134"/>
    <p:sldId id="642" r:id="rId135"/>
    <p:sldId id="646" r:id="rId136"/>
    <p:sldId id="643" r:id="rId137"/>
    <p:sldId id="644" r:id="rId138"/>
    <p:sldId id="647" r:id="rId139"/>
    <p:sldId id="645" r:id="rId140"/>
    <p:sldId id="648" r:id="rId141"/>
    <p:sldId id="649" r:id="rId142"/>
    <p:sldId id="653" r:id="rId143"/>
    <p:sldId id="650" r:id="rId144"/>
    <p:sldId id="654" r:id="rId145"/>
    <p:sldId id="655" r:id="rId146"/>
    <p:sldId id="656" r:id="rId147"/>
    <p:sldId id="657" r:id="rId148"/>
    <p:sldId id="658" r:id="rId149"/>
    <p:sldId id="659" r:id="rId150"/>
    <p:sldId id="660" r:id="rId151"/>
    <p:sldId id="661" r:id="rId152"/>
    <p:sldId id="662" r:id="rId153"/>
    <p:sldId id="663" r:id="rId154"/>
    <p:sldId id="664" r:id="rId155"/>
    <p:sldId id="665" r:id="rId156"/>
    <p:sldId id="666" r:id="rId157"/>
    <p:sldId id="667" r:id="rId158"/>
    <p:sldId id="668" r:id="rId159"/>
    <p:sldId id="494" r:id="rId160"/>
    <p:sldId id="670" r:id="rId161"/>
    <p:sldId id="671" r:id="rId162"/>
    <p:sldId id="672" r:id="rId163"/>
    <p:sldId id="673" r:id="rId164"/>
    <p:sldId id="674" r:id="rId165"/>
    <p:sldId id="675" r:id="rId166"/>
    <p:sldId id="677" r:id="rId167"/>
    <p:sldId id="676" r:id="rId168"/>
    <p:sldId id="681" r:id="rId169"/>
    <p:sldId id="682" r:id="rId170"/>
    <p:sldId id="683" r:id="rId171"/>
    <p:sldId id="684" r:id="rId172"/>
    <p:sldId id="685" r:id="rId173"/>
    <p:sldId id="686" r:id="rId174"/>
    <p:sldId id="687" r:id="rId175"/>
    <p:sldId id="688" r:id="rId176"/>
    <p:sldId id="689" r:id="rId177"/>
    <p:sldId id="495" r:id="rId178"/>
    <p:sldId id="753" r:id="rId179"/>
    <p:sldId id="680" r:id="rId180"/>
    <p:sldId id="690" r:id="rId181"/>
    <p:sldId id="691" r:id="rId182"/>
    <p:sldId id="692" r:id="rId183"/>
    <p:sldId id="693" r:id="rId184"/>
    <p:sldId id="696" r:id="rId185"/>
    <p:sldId id="697" r:id="rId186"/>
    <p:sldId id="698" r:id="rId187"/>
    <p:sldId id="699" r:id="rId188"/>
    <p:sldId id="700" r:id="rId189"/>
    <p:sldId id="708" r:id="rId190"/>
    <p:sldId id="710" r:id="rId191"/>
    <p:sldId id="711" r:id="rId192"/>
    <p:sldId id="712" r:id="rId193"/>
    <p:sldId id="713" r:id="rId194"/>
    <p:sldId id="714" r:id="rId195"/>
    <p:sldId id="702" r:id="rId196"/>
    <p:sldId id="701" r:id="rId197"/>
    <p:sldId id="703" r:id="rId198"/>
    <p:sldId id="704" r:id="rId199"/>
    <p:sldId id="705" r:id="rId200"/>
    <p:sldId id="706" r:id="rId201"/>
    <p:sldId id="707" r:id="rId202"/>
    <p:sldId id="709" r:id="rId203"/>
    <p:sldId id="717" r:id="rId204"/>
    <p:sldId id="716" r:id="rId205"/>
    <p:sldId id="718" r:id="rId206"/>
    <p:sldId id="719" r:id="rId207"/>
    <p:sldId id="721" r:id="rId208"/>
    <p:sldId id="723" r:id="rId209"/>
    <p:sldId id="724" r:id="rId210"/>
    <p:sldId id="725" r:id="rId211"/>
    <p:sldId id="726" r:id="rId212"/>
    <p:sldId id="749" r:id="rId213"/>
    <p:sldId id="727" r:id="rId214"/>
    <p:sldId id="728" r:id="rId215"/>
    <p:sldId id="729" r:id="rId216"/>
    <p:sldId id="730" r:id="rId217"/>
    <p:sldId id="732" r:id="rId218"/>
    <p:sldId id="731" r:id="rId219"/>
    <p:sldId id="733" r:id="rId220"/>
    <p:sldId id="734" r:id="rId221"/>
    <p:sldId id="735" r:id="rId222"/>
    <p:sldId id="736" r:id="rId223"/>
    <p:sldId id="737" r:id="rId224"/>
    <p:sldId id="738" r:id="rId225"/>
    <p:sldId id="750" r:id="rId226"/>
    <p:sldId id="694" r:id="rId227"/>
    <p:sldId id="739" r:id="rId228"/>
    <p:sldId id="741" r:id="rId229"/>
    <p:sldId id="746" r:id="rId230"/>
    <p:sldId id="744" r:id="rId231"/>
    <p:sldId id="742" r:id="rId232"/>
    <p:sldId id="743" r:id="rId233"/>
    <p:sldId id="745" r:id="rId234"/>
    <p:sldId id="747" r:id="rId235"/>
    <p:sldId id="751" r:id="rId236"/>
    <p:sldId id="695" r:id="rId237"/>
    <p:sldId id="482" r:id="rId238"/>
    <p:sldId id="496" r:id="rId239"/>
    <p:sldId id="756" r:id="rId240"/>
    <p:sldId id="757" r:id="rId241"/>
    <p:sldId id="758" r:id="rId242"/>
    <p:sldId id="759" r:id="rId243"/>
    <p:sldId id="760" r:id="rId244"/>
    <p:sldId id="761" r:id="rId245"/>
    <p:sldId id="762" r:id="rId246"/>
    <p:sldId id="763" r:id="rId247"/>
    <p:sldId id="764" r:id="rId248"/>
    <p:sldId id="765" r:id="rId249"/>
    <p:sldId id="766" r:id="rId250"/>
    <p:sldId id="767" r:id="rId251"/>
    <p:sldId id="768" r:id="rId252"/>
    <p:sldId id="769" r:id="rId253"/>
    <p:sldId id="770" r:id="rId254"/>
    <p:sldId id="752" r:id="rId255"/>
    <p:sldId id="771" r:id="rId256"/>
    <p:sldId id="748" r:id="rId257"/>
    <p:sldId id="772" r:id="rId258"/>
    <p:sldId id="773" r:id="rId259"/>
    <p:sldId id="774" r:id="rId260"/>
    <p:sldId id="754" r:id="rId261"/>
    <p:sldId id="775" r:id="rId262"/>
    <p:sldId id="776" r:id="rId263"/>
    <p:sldId id="777" r:id="rId264"/>
    <p:sldId id="778" r:id="rId265"/>
    <p:sldId id="779" r:id="rId266"/>
    <p:sldId id="780" r:id="rId267"/>
    <p:sldId id="781" r:id="rId268"/>
    <p:sldId id="782" r:id="rId269"/>
    <p:sldId id="783" r:id="rId270"/>
    <p:sldId id="784" r:id="rId271"/>
    <p:sldId id="785" r:id="rId272"/>
    <p:sldId id="786" r:id="rId273"/>
    <p:sldId id="787" r:id="rId274"/>
    <p:sldId id="788" r:id="rId275"/>
    <p:sldId id="789" r:id="rId276"/>
    <p:sldId id="790" r:id="rId277"/>
    <p:sldId id="791" r:id="rId278"/>
    <p:sldId id="792" r:id="rId279"/>
    <p:sldId id="497" r:id="rId280"/>
    <p:sldId id="794" r:id="rId281"/>
    <p:sldId id="793" r:id="rId282"/>
    <p:sldId id="795" r:id="rId283"/>
    <p:sldId id="796" r:id="rId284"/>
    <p:sldId id="797" r:id="rId285"/>
    <p:sldId id="798" r:id="rId286"/>
    <p:sldId id="799" r:id="rId287"/>
    <p:sldId id="800" r:id="rId288"/>
    <p:sldId id="802" r:id="rId289"/>
    <p:sldId id="801" r:id="rId290"/>
    <p:sldId id="803" r:id="rId291"/>
    <p:sldId id="805" r:id="rId292"/>
    <p:sldId id="804" r:id="rId293"/>
    <p:sldId id="806" r:id="rId294"/>
    <p:sldId id="808" r:id="rId295"/>
    <p:sldId id="807" r:id="rId296"/>
    <p:sldId id="809" r:id="rId297"/>
    <p:sldId id="498" r:id="rId298"/>
    <p:sldId id="810" r:id="rId299"/>
    <p:sldId id="811" r:id="rId300"/>
    <p:sldId id="812" r:id="rId301"/>
    <p:sldId id="813" r:id="rId302"/>
    <p:sldId id="814" r:id="rId303"/>
    <p:sldId id="815" r:id="rId304"/>
    <p:sldId id="816" r:id="rId305"/>
    <p:sldId id="817" r:id="rId306"/>
    <p:sldId id="818" r:id="rId307"/>
    <p:sldId id="499" r:id="rId308"/>
    <p:sldId id="825" r:id="rId309"/>
    <p:sldId id="837" r:id="rId310"/>
    <p:sldId id="828" r:id="rId311"/>
    <p:sldId id="829" r:id="rId312"/>
    <p:sldId id="830" r:id="rId313"/>
    <p:sldId id="831" r:id="rId314"/>
    <p:sldId id="832" r:id="rId315"/>
    <p:sldId id="833" r:id="rId316"/>
    <p:sldId id="834" r:id="rId317"/>
    <p:sldId id="835" r:id="rId318"/>
    <p:sldId id="836" r:id="rId319"/>
    <p:sldId id="838" r:id="rId320"/>
    <p:sldId id="839" r:id="rId321"/>
    <p:sldId id="846" r:id="rId322"/>
    <p:sldId id="821" r:id="rId323"/>
    <p:sldId id="840" r:id="rId324"/>
    <p:sldId id="841" r:id="rId325"/>
    <p:sldId id="824" r:id="rId326"/>
    <p:sldId id="842" r:id="rId327"/>
    <p:sldId id="843" r:id="rId328"/>
    <p:sldId id="852" r:id="rId329"/>
    <p:sldId id="849" r:id="rId330"/>
    <p:sldId id="850" r:id="rId331"/>
    <p:sldId id="851" r:id="rId332"/>
    <p:sldId id="827" r:id="rId333"/>
    <p:sldId id="853" r:id="rId334"/>
    <p:sldId id="854" r:id="rId335"/>
    <p:sldId id="855" r:id="rId336"/>
    <p:sldId id="856" r:id="rId337"/>
    <p:sldId id="857" r:id="rId338"/>
    <p:sldId id="858" r:id="rId339"/>
    <p:sldId id="501" r:id="rId340"/>
    <p:sldId id="861" r:id="rId341"/>
    <p:sldId id="864" r:id="rId342"/>
    <p:sldId id="865" r:id="rId343"/>
    <p:sldId id="866" r:id="rId344"/>
    <p:sldId id="867" r:id="rId345"/>
    <p:sldId id="868" r:id="rId346"/>
    <p:sldId id="869" r:id="rId347"/>
    <p:sldId id="870" r:id="rId348"/>
    <p:sldId id="871" r:id="rId349"/>
    <p:sldId id="872" r:id="rId350"/>
    <p:sldId id="873" r:id="rId351"/>
    <p:sldId id="874" r:id="rId352"/>
    <p:sldId id="877" r:id="rId353"/>
    <p:sldId id="878" r:id="rId354"/>
    <p:sldId id="875" r:id="rId355"/>
    <p:sldId id="502" r:id="rId356"/>
    <p:sldId id="887" r:id="rId357"/>
    <p:sldId id="862" r:id="rId358"/>
    <p:sldId id="904" r:id="rId359"/>
    <p:sldId id="905" r:id="rId360"/>
    <p:sldId id="906" r:id="rId361"/>
    <p:sldId id="909" r:id="rId362"/>
    <p:sldId id="918" r:id="rId363"/>
    <p:sldId id="908" r:id="rId364"/>
    <p:sldId id="907" r:id="rId365"/>
    <p:sldId id="910" r:id="rId366"/>
    <p:sldId id="911" r:id="rId367"/>
    <p:sldId id="912" r:id="rId368"/>
    <p:sldId id="913" r:id="rId369"/>
    <p:sldId id="914" r:id="rId370"/>
    <p:sldId id="915" r:id="rId371"/>
    <p:sldId id="916" r:id="rId372"/>
    <p:sldId id="892" r:id="rId373"/>
    <p:sldId id="893" r:id="rId374"/>
    <p:sldId id="894" r:id="rId375"/>
    <p:sldId id="895" r:id="rId376"/>
    <p:sldId id="917" r:id="rId377"/>
    <p:sldId id="886" r:id="rId378"/>
    <p:sldId id="888" r:id="rId379"/>
    <p:sldId id="879" r:id="rId380"/>
    <p:sldId id="889" r:id="rId381"/>
    <p:sldId id="920" r:id="rId382"/>
    <p:sldId id="921" r:id="rId383"/>
    <p:sldId id="503" r:id="rId384"/>
    <p:sldId id="863" r:id="rId385"/>
    <p:sldId id="922" r:id="rId386"/>
    <p:sldId id="896" r:id="rId387"/>
    <p:sldId id="899" r:id="rId388"/>
    <p:sldId id="923" r:id="rId389"/>
    <p:sldId id="483" r:id="rId390"/>
    <p:sldId id="505" r:id="rId391"/>
    <p:sldId id="881" r:id="rId392"/>
    <p:sldId id="924" r:id="rId393"/>
    <p:sldId id="1135" r:id="rId394"/>
    <p:sldId id="925" r:id="rId395"/>
    <p:sldId id="926" r:id="rId396"/>
    <p:sldId id="927" r:id="rId397"/>
    <p:sldId id="929" r:id="rId398"/>
    <p:sldId id="930" r:id="rId399"/>
    <p:sldId id="931" r:id="rId400"/>
    <p:sldId id="932" r:id="rId401"/>
    <p:sldId id="882" r:id="rId402"/>
    <p:sldId id="933" r:id="rId403"/>
    <p:sldId id="959" r:id="rId404"/>
    <p:sldId id="960" r:id="rId405"/>
    <p:sldId id="961" r:id="rId406"/>
    <p:sldId id="963" r:id="rId407"/>
    <p:sldId id="964" r:id="rId408"/>
    <p:sldId id="965" r:id="rId409"/>
    <p:sldId id="966" r:id="rId410"/>
    <p:sldId id="967" r:id="rId411"/>
    <p:sldId id="968" r:id="rId412"/>
    <p:sldId id="969" r:id="rId413"/>
    <p:sldId id="970" r:id="rId414"/>
    <p:sldId id="971" r:id="rId415"/>
    <p:sldId id="972" r:id="rId416"/>
    <p:sldId id="973" r:id="rId417"/>
    <p:sldId id="974" r:id="rId418"/>
    <p:sldId id="958" r:id="rId419"/>
    <p:sldId id="935" r:id="rId420"/>
    <p:sldId id="934" r:id="rId421"/>
    <p:sldId id="936" r:id="rId422"/>
    <p:sldId id="937" r:id="rId423"/>
    <p:sldId id="938" r:id="rId424"/>
    <p:sldId id="939" r:id="rId425"/>
    <p:sldId id="940" r:id="rId426"/>
    <p:sldId id="941" r:id="rId427"/>
    <p:sldId id="942" r:id="rId428"/>
    <p:sldId id="943" r:id="rId429"/>
    <p:sldId id="955" r:id="rId430"/>
    <p:sldId id="956" r:id="rId431"/>
    <p:sldId id="884" r:id="rId432"/>
    <p:sldId id="1094" r:id="rId433"/>
    <p:sldId id="945" r:id="rId434"/>
    <p:sldId id="946" r:id="rId435"/>
    <p:sldId id="947" r:id="rId436"/>
    <p:sldId id="948" r:id="rId437"/>
    <p:sldId id="883" r:id="rId438"/>
    <p:sldId id="957" r:id="rId439"/>
    <p:sldId id="949" r:id="rId440"/>
    <p:sldId id="950" r:id="rId441"/>
    <p:sldId id="951" r:id="rId442"/>
    <p:sldId id="952" r:id="rId443"/>
    <p:sldId id="953" r:id="rId444"/>
    <p:sldId id="954" r:id="rId445"/>
    <p:sldId id="506" r:id="rId446"/>
    <p:sldId id="975" r:id="rId447"/>
    <p:sldId id="976" r:id="rId448"/>
    <p:sldId id="977" r:id="rId449"/>
    <p:sldId id="902" r:id="rId450"/>
    <p:sldId id="978" r:id="rId451"/>
    <p:sldId id="979" r:id="rId452"/>
    <p:sldId id="980" r:id="rId453"/>
    <p:sldId id="981" r:id="rId454"/>
    <p:sldId id="982" r:id="rId455"/>
    <p:sldId id="983" r:id="rId456"/>
    <p:sldId id="984" r:id="rId457"/>
    <p:sldId id="903" r:id="rId458"/>
    <p:sldId id="985" r:id="rId459"/>
    <p:sldId id="986" r:id="rId460"/>
    <p:sldId id="987" r:id="rId461"/>
    <p:sldId id="988" r:id="rId462"/>
    <p:sldId id="989" r:id="rId463"/>
    <p:sldId id="990" r:id="rId464"/>
    <p:sldId id="991" r:id="rId465"/>
    <p:sldId id="992" r:id="rId466"/>
    <p:sldId id="993" r:id="rId467"/>
    <p:sldId id="901" r:id="rId468"/>
    <p:sldId id="994" r:id="rId469"/>
    <p:sldId id="995" r:id="rId470"/>
    <p:sldId id="996" r:id="rId471"/>
    <p:sldId id="997" r:id="rId472"/>
    <p:sldId id="998" r:id="rId473"/>
    <p:sldId id="999" r:id="rId474"/>
    <p:sldId id="1000" r:id="rId475"/>
    <p:sldId id="1001" r:id="rId476"/>
    <p:sldId id="1002" r:id="rId477"/>
    <p:sldId id="1003" r:id="rId478"/>
    <p:sldId id="900" r:id="rId479"/>
    <p:sldId id="1004" r:id="rId480"/>
    <p:sldId id="1005" r:id="rId481"/>
    <p:sldId id="1006" r:id="rId482"/>
    <p:sldId id="509" r:id="rId483"/>
    <p:sldId id="1007" r:id="rId484"/>
    <p:sldId id="823" r:id="rId485"/>
    <p:sldId id="1008" r:id="rId486"/>
    <p:sldId id="1009" r:id="rId487"/>
    <p:sldId id="1010" r:id="rId488"/>
    <p:sldId id="1011" r:id="rId489"/>
    <p:sldId id="1012" r:id="rId490"/>
    <p:sldId id="1015" r:id="rId491"/>
    <p:sldId id="1013" r:id="rId492"/>
    <p:sldId id="1014" r:id="rId493"/>
    <p:sldId id="1016" r:id="rId494"/>
    <p:sldId id="1017" r:id="rId495"/>
    <p:sldId id="1018" r:id="rId496"/>
    <p:sldId id="1019" r:id="rId497"/>
    <p:sldId id="1020" r:id="rId498"/>
    <p:sldId id="1021" r:id="rId499"/>
    <p:sldId id="1022" r:id="rId500"/>
    <p:sldId id="1023" r:id="rId501"/>
    <p:sldId id="822" r:id="rId502"/>
    <p:sldId id="1024" r:id="rId503"/>
    <p:sldId id="1025" r:id="rId504"/>
    <p:sldId id="1026" r:id="rId505"/>
    <p:sldId id="1027" r:id="rId506"/>
    <p:sldId id="1028" r:id="rId507"/>
    <p:sldId id="1029" r:id="rId508"/>
    <p:sldId id="1030" r:id="rId509"/>
    <p:sldId id="1031" r:id="rId510"/>
    <p:sldId id="1032" r:id="rId511"/>
    <p:sldId id="1033" r:id="rId512"/>
    <p:sldId id="1034" r:id="rId513"/>
    <p:sldId id="1035" r:id="rId514"/>
    <p:sldId id="1036" r:id="rId515"/>
    <p:sldId id="1037" r:id="rId516"/>
    <p:sldId id="1038" r:id="rId517"/>
    <p:sldId id="1039" r:id="rId518"/>
    <p:sldId id="1040" r:id="rId519"/>
    <p:sldId id="1041" r:id="rId520"/>
    <p:sldId id="1042" r:id="rId521"/>
    <p:sldId id="1043" r:id="rId522"/>
    <p:sldId id="1044" r:id="rId523"/>
    <p:sldId id="1045" r:id="rId524"/>
    <p:sldId id="1046" r:id="rId525"/>
    <p:sldId id="1047" r:id="rId526"/>
    <p:sldId id="1048" r:id="rId527"/>
    <p:sldId id="1049" r:id="rId528"/>
    <p:sldId id="1050" r:id="rId529"/>
    <p:sldId id="1051" r:id="rId530"/>
    <p:sldId id="1052" r:id="rId531"/>
    <p:sldId id="1053" r:id="rId532"/>
    <p:sldId id="510" r:id="rId533"/>
    <p:sldId id="1054" r:id="rId534"/>
    <p:sldId id="1055" r:id="rId535"/>
    <p:sldId id="1057" r:id="rId536"/>
    <p:sldId id="1058" r:id="rId537"/>
    <p:sldId id="1056" r:id="rId538"/>
    <p:sldId id="1059" r:id="rId539"/>
    <p:sldId id="1061" r:id="rId540"/>
    <p:sldId id="1062" r:id="rId541"/>
    <p:sldId id="1063" r:id="rId542"/>
    <p:sldId id="1060" r:id="rId543"/>
    <p:sldId id="1064" r:id="rId544"/>
    <p:sldId id="1065" r:id="rId545"/>
    <p:sldId id="1066" r:id="rId546"/>
    <p:sldId id="1067" r:id="rId547"/>
    <p:sldId id="1068" r:id="rId548"/>
    <p:sldId id="1069" r:id="rId549"/>
    <p:sldId id="1070" r:id="rId550"/>
    <p:sldId id="1071" r:id="rId551"/>
    <p:sldId id="1072" r:id="rId552"/>
    <p:sldId id="511" r:id="rId553"/>
    <p:sldId id="1073" r:id="rId554"/>
    <p:sldId id="1074" r:id="rId555"/>
    <p:sldId id="1075" r:id="rId556"/>
    <p:sldId id="1076" r:id="rId557"/>
    <p:sldId id="1077" r:id="rId558"/>
    <p:sldId id="1078" r:id="rId559"/>
    <p:sldId id="1079" r:id="rId560"/>
    <p:sldId id="844" r:id="rId561"/>
    <p:sldId id="1083" r:id="rId562"/>
    <p:sldId id="1081" r:id="rId563"/>
    <p:sldId id="1080" r:id="rId564"/>
    <p:sldId id="1085" r:id="rId565"/>
    <p:sldId id="1086" r:id="rId566"/>
    <p:sldId id="1082" r:id="rId567"/>
    <p:sldId id="1084" r:id="rId568"/>
    <p:sldId id="1087" r:id="rId569"/>
    <p:sldId id="1088" r:id="rId570"/>
    <p:sldId id="1089" r:id="rId571"/>
    <p:sldId id="1090" r:id="rId572"/>
    <p:sldId id="1091" r:id="rId573"/>
    <p:sldId id="1092" r:id="rId574"/>
    <p:sldId id="1095" r:id="rId575"/>
    <p:sldId id="1096" r:id="rId576"/>
    <p:sldId id="485" r:id="rId577"/>
    <p:sldId id="486" r:id="rId578"/>
    <p:sldId id="487" r:id="rId579"/>
    <p:sldId id="1097" r:id="rId580"/>
    <p:sldId id="1098" r:id="rId581"/>
    <p:sldId id="1099" r:id="rId582"/>
    <p:sldId id="1100" r:id="rId583"/>
    <p:sldId id="1101" r:id="rId584"/>
    <p:sldId id="1102" r:id="rId585"/>
    <p:sldId id="1103" r:id="rId586"/>
    <p:sldId id="1104" r:id="rId587"/>
    <p:sldId id="1105" r:id="rId588"/>
    <p:sldId id="504" r:id="rId589"/>
    <p:sldId id="1106" r:id="rId590"/>
    <p:sldId id="1107" r:id="rId591"/>
    <p:sldId id="507" r:id="rId592"/>
    <p:sldId id="508" r:id="rId593"/>
    <p:sldId id="526" r:id="rId594"/>
    <p:sldId id="1108" r:id="rId595"/>
    <p:sldId id="1109" r:id="rId596"/>
    <p:sldId id="516" r:id="rId597"/>
    <p:sldId id="517" r:id="rId598"/>
    <p:sldId id="518" r:id="rId599"/>
    <p:sldId id="519" r:id="rId600"/>
    <p:sldId id="1110" r:id="rId601"/>
    <p:sldId id="1111" r:id="rId602"/>
    <p:sldId id="520" r:id="rId603"/>
    <p:sldId id="1112" r:id="rId604"/>
    <p:sldId id="1113" r:id="rId605"/>
    <p:sldId id="521" r:id="rId606"/>
    <p:sldId id="522" r:id="rId607"/>
    <p:sldId id="523" r:id="rId608"/>
    <p:sldId id="1114" r:id="rId609"/>
    <p:sldId id="512" r:id="rId610"/>
    <p:sldId id="524" r:id="rId611"/>
    <p:sldId id="525" r:id="rId612"/>
    <p:sldId id="1115" r:id="rId613"/>
    <p:sldId id="513" r:id="rId614"/>
    <p:sldId id="527" r:id="rId615"/>
    <p:sldId id="1116" r:id="rId616"/>
    <p:sldId id="514" r:id="rId617"/>
    <p:sldId id="1117" r:id="rId618"/>
    <p:sldId id="500" r:id="rId619"/>
    <p:sldId id="1118" r:id="rId620"/>
    <p:sldId id="515" r:id="rId621"/>
    <p:sldId id="1119" r:id="rId622"/>
    <p:sldId id="1120" r:id="rId623"/>
    <p:sldId id="1121" r:id="rId624"/>
    <p:sldId id="1122" r:id="rId625"/>
    <p:sldId id="1123" r:id="rId626"/>
    <p:sldId id="1124" r:id="rId627"/>
    <p:sldId id="1125" r:id="rId628"/>
    <p:sldId id="1126" r:id="rId629"/>
    <p:sldId id="1127" r:id="rId630"/>
    <p:sldId id="1128" r:id="rId631"/>
    <p:sldId id="1129" r:id="rId632"/>
    <p:sldId id="1130" r:id="rId633"/>
    <p:sldId id="1131" r:id="rId634"/>
    <p:sldId id="1132" r:id="rId635"/>
    <p:sldId id="1133" r:id="rId636"/>
    <p:sldId id="449" r:id="rId6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5D27F0C-D8FD-4D06-8C51-CBD231BAB42A}">
          <p14:sldIdLst>
            <p14:sldId id="256"/>
          </p14:sldIdLst>
        </p14:section>
        <p14:section name="개요" id="{BA5D16DC-A304-48F6-B458-4FF2DF69A64B}">
          <p14:sldIdLst>
            <p14:sldId id="1093"/>
            <p14:sldId id="392"/>
            <p14:sldId id="386"/>
            <p14:sldId id="394"/>
            <p14:sldId id="393"/>
          </p14:sldIdLst>
        </p14:section>
        <p14:section name="Java Programming Dev Env" id="{36FCE7D5-028A-4C4C-9D26-7FF0D8859D22}">
          <p14:sldIdLst>
            <p14:sldId id="480"/>
          </p14:sldIdLst>
        </p14:section>
        <p14:section name="Java 설치" id="{51B66F1D-6E7D-44EB-83AB-F86A221D1A5A}">
          <p14:sldIdLst>
            <p14:sldId id="481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</p14:sldIdLst>
        </p14:section>
        <p14:section name="Eclipse 설치" id="{22C2F1C8-48B4-41BC-B4A9-51C04E2B4431}">
          <p14:sldIdLst>
            <p14:sldId id="544"/>
            <p14:sldId id="545"/>
            <p14:sldId id="546"/>
            <p14:sldId id="547"/>
            <p14:sldId id="548"/>
            <p14:sldId id="550"/>
            <p14:sldId id="551"/>
            <p14:sldId id="552"/>
            <p14:sldId id="553"/>
            <p14:sldId id="554"/>
            <p14:sldId id="555"/>
            <p14:sldId id="557"/>
            <p14:sldId id="558"/>
            <p14:sldId id="559"/>
            <p14:sldId id="560"/>
          </p14:sldIdLst>
        </p14:section>
        <p14:section name="기초 목차" id="{4528CDDD-73BE-438D-A07A-1DE456BDCCBF}">
          <p14:sldIdLst>
            <p14:sldId id="258"/>
          </p14:sldIdLst>
        </p14:section>
        <p14:section name="1. Hello Java Programming" id="{FEACD5AD-74F1-48A4-A42C-EEF8C0874FC8}">
          <p14:sldIdLst>
            <p14:sldId id="484"/>
            <p14:sldId id="257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</p14:sldIdLst>
        </p14:section>
        <p14:section name="2. 자료형" id="{F9625B27-7BD0-45B1-A7F8-226BA2306846}">
          <p14:sldIdLst>
            <p14:sldId id="489"/>
            <p14:sldId id="569"/>
            <p14:sldId id="570"/>
          </p14:sldIdLst>
        </p14:section>
        <p14:section name="3. 변수와 변수의 범위" id="{2FF33810-011D-44EB-A637-157DB703729E}">
          <p14:sldIdLst>
            <p14:sldId id="488"/>
            <p14:sldId id="571"/>
            <p14:sldId id="572"/>
            <p14:sldId id="573"/>
            <p14:sldId id="578"/>
            <p14:sldId id="574"/>
            <p14:sldId id="575"/>
            <p14:sldId id="576"/>
            <p14:sldId id="577"/>
            <p14:sldId id="579"/>
            <p14:sldId id="580"/>
            <p14:sldId id="581"/>
            <p14:sldId id="582"/>
            <p14:sldId id="583"/>
            <p14:sldId id="678"/>
          </p14:sldIdLst>
        </p14:section>
        <p14:section name="4. 상수" id="{4AF7441B-63EA-433D-8FF3-EE2AC69C02F9}">
          <p14:sldIdLst>
            <p14:sldId id="490"/>
            <p14:sldId id="584"/>
            <p14:sldId id="585"/>
          </p14:sldIdLst>
        </p14:section>
        <p14:section name="5. 형 변환" id="{EA820C51-0A97-4796-A3A7-3BB3720286C7}">
          <p14:sldIdLst>
            <p14:sldId id="491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  <p14:sldId id="595"/>
            <p14:sldId id="602"/>
            <p14:sldId id="603"/>
            <p14:sldId id="604"/>
            <p14:sldId id="605"/>
            <p14:sldId id="596"/>
            <p14:sldId id="597"/>
            <p14:sldId id="598"/>
            <p14:sldId id="599"/>
            <p14:sldId id="600"/>
            <p14:sldId id="601"/>
          </p14:sldIdLst>
        </p14:section>
        <p14:section name="6. 연산자" id="{97836C23-4B69-4628-8A85-980BF220D4CC}">
          <p14:sldIdLst>
            <p14:sldId id="492"/>
          </p14:sldIdLst>
        </p14:section>
        <p14:section name="6. 연산자 - 산술 연산자" id="{D6607847-94D1-4C1A-9233-BD1EB5F7C7C2}">
          <p14:sldIdLst>
            <p14:sldId id="606"/>
            <p14:sldId id="610"/>
            <p14:sldId id="611"/>
            <p14:sldId id="613"/>
            <p14:sldId id="612"/>
            <p14:sldId id="608"/>
            <p14:sldId id="614"/>
            <p14:sldId id="615"/>
            <p14:sldId id="616"/>
            <p14:sldId id="617"/>
            <p14:sldId id="619"/>
            <p14:sldId id="618"/>
            <p14:sldId id="620"/>
          </p14:sldIdLst>
        </p14:section>
        <p14:section name="6. 연산자 - 비교 연산자" id="{1AC41937-3F00-41B4-B18F-B66C9B615A1A}">
          <p14:sldIdLst>
            <p14:sldId id="607"/>
            <p14:sldId id="622"/>
            <p14:sldId id="623"/>
          </p14:sldIdLst>
        </p14:section>
        <p14:section name="6. 연산자 - 논리 연산자" id="{6ABD13F7-30C0-4477-8295-321C0089504C}">
          <p14:sldIdLst>
            <p14:sldId id="621"/>
            <p14:sldId id="624"/>
            <p14:sldId id="625"/>
            <p14:sldId id="609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</p14:sldIdLst>
        </p14:section>
        <p14:section name="7. 실행흐름 제어" id="{5FE38CEF-C0A3-4B48-BB3E-8FA46B85BE7A}">
          <p14:sldIdLst>
            <p14:sldId id="493"/>
          </p14:sldIdLst>
        </p14:section>
        <p14:section name="7. 실행흐름 제어 - if" id="{0039C518-C9BF-455F-8BA3-EF2E2458E4F7}">
          <p14:sldIdLst>
            <p14:sldId id="651"/>
            <p14:sldId id="635"/>
            <p14:sldId id="638"/>
            <p14:sldId id="636"/>
            <p14:sldId id="679"/>
            <p14:sldId id="637"/>
            <p14:sldId id="639"/>
            <p14:sldId id="640"/>
            <p14:sldId id="641"/>
          </p14:sldIdLst>
        </p14:section>
        <p14:section name="7. 실행흐름 제어 - switch" id="{19D8AF2B-8E9A-40AF-AFFF-E6F098A09C01}">
          <p14:sldIdLst>
            <p14:sldId id="652"/>
            <p14:sldId id="642"/>
            <p14:sldId id="646"/>
            <p14:sldId id="643"/>
            <p14:sldId id="644"/>
            <p14:sldId id="647"/>
            <p14:sldId id="645"/>
            <p14:sldId id="648"/>
            <p14:sldId id="649"/>
          </p14:sldIdLst>
        </p14:section>
        <p14:section name="7. 실행흐름 제어 - while" id="{3EDC4807-2079-45BF-A0E1-26095D9889A5}">
          <p14:sldIdLst>
            <p14:sldId id="653"/>
            <p14:sldId id="650"/>
            <p14:sldId id="654"/>
            <p14:sldId id="655"/>
            <p14:sldId id="656"/>
            <p14:sldId id="657"/>
            <p14:sldId id="658"/>
            <p14:sldId id="659"/>
          </p14:sldIdLst>
        </p14:section>
        <p14:section name="7. 실행흐름 제어 - for" id="{3AEE927A-2CF4-4C41-9FA2-DE3800E0C377}">
          <p14:sldIdLst>
            <p14:sldId id="660"/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</p14:sldIdLst>
        </p14:section>
        <p14:section name="8. 메소드" id="{4432443A-B106-496A-9B96-0955C9EEC3F1}">
          <p14:sldIdLst>
            <p14:sldId id="494"/>
            <p14:sldId id="670"/>
            <p14:sldId id="671"/>
            <p14:sldId id="672"/>
            <p14:sldId id="673"/>
            <p14:sldId id="674"/>
            <p14:sldId id="675"/>
            <p14:sldId id="677"/>
            <p14:sldId id="676"/>
            <p14:sldId id="681"/>
          </p14:sldIdLst>
        </p14:section>
        <p14:section name="8. 메소드 - 반환하는 메소드" id="{027AFF76-429C-45F9-9E74-1EC6305E92A0}">
          <p14:sldIdLst>
            <p14:sldId id="682"/>
            <p14:sldId id="683"/>
            <p14:sldId id="684"/>
            <p14:sldId id="685"/>
            <p14:sldId id="686"/>
            <p14:sldId id="687"/>
            <p14:sldId id="688"/>
            <p14:sldId id="689"/>
          </p14:sldIdLst>
        </p14:section>
        <p14:section name="9. 클래스 / 인스턴스 / 생성자" id="{BFC36BAC-DE37-48FB-A102-0FB1C70A9B23}">
          <p14:sldIdLst>
            <p14:sldId id="495"/>
          </p14:sldIdLst>
        </p14:section>
        <p14:section name="9. 클래스와 인스턴스" id="{015E08DF-E0D5-4156-9B86-14B21ADBE664}">
          <p14:sldIdLst>
            <p14:sldId id="753"/>
            <p14:sldId id="680"/>
            <p14:sldId id="690"/>
            <p14:sldId id="691"/>
            <p14:sldId id="692"/>
            <p14:sldId id="693"/>
            <p14:sldId id="696"/>
            <p14:sldId id="697"/>
            <p14:sldId id="698"/>
            <p14:sldId id="699"/>
            <p14:sldId id="700"/>
            <p14:sldId id="708"/>
            <p14:sldId id="710"/>
            <p14:sldId id="711"/>
            <p14:sldId id="712"/>
            <p14:sldId id="713"/>
            <p14:sldId id="714"/>
            <p14:sldId id="702"/>
            <p14:sldId id="701"/>
            <p14:sldId id="703"/>
            <p14:sldId id="704"/>
            <p14:sldId id="705"/>
            <p14:sldId id="706"/>
            <p14:sldId id="707"/>
            <p14:sldId id="709"/>
            <p14:sldId id="717"/>
            <p14:sldId id="716"/>
            <p14:sldId id="718"/>
            <p14:sldId id="719"/>
            <p14:sldId id="721"/>
            <p14:sldId id="723"/>
            <p14:sldId id="724"/>
            <p14:sldId id="725"/>
            <p14:sldId id="726"/>
          </p14:sldIdLst>
        </p14:section>
        <p14:section name="9. 생성자" id="{82456124-D384-46E6-A00A-F11D41DACADC}">
          <p14:sldIdLst>
            <p14:sldId id="749"/>
            <p14:sldId id="727"/>
            <p14:sldId id="728"/>
            <p14:sldId id="729"/>
            <p14:sldId id="730"/>
            <p14:sldId id="732"/>
            <p14:sldId id="731"/>
            <p14:sldId id="733"/>
            <p14:sldId id="734"/>
            <p14:sldId id="735"/>
            <p14:sldId id="736"/>
            <p14:sldId id="737"/>
            <p14:sldId id="738"/>
          </p14:sldIdLst>
        </p14:section>
        <p14:section name="9. 데이터 클래스" id="{2F091617-DDF0-4D5F-8518-57286C22E086}">
          <p14:sldIdLst>
            <p14:sldId id="750"/>
            <p14:sldId id="694"/>
            <p14:sldId id="739"/>
            <p14:sldId id="741"/>
            <p14:sldId id="746"/>
            <p14:sldId id="744"/>
            <p14:sldId id="742"/>
            <p14:sldId id="743"/>
            <p14:sldId id="745"/>
            <p14:sldId id="747"/>
          </p14:sldIdLst>
        </p14:section>
        <p14:section name="9. 유틸리티 클래스" id="{328D701F-698A-4C4D-AE8E-5DD7B01E30D9}">
          <p14:sldIdLst>
            <p14:sldId id="751"/>
            <p14:sldId id="695"/>
          </p14:sldIdLst>
        </p14:section>
        <p14:section name="Java 심화 목차" id="{F0B0F203-EA97-453B-B907-B8554181D52B}">
          <p14:sldIdLst>
            <p14:sldId id="482"/>
          </p14:sldIdLst>
        </p14:section>
        <p14:section name="10. 패키지 / 접근제어자 / 정보은닉 / 캡슐화" id="{C89646E6-D6F2-401A-B16C-A61577DC64A8}">
          <p14:sldIdLst>
            <p14:sldId id="496"/>
          </p14:sldIdLst>
        </p14:section>
        <p14:section name="11. 패키지와 임포트" id="{5FD0ADF3-AF7A-4BAB-B64F-A76A711ECE05}">
          <p14:sldIdLst>
            <p14:sldId id="756"/>
            <p14:sldId id="757"/>
            <p14:sldId id="758"/>
            <p14:sldId id="759"/>
            <p14:sldId id="760"/>
            <p14:sldId id="761"/>
            <p14:sldId id="762"/>
            <p14:sldId id="763"/>
            <p14:sldId id="764"/>
            <p14:sldId id="765"/>
            <p14:sldId id="766"/>
            <p14:sldId id="767"/>
            <p14:sldId id="768"/>
            <p14:sldId id="769"/>
            <p14:sldId id="770"/>
          </p14:sldIdLst>
        </p14:section>
        <p14:section name="10. 접근제어지시자" id="{8BA29492-CFE3-40F1-9671-8D8860F92567}">
          <p14:sldIdLst>
            <p14:sldId id="752"/>
            <p14:sldId id="771"/>
            <p14:sldId id="748"/>
            <p14:sldId id="772"/>
            <p14:sldId id="773"/>
            <p14:sldId id="774"/>
          </p14:sldIdLst>
        </p14:section>
        <p14:section name="10. 정보은닉과 캡슐화" id="{67AC0730-20E0-4269-8F16-2389ED22F121}">
          <p14:sldIdLst>
            <p14:sldId id="754"/>
            <p14:sldId id="775"/>
            <p14:sldId id="776"/>
            <p14:sldId id="777"/>
            <p14:sldId id="778"/>
            <p14:sldId id="779"/>
            <p14:sldId id="780"/>
            <p14:sldId id="781"/>
            <p14:sldId id="782"/>
            <p14:sldId id="783"/>
            <p14:sldId id="784"/>
            <p14:sldId id="785"/>
            <p14:sldId id="786"/>
            <p14:sldId id="787"/>
            <p14:sldId id="788"/>
            <p14:sldId id="789"/>
            <p14:sldId id="790"/>
            <p14:sldId id="791"/>
            <p14:sldId id="792"/>
          </p14:sldIdLst>
        </p14:section>
        <p14:section name="11. 클래스 변수 / 클래스 메소드" id="{2C566577-9EF5-4534-BA63-A3121E7F3673}">
          <p14:sldIdLst>
            <p14:sldId id="497"/>
          </p14:sldIdLst>
        </p14:section>
        <p14:section name="11. 클래스 변수" id="{E25EDBCB-6468-482F-A2BB-22F85421AEAC}">
          <p14:sldIdLst>
            <p14:sldId id="794"/>
            <p14:sldId id="793"/>
            <p14:sldId id="795"/>
            <p14:sldId id="796"/>
            <p14:sldId id="797"/>
            <p14:sldId id="798"/>
            <p14:sldId id="799"/>
            <p14:sldId id="800"/>
            <p14:sldId id="802"/>
            <p14:sldId id="801"/>
          </p14:sldIdLst>
        </p14:section>
        <p14:section name="11. 클래스 메소드" id="{F565297B-C735-4C28-896C-B0A06095A56B}">
          <p14:sldIdLst>
            <p14:sldId id="803"/>
            <p14:sldId id="805"/>
            <p14:sldId id="804"/>
            <p14:sldId id="806"/>
            <p14:sldId id="808"/>
            <p14:sldId id="807"/>
            <p14:sldId id="809"/>
          </p14:sldIdLst>
        </p14:section>
        <p14:section name="12. 메소드 오버로딩" id="{242FCFDB-C068-474D-901C-901149CDE294}">
          <p14:sldIdLst>
            <p14:sldId id="498"/>
            <p14:sldId id="810"/>
            <p14:sldId id="811"/>
            <p14:sldId id="812"/>
            <p14:sldId id="813"/>
            <p14:sldId id="814"/>
          </p14:sldIdLst>
        </p14:section>
        <p14:section name="12. 생성자 오버로딩" id="{85C20BAE-3762-4DAF-B433-6D2F3F062A0E}">
          <p14:sldIdLst>
            <p14:sldId id="815"/>
            <p14:sldId id="816"/>
            <p14:sldId id="817"/>
            <p14:sldId id="818"/>
          </p14:sldIdLst>
        </p14:section>
        <p14:section name="13. String" id="{526E7119-4F5F-4055-86A2-6B4EB592F615}">
          <p14:sldIdLst>
            <p14:sldId id="499"/>
            <p14:sldId id="825"/>
            <p14:sldId id="837"/>
            <p14:sldId id="828"/>
            <p14:sldId id="829"/>
            <p14:sldId id="830"/>
            <p14:sldId id="831"/>
            <p14:sldId id="832"/>
            <p14:sldId id="833"/>
            <p14:sldId id="834"/>
            <p14:sldId id="835"/>
            <p14:sldId id="836"/>
            <p14:sldId id="838"/>
            <p14:sldId id="839"/>
            <p14:sldId id="846"/>
          </p14:sldIdLst>
        </p14:section>
        <p14:section name="13. String의 패키지와 임포트" id="{A153A94E-D563-452B-A26D-82EE69557DF6}">
          <p14:sldIdLst>
            <p14:sldId id="821"/>
            <p14:sldId id="840"/>
            <p14:sldId id="841"/>
          </p14:sldIdLst>
        </p14:section>
        <p14:section name="13. 문자열 연결하기" id="{CF265634-DECA-4EC1-9DE3-6772FA8957DA}">
          <p14:sldIdLst>
            <p14:sldId id="824"/>
            <p14:sldId id="842"/>
            <p14:sldId id="843"/>
            <p14:sldId id="852"/>
            <p14:sldId id="849"/>
            <p14:sldId id="850"/>
            <p14:sldId id="851"/>
          </p14:sldIdLst>
        </p14:section>
        <p14:section name="13. StringBuffer" id="{AC851F19-1E05-482C-BEAB-89506F28B5F2}">
          <p14:sldIdLst>
            <p14:sldId id="827"/>
            <p14:sldId id="853"/>
            <p14:sldId id="854"/>
            <p14:sldId id="855"/>
            <p14:sldId id="856"/>
            <p14:sldId id="857"/>
            <p14:sldId id="858"/>
          </p14:sldIdLst>
        </p14:section>
        <p14:section name="14. 배열" id="{E7A14267-DD97-4A22-AF2F-018D461DA7D0}">
          <p14:sldIdLst>
            <p14:sldId id="501"/>
            <p14:sldId id="861"/>
            <p14:sldId id="864"/>
            <p14:sldId id="865"/>
            <p14:sldId id="866"/>
            <p14:sldId id="867"/>
            <p14:sldId id="868"/>
            <p14:sldId id="869"/>
            <p14:sldId id="870"/>
            <p14:sldId id="871"/>
            <p14:sldId id="872"/>
            <p14:sldId id="873"/>
            <p14:sldId id="874"/>
            <p14:sldId id="877"/>
            <p14:sldId id="878"/>
            <p14:sldId id="875"/>
          </p14:sldIdLst>
        </p14:section>
        <p14:section name="15. 상속과 다형성" id="{816AB79E-13B7-4078-9C3D-51C4F2B3F32E}">
          <p14:sldIdLst>
            <p14:sldId id="502"/>
          </p14:sldIdLst>
        </p14:section>
        <p14:section name="15. 상속" id="{0E7E4EB7-715B-43AE-8FBC-DCBCEF657866}">
          <p14:sldIdLst>
            <p14:sldId id="887"/>
            <p14:sldId id="862"/>
            <p14:sldId id="904"/>
            <p14:sldId id="905"/>
            <p14:sldId id="906"/>
            <p14:sldId id="909"/>
            <p14:sldId id="918"/>
            <p14:sldId id="908"/>
            <p14:sldId id="907"/>
            <p14:sldId id="910"/>
            <p14:sldId id="911"/>
            <p14:sldId id="912"/>
            <p14:sldId id="913"/>
          </p14:sldIdLst>
        </p14:section>
        <p14:section name="15. 상속의 유연성" id="{5EB8C368-FDD3-4D23-BF6B-DC052123E0FB}">
          <p14:sldIdLst>
            <p14:sldId id="914"/>
            <p14:sldId id="915"/>
            <p14:sldId id="916"/>
          </p14:sldIdLst>
        </p14:section>
        <p14:section name="15. 상속이 불가능한 final class" id="{101867C9-2B96-4E36-85E4-B7440E45B7DF}">
          <p14:sldIdLst>
            <p14:sldId id="892"/>
            <p14:sldId id="893"/>
          </p14:sldIdLst>
        </p14:section>
        <p14:section name="15. 상속을 제한하는 sealed class" id="{AA5A8D8D-C715-4051-B3CD-6C222701FCB2}">
          <p14:sldIdLst>
            <p14:sldId id="894"/>
            <p14:sldId id="895"/>
            <p14:sldId id="917"/>
          </p14:sldIdLst>
        </p14:section>
        <p14:section name="15. 다형성" id="{6788A2EB-2EBD-45E2-B997-5B0C49D33559}">
          <p14:sldIdLst>
            <p14:sldId id="886"/>
            <p14:sldId id="888"/>
          </p14:sldIdLst>
        </p14:section>
        <p14:section name="15. is a 관계를 이용한 다형성" id="{2FF30724-2DF3-4E45-9535-F579F6D8C62C}">
          <p14:sldIdLst>
            <p14:sldId id="879"/>
            <p14:sldId id="889"/>
            <p14:sldId id="920"/>
            <p14:sldId id="921"/>
          </p14:sldIdLst>
        </p14:section>
        <p14:section name="16. 메소드 오버라이딩" id="{A2CEA046-AC33-42A7-875B-B6A4DC0AE22E}">
          <p14:sldIdLst>
            <p14:sldId id="503"/>
            <p14:sldId id="863"/>
            <p14:sldId id="922"/>
          </p14:sldIdLst>
        </p14:section>
        <p14:section name="16. 오버라이딩이 불가능한 final method" id="{C9EE1522-CFB6-46D8-9520-A92FCD1C2347}">
          <p14:sldIdLst>
            <p14:sldId id="896"/>
            <p14:sldId id="899"/>
            <p14:sldId id="923"/>
          </p14:sldIdLst>
        </p14:section>
        <p14:section name="Java 고급 목차" id="{87FDA0FC-1A97-4149-89A8-B279CCE0346A}">
          <p14:sldIdLst>
            <p14:sldId id="483"/>
          </p14:sldIdLst>
        </p14:section>
        <p14:section name="17. 추상클래스 / 인터페이스 / 추상화 / 익명클래스" id="{F6988BA1-1DD2-49FC-9664-3477394AEA45}">
          <p14:sldIdLst>
            <p14:sldId id="505"/>
          </p14:sldIdLst>
        </p14:section>
        <p14:section name="17. 추상클래스" id="{0DC91EDA-F6A2-416A-8CFE-2627FA2543A4}">
          <p14:sldIdLst>
            <p14:sldId id="881"/>
            <p14:sldId id="924"/>
            <p14:sldId id="1135"/>
            <p14:sldId id="925"/>
            <p14:sldId id="926"/>
            <p14:sldId id="927"/>
            <p14:sldId id="929"/>
            <p14:sldId id="930"/>
            <p14:sldId id="931"/>
            <p14:sldId id="932"/>
          </p14:sldIdLst>
        </p14:section>
        <p14:section name="17. 인터페이스" id="{B5637842-443A-49F8-8762-F6FEC0E64F65}">
          <p14:sldIdLst>
            <p14:sldId id="882"/>
            <p14:sldId id="933"/>
            <p14:sldId id="959"/>
            <p14:sldId id="960"/>
            <p14:sldId id="961"/>
            <p14:sldId id="963"/>
            <p14:sldId id="964"/>
            <p14:sldId id="965"/>
            <p14:sldId id="966"/>
            <p14:sldId id="967"/>
            <p14:sldId id="968"/>
            <p14:sldId id="969"/>
            <p14:sldId id="970"/>
            <p14:sldId id="971"/>
            <p14:sldId id="972"/>
            <p14:sldId id="973"/>
            <p14:sldId id="974"/>
            <p14:sldId id="958"/>
            <p14:sldId id="935"/>
            <p14:sldId id="934"/>
            <p14:sldId id="936"/>
            <p14:sldId id="937"/>
            <p14:sldId id="938"/>
            <p14:sldId id="939"/>
            <p14:sldId id="940"/>
            <p14:sldId id="941"/>
            <p14:sldId id="942"/>
            <p14:sldId id="943"/>
            <p14:sldId id="955"/>
            <p14:sldId id="956"/>
          </p14:sldIdLst>
        </p14:section>
        <p14:section name="17. 추상화" id="{8D0DE08B-66DD-4C6E-89DE-67E8B7ED4AA1}">
          <p14:sldIdLst>
            <p14:sldId id="884"/>
            <p14:sldId id="1094"/>
            <p14:sldId id="945"/>
            <p14:sldId id="946"/>
            <p14:sldId id="947"/>
            <p14:sldId id="948"/>
          </p14:sldIdLst>
        </p14:section>
        <p14:section name="17. 익명 클래스" id="{EE12F124-7C7B-4A7C-AEE7-C96CA4708E0B}">
          <p14:sldIdLst>
            <p14:sldId id="883"/>
            <p14:sldId id="957"/>
            <p14:sldId id="949"/>
            <p14:sldId id="950"/>
            <p14:sldId id="951"/>
            <p14:sldId id="952"/>
            <p14:sldId id="953"/>
            <p14:sldId id="954"/>
          </p14:sldIdLst>
        </p14:section>
        <p14:section name="18. 예외처리" id="{5582C021-BE72-4A42-9451-38D9D63EFA17}">
          <p14:sldIdLst>
            <p14:sldId id="506"/>
            <p14:sldId id="975"/>
            <p14:sldId id="976"/>
            <p14:sldId id="977"/>
          </p14:sldIdLst>
        </p14:section>
        <p14:section name="18. if를 활용한 예외처리" id="{AE46D68E-DAFD-4EA7-A6C7-BF055F1361C2}">
          <p14:sldIdLst>
            <p14:sldId id="902"/>
            <p14:sldId id="978"/>
            <p14:sldId id="979"/>
            <p14:sldId id="980"/>
            <p14:sldId id="981"/>
            <p14:sldId id="982"/>
            <p14:sldId id="983"/>
            <p14:sldId id="984"/>
          </p14:sldIdLst>
        </p14:section>
        <p14:section name="18. try - catch - finally 예외처리" id="{31AD78EC-EA82-4BF5-8B02-10763E287662}">
          <p14:sldIdLst>
            <p14:sldId id="903"/>
            <p14:sldId id="985"/>
            <p14:sldId id="986"/>
            <p14:sldId id="987"/>
            <p14:sldId id="988"/>
            <p14:sldId id="989"/>
            <p14:sldId id="990"/>
            <p14:sldId id="991"/>
            <p14:sldId id="992"/>
            <p14:sldId id="993"/>
          </p14:sldIdLst>
        </p14:section>
        <p14:section name="18. 사용자 예외 발생시키기" id="{65665521-DAA9-47BC-BE7F-55136EF4677F}">
          <p14:sldIdLst>
            <p14:sldId id="901"/>
            <p14:sldId id="994"/>
            <p14:sldId id="995"/>
            <p14:sldId id="996"/>
            <p14:sldId id="997"/>
            <p14:sldId id="998"/>
            <p14:sldId id="999"/>
            <p14:sldId id="1000"/>
            <p14:sldId id="1001"/>
            <p14:sldId id="1002"/>
            <p14:sldId id="1003"/>
          </p14:sldIdLst>
        </p14:section>
        <p14:section name="18. 예외 위임하기" id="{B8128F88-CE4B-49C0-BAAF-653A9D08EAE1}">
          <p14:sldIdLst>
            <p14:sldId id="900"/>
            <p14:sldId id="1004"/>
            <p14:sldId id="1005"/>
            <p14:sldId id="1006"/>
          </p14:sldIdLst>
        </p14:section>
        <p14:section name="19. 제네릭과 컬렉션" id="{BDF7D684-4BE7-4E9A-961D-71B415D9C410}">
          <p14:sldIdLst>
            <p14:sldId id="509"/>
            <p14:sldId id="1007"/>
          </p14:sldIdLst>
        </p14:section>
        <p14:section name="19. 제네릭" id="{707A5DB5-2310-430C-AE8C-4E1E500B5CA1}">
          <p14:sldIdLst>
            <p14:sldId id="823"/>
            <p14:sldId id="1008"/>
            <p14:sldId id="1009"/>
            <p14:sldId id="1010"/>
            <p14:sldId id="1011"/>
            <p14:sldId id="1012"/>
            <p14:sldId id="1015"/>
            <p14:sldId id="1013"/>
            <p14:sldId id="1014"/>
            <p14:sldId id="1016"/>
            <p14:sldId id="1017"/>
            <p14:sldId id="1018"/>
            <p14:sldId id="1019"/>
            <p14:sldId id="1020"/>
            <p14:sldId id="1021"/>
            <p14:sldId id="1022"/>
            <p14:sldId id="1023"/>
          </p14:sldIdLst>
        </p14:section>
        <p14:section name="19. 컬렉션" id="{2404F48C-2CAE-4B90-8D79-973FF1CC4DD7}">
          <p14:sldIdLst>
            <p14:sldId id="822"/>
            <p14:sldId id="1024"/>
          </p14:sldIdLst>
        </p14:section>
        <p14:section name="19. 컬렉션 - List" id="{A43A9AFC-98B5-42C5-916B-E7D932F3A622}">
          <p14:sldIdLst>
            <p14:sldId id="1025"/>
            <p14:sldId id="1026"/>
            <p14:sldId id="1027"/>
            <p14:sldId id="1028"/>
            <p14:sldId id="1029"/>
            <p14:sldId id="1030"/>
            <p14:sldId id="1031"/>
            <p14:sldId id="1032"/>
            <p14:sldId id="1033"/>
            <p14:sldId id="1034"/>
          </p14:sldIdLst>
        </p14:section>
        <p14:section name="19. 컬렉션 - Map" id="{691F5FFA-D8C8-4B69-A6F6-A85CC6C47426}">
          <p14:sldIdLst>
            <p14:sldId id="1035"/>
            <p14:sldId id="1036"/>
            <p14:sldId id="1037"/>
            <p14:sldId id="1038"/>
            <p14:sldId id="1039"/>
            <p14:sldId id="1040"/>
            <p14:sldId id="1041"/>
            <p14:sldId id="1042"/>
            <p14:sldId id="1043"/>
            <p14:sldId id="1044"/>
          </p14:sldIdLst>
        </p14:section>
        <p14:section name="19. 컬렉션 - Set" id="{180E7350-467C-499E-9907-04153CEBB6E1}">
          <p14:sldIdLst>
            <p14:sldId id="1045"/>
            <p14:sldId id="1046"/>
            <p14:sldId id="1047"/>
            <p14:sldId id="1048"/>
            <p14:sldId id="1049"/>
            <p14:sldId id="1050"/>
            <p14:sldId id="1051"/>
            <p14:sldId id="1052"/>
            <p14:sldId id="1053"/>
          </p14:sldIdLst>
        </p14:section>
        <p14:section name="20. File I/O" id="{E19C4DB5-DDAC-410D-B743-80A48EC7F7A7}">
          <p14:sldIdLst>
            <p14:sldId id="510"/>
            <p14:sldId id="1054"/>
            <p14:sldId id="1055"/>
            <p14:sldId id="1057"/>
            <p14:sldId id="1058"/>
            <p14:sldId id="1056"/>
            <p14:sldId id="1059"/>
            <p14:sldId id="1061"/>
            <p14:sldId id="1062"/>
            <p14:sldId id="1063"/>
            <p14:sldId id="1060"/>
            <p14:sldId id="1064"/>
            <p14:sldId id="1065"/>
            <p14:sldId id="1066"/>
            <p14:sldId id="1067"/>
            <p14:sldId id="1068"/>
            <p14:sldId id="1069"/>
            <p14:sldId id="1070"/>
            <p14:sldId id="1071"/>
            <p14:sldId id="1072"/>
          </p14:sldIdLst>
        </p14:section>
        <p14:section name="21. 열거형" id="{0BDF56BD-0EA0-4FDF-89AB-DB3B0F834ED5}">
          <p14:sldIdLst>
            <p14:sldId id="511"/>
            <p14:sldId id="1073"/>
            <p14:sldId id="1074"/>
            <p14:sldId id="1075"/>
            <p14:sldId id="1076"/>
            <p14:sldId id="1077"/>
            <p14:sldId id="1078"/>
            <p14:sldId id="1079"/>
          </p14:sldIdLst>
        </p14:section>
        <p14:section name="22. Calendar / LocalDateTime" id="{01907894-2F26-4184-BFA8-85892946F4A4}">
          <p14:sldIdLst>
            <p14:sldId id="844"/>
            <p14:sldId id="1083"/>
          </p14:sldIdLst>
        </p14:section>
        <p14:section name="22. Calendar" id="{5A441359-3051-4E4D-9B27-5EFAAFE26590}">
          <p14:sldIdLst>
            <p14:sldId id="1081"/>
            <p14:sldId id="1080"/>
            <p14:sldId id="1085"/>
            <p14:sldId id="1086"/>
          </p14:sldIdLst>
        </p14:section>
        <p14:section name="22. LocalDateTime" id="{C08E836C-6D81-4CE3-AD11-69513D345C09}">
          <p14:sldIdLst>
            <p14:sldId id="1082"/>
            <p14:sldId id="1084"/>
            <p14:sldId id="1087"/>
            <p14:sldId id="1088"/>
            <p14:sldId id="1089"/>
            <p14:sldId id="1090"/>
            <p14:sldId id="1091"/>
            <p14:sldId id="1092"/>
            <p14:sldId id="1095"/>
            <p14:sldId id="1096"/>
            <p14:sldId id="485"/>
            <p14:sldId id="486"/>
            <p14:sldId id="487"/>
            <p14:sldId id="1097"/>
            <p14:sldId id="1098"/>
            <p14:sldId id="1099"/>
            <p14:sldId id="1100"/>
            <p14:sldId id="1101"/>
            <p14:sldId id="1102"/>
            <p14:sldId id="1103"/>
            <p14:sldId id="1104"/>
            <p14:sldId id="1105"/>
            <p14:sldId id="504"/>
            <p14:sldId id="1106"/>
            <p14:sldId id="1107"/>
            <p14:sldId id="507"/>
            <p14:sldId id="508"/>
            <p14:sldId id="526"/>
            <p14:sldId id="1108"/>
            <p14:sldId id="1109"/>
            <p14:sldId id="516"/>
            <p14:sldId id="517"/>
            <p14:sldId id="518"/>
            <p14:sldId id="519"/>
            <p14:sldId id="1110"/>
            <p14:sldId id="1111"/>
            <p14:sldId id="520"/>
            <p14:sldId id="1112"/>
            <p14:sldId id="1113"/>
            <p14:sldId id="521"/>
            <p14:sldId id="522"/>
            <p14:sldId id="523"/>
            <p14:sldId id="1114"/>
            <p14:sldId id="512"/>
            <p14:sldId id="524"/>
            <p14:sldId id="525"/>
            <p14:sldId id="1115"/>
            <p14:sldId id="513"/>
            <p14:sldId id="527"/>
            <p14:sldId id="1116"/>
            <p14:sldId id="514"/>
            <p14:sldId id="1117"/>
            <p14:sldId id="500"/>
            <p14:sldId id="1118"/>
            <p14:sldId id="515"/>
            <p14:sldId id="1119"/>
            <p14:sldId id="1120"/>
            <p14:sldId id="1121"/>
            <p14:sldId id="1122"/>
            <p14:sldId id="1123"/>
            <p14:sldId id="1124"/>
            <p14:sldId id="1125"/>
            <p14:sldId id="1126"/>
            <p14:sldId id="1127"/>
            <p14:sldId id="1128"/>
            <p14:sldId id="1129"/>
            <p14:sldId id="1130"/>
            <p14:sldId id="1131"/>
            <p14:sldId id="1132"/>
            <p14:sldId id="1133"/>
            <p14:sldId id="44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F190E5-A97F-7F45-8F11-BEA6BA7DA096}" v="1" dt="2024-11-04T05:17:40.6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02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0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324" Type="http://schemas.openxmlformats.org/officeDocument/2006/relationships/slide" Target="slides/slide323.xml"/><Relationship Id="rId531" Type="http://schemas.openxmlformats.org/officeDocument/2006/relationships/slide" Target="slides/slide530.xml"/><Relationship Id="rId629" Type="http://schemas.openxmlformats.org/officeDocument/2006/relationships/slide" Target="slides/slide628.xml"/><Relationship Id="rId170" Type="http://schemas.openxmlformats.org/officeDocument/2006/relationships/slide" Target="slides/slide169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42" Type="http://schemas.openxmlformats.org/officeDocument/2006/relationships/slide" Target="slides/slide541.xml"/><Relationship Id="rId181" Type="http://schemas.openxmlformats.org/officeDocument/2006/relationships/slide" Target="slides/slide180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346" Type="http://schemas.openxmlformats.org/officeDocument/2006/relationships/slide" Target="slides/slide345.xml"/><Relationship Id="rId553" Type="http://schemas.openxmlformats.org/officeDocument/2006/relationships/slide" Target="slides/slide552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497" Type="http://schemas.openxmlformats.org/officeDocument/2006/relationships/slide" Target="slides/slide496.xml"/><Relationship Id="rId620" Type="http://schemas.openxmlformats.org/officeDocument/2006/relationships/slide" Target="slides/slide619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217" Type="http://schemas.openxmlformats.org/officeDocument/2006/relationships/slide" Target="slides/slide216.xml"/><Relationship Id="rId564" Type="http://schemas.openxmlformats.org/officeDocument/2006/relationships/slide" Target="slides/slide563.xml"/><Relationship Id="rId424" Type="http://schemas.openxmlformats.org/officeDocument/2006/relationships/slide" Target="slides/slide423.xml"/><Relationship Id="rId631" Type="http://schemas.openxmlformats.org/officeDocument/2006/relationships/slide" Target="slides/slide630.xml"/><Relationship Id="rId270" Type="http://schemas.openxmlformats.org/officeDocument/2006/relationships/slide" Target="slides/slide269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575" Type="http://schemas.openxmlformats.org/officeDocument/2006/relationships/slide" Target="slides/slide574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642" Type="http://schemas.openxmlformats.org/officeDocument/2006/relationships/tableStyles" Target="tableStyles.xml"/><Relationship Id="rId281" Type="http://schemas.openxmlformats.org/officeDocument/2006/relationships/slide" Target="slides/slide280.xml"/><Relationship Id="rId502" Type="http://schemas.openxmlformats.org/officeDocument/2006/relationships/slide" Target="slides/slide501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586" Type="http://schemas.openxmlformats.org/officeDocument/2006/relationships/slide" Target="slides/slide585.xml"/><Relationship Id="rId7" Type="http://schemas.openxmlformats.org/officeDocument/2006/relationships/slide" Target="slides/slide6.xml"/><Relationship Id="rId239" Type="http://schemas.openxmlformats.org/officeDocument/2006/relationships/slide" Target="slides/slide238.xml"/><Relationship Id="rId446" Type="http://schemas.openxmlformats.org/officeDocument/2006/relationships/slide" Target="slides/slide445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87" Type="http://schemas.openxmlformats.org/officeDocument/2006/relationships/slide" Target="slides/slide86.xml"/><Relationship Id="rId513" Type="http://schemas.openxmlformats.org/officeDocument/2006/relationships/slide" Target="slides/slide512.xml"/><Relationship Id="rId597" Type="http://schemas.openxmlformats.org/officeDocument/2006/relationships/slide" Target="slides/slide596.xml"/><Relationship Id="rId152" Type="http://schemas.openxmlformats.org/officeDocument/2006/relationships/slide" Target="slides/slide151.xml"/><Relationship Id="rId457" Type="http://schemas.openxmlformats.org/officeDocument/2006/relationships/slide" Target="slides/slide456.xml"/><Relationship Id="rId14" Type="http://schemas.openxmlformats.org/officeDocument/2006/relationships/slide" Target="slides/slide13.xml"/><Relationship Id="rId317" Type="http://schemas.openxmlformats.org/officeDocument/2006/relationships/slide" Target="slides/slide316.xml"/><Relationship Id="rId524" Type="http://schemas.openxmlformats.org/officeDocument/2006/relationships/slide" Target="slides/slide523.xml"/><Relationship Id="rId98" Type="http://schemas.openxmlformats.org/officeDocument/2006/relationships/slide" Target="slides/slide97.xml"/><Relationship Id="rId163" Type="http://schemas.openxmlformats.org/officeDocument/2006/relationships/slide" Target="slides/slide162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25" Type="http://schemas.openxmlformats.org/officeDocument/2006/relationships/slide" Target="slides/slide24.xml"/><Relationship Id="rId328" Type="http://schemas.openxmlformats.org/officeDocument/2006/relationships/slide" Target="slides/slide327.xml"/><Relationship Id="rId535" Type="http://schemas.openxmlformats.org/officeDocument/2006/relationships/slide" Target="slides/slide534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602" Type="http://schemas.openxmlformats.org/officeDocument/2006/relationships/slide" Target="slides/slide601.xml"/><Relationship Id="rId241" Type="http://schemas.openxmlformats.org/officeDocument/2006/relationships/slide" Target="slides/slide240.xml"/><Relationship Id="rId479" Type="http://schemas.openxmlformats.org/officeDocument/2006/relationships/slide" Target="slides/slide478.xml"/><Relationship Id="rId36" Type="http://schemas.openxmlformats.org/officeDocument/2006/relationships/slide" Target="slides/slide35.xml"/><Relationship Id="rId339" Type="http://schemas.openxmlformats.org/officeDocument/2006/relationships/slide" Target="slides/slide338.xml"/><Relationship Id="rId546" Type="http://schemas.openxmlformats.org/officeDocument/2006/relationships/slide" Target="slides/slide545.xml"/><Relationship Id="rId101" Type="http://schemas.openxmlformats.org/officeDocument/2006/relationships/slide" Target="slides/slide100.xml"/><Relationship Id="rId185" Type="http://schemas.openxmlformats.org/officeDocument/2006/relationships/slide" Target="slides/slide184.xml"/><Relationship Id="rId406" Type="http://schemas.openxmlformats.org/officeDocument/2006/relationships/slide" Target="slides/slide405.xml"/><Relationship Id="rId392" Type="http://schemas.openxmlformats.org/officeDocument/2006/relationships/slide" Target="slides/slide391.xml"/><Relationship Id="rId613" Type="http://schemas.openxmlformats.org/officeDocument/2006/relationships/slide" Target="slides/slide612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557" Type="http://schemas.openxmlformats.org/officeDocument/2006/relationships/slide" Target="slides/slide556.xml"/><Relationship Id="rId599" Type="http://schemas.openxmlformats.org/officeDocument/2006/relationships/slide" Target="slides/slide598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459" Type="http://schemas.openxmlformats.org/officeDocument/2006/relationships/slide" Target="slides/slide458.xml"/><Relationship Id="rId624" Type="http://schemas.openxmlformats.org/officeDocument/2006/relationships/slide" Target="slides/slide623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526" Type="http://schemas.openxmlformats.org/officeDocument/2006/relationships/slide" Target="slides/slide525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568" Type="http://schemas.openxmlformats.org/officeDocument/2006/relationships/slide" Target="slides/slide567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635" Type="http://schemas.openxmlformats.org/officeDocument/2006/relationships/slide" Target="slides/slide634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537" Type="http://schemas.openxmlformats.org/officeDocument/2006/relationships/slide" Target="slides/slide536.xml"/><Relationship Id="rId579" Type="http://schemas.openxmlformats.org/officeDocument/2006/relationships/slide" Target="slides/slide578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439" Type="http://schemas.openxmlformats.org/officeDocument/2006/relationships/slide" Target="slides/slide438.xml"/><Relationship Id="rId590" Type="http://schemas.openxmlformats.org/officeDocument/2006/relationships/slide" Target="slides/slide589.xml"/><Relationship Id="rId604" Type="http://schemas.openxmlformats.org/officeDocument/2006/relationships/slide" Target="slides/slide603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506" Type="http://schemas.openxmlformats.org/officeDocument/2006/relationships/slide" Target="slides/slide505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548" Type="http://schemas.openxmlformats.org/officeDocument/2006/relationships/slide" Target="slides/slide547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615" Type="http://schemas.openxmlformats.org/officeDocument/2006/relationships/slide" Target="slides/slide614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96" Type="http://schemas.openxmlformats.org/officeDocument/2006/relationships/slide" Target="slides/slide295.xml"/><Relationship Id="rId461" Type="http://schemas.openxmlformats.org/officeDocument/2006/relationships/slide" Target="slides/slide460.xml"/><Relationship Id="rId517" Type="http://schemas.openxmlformats.org/officeDocument/2006/relationships/slide" Target="slides/slide516.xml"/><Relationship Id="rId559" Type="http://schemas.openxmlformats.org/officeDocument/2006/relationships/slide" Target="slides/slide558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63" Type="http://schemas.openxmlformats.org/officeDocument/2006/relationships/slide" Target="slides/slide362.xml"/><Relationship Id="rId419" Type="http://schemas.openxmlformats.org/officeDocument/2006/relationships/slide" Target="slides/slide418.xml"/><Relationship Id="rId570" Type="http://schemas.openxmlformats.org/officeDocument/2006/relationships/slide" Target="slides/slide569.xml"/><Relationship Id="rId626" Type="http://schemas.openxmlformats.org/officeDocument/2006/relationships/slide" Target="slides/slide625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528" Type="http://schemas.openxmlformats.org/officeDocument/2006/relationships/slide" Target="slides/slide527.xml"/><Relationship Id="rId125" Type="http://schemas.openxmlformats.org/officeDocument/2006/relationships/slide" Target="slides/slide124.xml"/><Relationship Id="rId167" Type="http://schemas.openxmlformats.org/officeDocument/2006/relationships/slide" Target="slides/slide166.xml"/><Relationship Id="rId332" Type="http://schemas.openxmlformats.org/officeDocument/2006/relationships/slide" Target="slides/slide331.xml"/><Relationship Id="rId374" Type="http://schemas.openxmlformats.org/officeDocument/2006/relationships/slide" Target="slides/slide373.xml"/><Relationship Id="rId581" Type="http://schemas.openxmlformats.org/officeDocument/2006/relationships/slide" Target="slides/slide580.xml"/><Relationship Id="rId71" Type="http://schemas.openxmlformats.org/officeDocument/2006/relationships/slide" Target="slides/slide70.xml"/><Relationship Id="rId234" Type="http://schemas.openxmlformats.org/officeDocument/2006/relationships/slide" Target="slides/slide233.xml"/><Relationship Id="rId637" Type="http://schemas.openxmlformats.org/officeDocument/2006/relationships/slide" Target="slides/slide636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76" Type="http://schemas.openxmlformats.org/officeDocument/2006/relationships/slide" Target="slides/slide275.xml"/><Relationship Id="rId441" Type="http://schemas.openxmlformats.org/officeDocument/2006/relationships/slide" Target="slides/slide440.xml"/><Relationship Id="rId483" Type="http://schemas.openxmlformats.org/officeDocument/2006/relationships/slide" Target="slides/slide482.xml"/><Relationship Id="rId539" Type="http://schemas.openxmlformats.org/officeDocument/2006/relationships/slide" Target="slides/slide538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43" Type="http://schemas.openxmlformats.org/officeDocument/2006/relationships/slide" Target="slides/slide342.xml"/><Relationship Id="rId550" Type="http://schemas.openxmlformats.org/officeDocument/2006/relationships/slide" Target="slides/slide549.xml"/><Relationship Id="rId82" Type="http://schemas.openxmlformats.org/officeDocument/2006/relationships/slide" Target="slides/slide81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592" Type="http://schemas.openxmlformats.org/officeDocument/2006/relationships/slide" Target="slides/slide591.xml"/><Relationship Id="rId606" Type="http://schemas.openxmlformats.org/officeDocument/2006/relationships/slide" Target="slides/slide605.xml"/><Relationship Id="rId245" Type="http://schemas.openxmlformats.org/officeDocument/2006/relationships/slide" Target="slides/slide244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52" Type="http://schemas.openxmlformats.org/officeDocument/2006/relationships/slide" Target="slides/slide451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105" Type="http://schemas.openxmlformats.org/officeDocument/2006/relationships/slide" Target="slides/slide104.xml"/><Relationship Id="rId147" Type="http://schemas.openxmlformats.org/officeDocument/2006/relationships/slide" Target="slides/slide146.xml"/><Relationship Id="rId312" Type="http://schemas.openxmlformats.org/officeDocument/2006/relationships/slide" Target="slides/slide311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561" Type="http://schemas.openxmlformats.org/officeDocument/2006/relationships/slide" Target="slides/slide560.xml"/><Relationship Id="rId617" Type="http://schemas.openxmlformats.org/officeDocument/2006/relationships/slide" Target="slides/slide616.xml"/><Relationship Id="rId214" Type="http://schemas.openxmlformats.org/officeDocument/2006/relationships/slide" Target="slides/slide213.xml"/><Relationship Id="rId256" Type="http://schemas.openxmlformats.org/officeDocument/2006/relationships/slide" Target="slides/slide255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463" Type="http://schemas.openxmlformats.org/officeDocument/2006/relationships/slide" Target="slides/slide462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58" Type="http://schemas.openxmlformats.org/officeDocument/2006/relationships/slide" Target="slides/slide157.xml"/><Relationship Id="rId323" Type="http://schemas.openxmlformats.org/officeDocument/2006/relationships/slide" Target="slides/slide322.xml"/><Relationship Id="rId530" Type="http://schemas.openxmlformats.org/officeDocument/2006/relationships/slide" Target="slides/slide529.xml"/><Relationship Id="rId20" Type="http://schemas.openxmlformats.org/officeDocument/2006/relationships/slide" Target="slides/slide19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572" Type="http://schemas.openxmlformats.org/officeDocument/2006/relationships/slide" Target="slides/slide571.xml"/><Relationship Id="rId628" Type="http://schemas.openxmlformats.org/officeDocument/2006/relationships/slide" Target="slides/slide627.xml"/><Relationship Id="rId225" Type="http://schemas.openxmlformats.org/officeDocument/2006/relationships/slide" Target="slides/slide224.xml"/><Relationship Id="rId267" Type="http://schemas.openxmlformats.org/officeDocument/2006/relationships/slide" Target="slides/slide266.xml"/><Relationship Id="rId432" Type="http://schemas.openxmlformats.org/officeDocument/2006/relationships/slide" Target="slides/slide431.xml"/><Relationship Id="rId474" Type="http://schemas.openxmlformats.org/officeDocument/2006/relationships/slide" Target="slides/slide473.xml"/><Relationship Id="rId127" Type="http://schemas.openxmlformats.org/officeDocument/2006/relationships/slide" Target="slides/slide126.xml"/><Relationship Id="rId31" Type="http://schemas.openxmlformats.org/officeDocument/2006/relationships/slide" Target="slides/slide30.xml"/><Relationship Id="rId73" Type="http://schemas.openxmlformats.org/officeDocument/2006/relationships/slide" Target="slides/slide72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76" Type="http://schemas.openxmlformats.org/officeDocument/2006/relationships/slide" Target="slides/slide375.xml"/><Relationship Id="rId541" Type="http://schemas.openxmlformats.org/officeDocument/2006/relationships/slide" Target="slides/slide540.xml"/><Relationship Id="rId583" Type="http://schemas.openxmlformats.org/officeDocument/2006/relationships/slide" Target="slides/slide582.xml"/><Relationship Id="rId639" Type="http://schemas.openxmlformats.org/officeDocument/2006/relationships/presProps" Target="presProps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36" Type="http://schemas.openxmlformats.org/officeDocument/2006/relationships/slide" Target="slides/slide235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43" Type="http://schemas.openxmlformats.org/officeDocument/2006/relationships/slide" Target="slides/slide442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552" Type="http://schemas.openxmlformats.org/officeDocument/2006/relationships/slide" Target="slides/slide551.xml"/><Relationship Id="rId594" Type="http://schemas.openxmlformats.org/officeDocument/2006/relationships/slide" Target="slides/slide593.xml"/><Relationship Id="rId608" Type="http://schemas.openxmlformats.org/officeDocument/2006/relationships/slide" Target="slides/slide60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563" Type="http://schemas.openxmlformats.org/officeDocument/2006/relationships/slide" Target="slides/slide562.xml"/><Relationship Id="rId619" Type="http://schemas.openxmlformats.org/officeDocument/2006/relationships/slide" Target="slides/slide61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630" Type="http://schemas.openxmlformats.org/officeDocument/2006/relationships/slide" Target="slides/slide629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532" Type="http://schemas.openxmlformats.org/officeDocument/2006/relationships/slide" Target="slides/slide531.xml"/><Relationship Id="rId574" Type="http://schemas.openxmlformats.org/officeDocument/2006/relationships/slide" Target="slides/slide573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641" Type="http://schemas.openxmlformats.org/officeDocument/2006/relationships/theme" Target="theme/theme1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543" Type="http://schemas.openxmlformats.org/officeDocument/2006/relationships/slide" Target="slides/slide542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585" Type="http://schemas.openxmlformats.org/officeDocument/2006/relationships/slide" Target="slides/slide584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610" Type="http://schemas.openxmlformats.org/officeDocument/2006/relationships/slide" Target="slides/slide60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554" Type="http://schemas.openxmlformats.org/officeDocument/2006/relationships/slide" Target="slides/slide553.xml"/><Relationship Id="rId596" Type="http://schemas.openxmlformats.org/officeDocument/2006/relationships/slide" Target="slides/slide595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621" Type="http://schemas.openxmlformats.org/officeDocument/2006/relationships/slide" Target="slides/slide620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565" Type="http://schemas.openxmlformats.org/officeDocument/2006/relationships/slide" Target="slides/slide564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632" Type="http://schemas.openxmlformats.org/officeDocument/2006/relationships/slide" Target="slides/slide631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534" Type="http://schemas.openxmlformats.org/officeDocument/2006/relationships/slide" Target="slides/slide533.xml"/><Relationship Id="rId576" Type="http://schemas.openxmlformats.org/officeDocument/2006/relationships/slide" Target="slides/slide575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601" Type="http://schemas.openxmlformats.org/officeDocument/2006/relationships/slide" Target="slides/slide600.xml"/><Relationship Id="rId643" Type="http://schemas.microsoft.com/office/2016/11/relationships/changesInfo" Target="changesInfos/changesInfo1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545" Type="http://schemas.openxmlformats.org/officeDocument/2006/relationships/slide" Target="slides/slide544.xml"/><Relationship Id="rId587" Type="http://schemas.openxmlformats.org/officeDocument/2006/relationships/slide" Target="slides/slide586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612" Type="http://schemas.openxmlformats.org/officeDocument/2006/relationships/slide" Target="slides/slide611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556" Type="http://schemas.openxmlformats.org/officeDocument/2006/relationships/slide" Target="slides/slide555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598" Type="http://schemas.openxmlformats.org/officeDocument/2006/relationships/slide" Target="slides/slide597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623" Type="http://schemas.openxmlformats.org/officeDocument/2006/relationships/slide" Target="slides/slide622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567" Type="http://schemas.openxmlformats.org/officeDocument/2006/relationships/slide" Target="slides/slide566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469" Type="http://schemas.openxmlformats.org/officeDocument/2006/relationships/slide" Target="slides/slide468.xml"/><Relationship Id="rId634" Type="http://schemas.openxmlformats.org/officeDocument/2006/relationships/slide" Target="slides/slide633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36" Type="http://schemas.openxmlformats.org/officeDocument/2006/relationships/slide" Target="slides/slide535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578" Type="http://schemas.openxmlformats.org/officeDocument/2006/relationships/slide" Target="slides/slide577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603" Type="http://schemas.openxmlformats.org/officeDocument/2006/relationships/slide" Target="slides/slide602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547" Type="http://schemas.openxmlformats.org/officeDocument/2006/relationships/slide" Target="slides/slide546.xml"/><Relationship Id="rId589" Type="http://schemas.openxmlformats.org/officeDocument/2006/relationships/slide" Target="slides/slide588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614" Type="http://schemas.openxmlformats.org/officeDocument/2006/relationships/slide" Target="slides/slide613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516" Type="http://schemas.openxmlformats.org/officeDocument/2006/relationships/slide" Target="slides/slide515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558" Type="http://schemas.openxmlformats.org/officeDocument/2006/relationships/slide" Target="slides/slide557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625" Type="http://schemas.openxmlformats.org/officeDocument/2006/relationships/slide" Target="slides/slide624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527" Type="http://schemas.openxmlformats.org/officeDocument/2006/relationships/slide" Target="slides/slide526.xml"/><Relationship Id="rId569" Type="http://schemas.openxmlformats.org/officeDocument/2006/relationships/slide" Target="slides/slide568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580" Type="http://schemas.openxmlformats.org/officeDocument/2006/relationships/slide" Target="slides/slide579.xml"/><Relationship Id="rId636" Type="http://schemas.openxmlformats.org/officeDocument/2006/relationships/slide" Target="slides/slide635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482" Type="http://schemas.openxmlformats.org/officeDocument/2006/relationships/slide" Target="slides/slide481.xml"/><Relationship Id="rId538" Type="http://schemas.openxmlformats.org/officeDocument/2006/relationships/slide" Target="slides/slide537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591" Type="http://schemas.openxmlformats.org/officeDocument/2006/relationships/slide" Target="slides/slide590.xml"/><Relationship Id="rId605" Type="http://schemas.openxmlformats.org/officeDocument/2006/relationships/slide" Target="slides/slide604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49" Type="http://schemas.openxmlformats.org/officeDocument/2006/relationships/slide" Target="slides/slide54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46" Type="http://schemas.openxmlformats.org/officeDocument/2006/relationships/slide" Target="slides/slide145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53" Type="http://schemas.openxmlformats.org/officeDocument/2006/relationships/slide" Target="slides/slide352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560" Type="http://schemas.openxmlformats.org/officeDocument/2006/relationships/slide" Target="slides/slide559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616" Type="http://schemas.openxmlformats.org/officeDocument/2006/relationships/slide" Target="slides/slide615.xml"/><Relationship Id="rId255" Type="http://schemas.openxmlformats.org/officeDocument/2006/relationships/slide" Target="slides/slide254.xml"/><Relationship Id="rId297" Type="http://schemas.openxmlformats.org/officeDocument/2006/relationships/slide" Target="slides/slide296.xml"/><Relationship Id="rId462" Type="http://schemas.openxmlformats.org/officeDocument/2006/relationships/slide" Target="slides/slide461.xml"/><Relationship Id="rId518" Type="http://schemas.openxmlformats.org/officeDocument/2006/relationships/slide" Target="slides/slide517.xml"/><Relationship Id="rId115" Type="http://schemas.openxmlformats.org/officeDocument/2006/relationships/slide" Target="slides/slide114.xml"/><Relationship Id="rId157" Type="http://schemas.openxmlformats.org/officeDocument/2006/relationships/slide" Target="slides/slide156.xml"/><Relationship Id="rId322" Type="http://schemas.openxmlformats.org/officeDocument/2006/relationships/slide" Target="slides/slide321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199" Type="http://schemas.openxmlformats.org/officeDocument/2006/relationships/slide" Target="slides/slide198.xml"/><Relationship Id="rId571" Type="http://schemas.openxmlformats.org/officeDocument/2006/relationships/slide" Target="slides/slide570.xml"/><Relationship Id="rId627" Type="http://schemas.openxmlformats.org/officeDocument/2006/relationships/slide" Target="slides/slide626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66" Type="http://schemas.openxmlformats.org/officeDocument/2006/relationships/slide" Target="slides/slide265.xml"/><Relationship Id="rId431" Type="http://schemas.openxmlformats.org/officeDocument/2006/relationships/slide" Target="slides/slide430.xml"/><Relationship Id="rId473" Type="http://schemas.openxmlformats.org/officeDocument/2006/relationships/slide" Target="slides/slide472.xml"/><Relationship Id="rId529" Type="http://schemas.openxmlformats.org/officeDocument/2006/relationships/slide" Target="slides/slide528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168" Type="http://schemas.openxmlformats.org/officeDocument/2006/relationships/slide" Target="slides/slide167.xml"/><Relationship Id="rId333" Type="http://schemas.openxmlformats.org/officeDocument/2006/relationships/slide" Target="slides/slide332.xml"/><Relationship Id="rId540" Type="http://schemas.openxmlformats.org/officeDocument/2006/relationships/slide" Target="slides/slide539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582" Type="http://schemas.openxmlformats.org/officeDocument/2006/relationships/slide" Target="slides/slide581.xml"/><Relationship Id="rId63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42" Type="http://schemas.openxmlformats.org/officeDocument/2006/relationships/slide" Target="slides/slide441.xml"/><Relationship Id="rId484" Type="http://schemas.openxmlformats.org/officeDocument/2006/relationships/slide" Target="slides/slide483.xml"/><Relationship Id="rId137" Type="http://schemas.openxmlformats.org/officeDocument/2006/relationships/slide" Target="slides/slide136.xml"/><Relationship Id="rId302" Type="http://schemas.openxmlformats.org/officeDocument/2006/relationships/slide" Target="slides/slide301.xml"/><Relationship Id="rId344" Type="http://schemas.openxmlformats.org/officeDocument/2006/relationships/slide" Target="slides/slide343.xml"/><Relationship Id="rId41" Type="http://schemas.openxmlformats.org/officeDocument/2006/relationships/slide" Target="slides/slide40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Relationship Id="rId551" Type="http://schemas.openxmlformats.org/officeDocument/2006/relationships/slide" Target="slides/slide550.xml"/><Relationship Id="rId593" Type="http://schemas.openxmlformats.org/officeDocument/2006/relationships/slide" Target="slides/slide592.xml"/><Relationship Id="rId607" Type="http://schemas.openxmlformats.org/officeDocument/2006/relationships/slide" Target="slides/slide606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46" Type="http://schemas.openxmlformats.org/officeDocument/2006/relationships/slide" Target="slides/slide245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53" Type="http://schemas.openxmlformats.org/officeDocument/2006/relationships/slide" Target="slides/slide452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52" Type="http://schemas.openxmlformats.org/officeDocument/2006/relationships/slide" Target="slides/slide51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355" Type="http://schemas.openxmlformats.org/officeDocument/2006/relationships/slide" Target="slides/slide354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562" Type="http://schemas.openxmlformats.org/officeDocument/2006/relationships/slide" Target="slides/slide561.xml"/><Relationship Id="rId618" Type="http://schemas.openxmlformats.org/officeDocument/2006/relationships/slide" Target="slides/slide617.xml"/><Relationship Id="rId215" Type="http://schemas.openxmlformats.org/officeDocument/2006/relationships/slide" Target="slides/slide214.xml"/><Relationship Id="rId257" Type="http://schemas.openxmlformats.org/officeDocument/2006/relationships/slide" Target="slides/slide256.xml"/><Relationship Id="rId422" Type="http://schemas.openxmlformats.org/officeDocument/2006/relationships/slide" Target="slides/slide421.xml"/><Relationship Id="rId464" Type="http://schemas.openxmlformats.org/officeDocument/2006/relationships/slide" Target="slides/slide463.xml"/><Relationship Id="rId299" Type="http://schemas.openxmlformats.org/officeDocument/2006/relationships/slide" Target="slides/slide298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66" Type="http://schemas.openxmlformats.org/officeDocument/2006/relationships/slide" Target="slides/slide365.xml"/><Relationship Id="rId573" Type="http://schemas.openxmlformats.org/officeDocument/2006/relationships/slide" Target="slides/slide572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640" Type="http://schemas.openxmlformats.org/officeDocument/2006/relationships/viewProps" Target="viewProps.xml"/><Relationship Id="rId74" Type="http://schemas.openxmlformats.org/officeDocument/2006/relationships/slide" Target="slides/slide73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84" Type="http://schemas.openxmlformats.org/officeDocument/2006/relationships/slide" Target="slides/slide583.xml"/><Relationship Id="rId5" Type="http://schemas.openxmlformats.org/officeDocument/2006/relationships/slide" Target="slides/slide4.xml"/><Relationship Id="rId237" Type="http://schemas.openxmlformats.org/officeDocument/2006/relationships/slide" Target="slides/slide236.xml"/><Relationship Id="rId444" Type="http://schemas.openxmlformats.org/officeDocument/2006/relationships/slide" Target="slides/slide443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609" Type="http://schemas.openxmlformats.org/officeDocument/2006/relationships/slide" Target="slides/slide60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595" Type="http://schemas.openxmlformats.org/officeDocument/2006/relationships/slide" Target="slides/slide594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22" Type="http://schemas.openxmlformats.org/officeDocument/2006/relationships/slide" Target="slides/slide521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326" Type="http://schemas.openxmlformats.org/officeDocument/2006/relationships/slide" Target="slides/slide325.xml"/><Relationship Id="rId533" Type="http://schemas.openxmlformats.org/officeDocument/2006/relationships/slide" Target="slides/slide532.xml"/><Relationship Id="rId172" Type="http://schemas.openxmlformats.org/officeDocument/2006/relationships/slide" Target="slides/slide171.xml"/><Relationship Id="rId477" Type="http://schemas.openxmlformats.org/officeDocument/2006/relationships/slide" Target="slides/slide476.xml"/><Relationship Id="rId600" Type="http://schemas.openxmlformats.org/officeDocument/2006/relationships/slide" Target="slides/slide599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44" Type="http://schemas.openxmlformats.org/officeDocument/2006/relationships/slide" Target="slides/slide543.xml"/><Relationship Id="rId183" Type="http://schemas.openxmlformats.org/officeDocument/2006/relationships/slide" Target="slides/slide182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611" Type="http://schemas.openxmlformats.org/officeDocument/2006/relationships/slide" Target="slides/slide610.xml"/><Relationship Id="rId250" Type="http://schemas.openxmlformats.org/officeDocument/2006/relationships/slide" Target="slides/slide249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55" Type="http://schemas.openxmlformats.org/officeDocument/2006/relationships/slide" Target="slides/slide554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622" Type="http://schemas.openxmlformats.org/officeDocument/2006/relationships/slide" Target="slides/slide621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56" Type="http://schemas.openxmlformats.org/officeDocument/2006/relationships/slide" Target="slides/slide55.xml"/><Relationship Id="rId359" Type="http://schemas.openxmlformats.org/officeDocument/2006/relationships/slide" Target="slides/slide358.xml"/><Relationship Id="rId566" Type="http://schemas.openxmlformats.org/officeDocument/2006/relationships/slide" Target="slides/slide565.xml"/><Relationship Id="rId121" Type="http://schemas.openxmlformats.org/officeDocument/2006/relationships/slide" Target="slides/slide120.xml"/><Relationship Id="rId219" Type="http://schemas.openxmlformats.org/officeDocument/2006/relationships/slide" Target="slides/slide218.xml"/><Relationship Id="rId426" Type="http://schemas.openxmlformats.org/officeDocument/2006/relationships/slide" Target="slides/slide425.xml"/><Relationship Id="rId633" Type="http://schemas.openxmlformats.org/officeDocument/2006/relationships/slide" Target="slides/slide632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577" Type="http://schemas.openxmlformats.org/officeDocument/2006/relationships/slide" Target="slides/slide576.xml"/><Relationship Id="rId132" Type="http://schemas.openxmlformats.org/officeDocument/2006/relationships/slide" Target="slides/slide131.xml"/><Relationship Id="rId437" Type="http://schemas.openxmlformats.org/officeDocument/2006/relationships/slide" Target="slides/slide436.xml"/><Relationship Id="rId644" Type="http://schemas.microsoft.com/office/2015/10/relationships/revisionInfo" Target="revisionInfo.xml"/><Relationship Id="rId283" Type="http://schemas.openxmlformats.org/officeDocument/2006/relationships/slide" Target="slides/slide282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78" Type="http://schemas.openxmlformats.org/officeDocument/2006/relationships/slide" Target="slides/slide77.xml"/><Relationship Id="rId143" Type="http://schemas.openxmlformats.org/officeDocument/2006/relationships/slide" Target="slides/slide142.xml"/><Relationship Id="rId350" Type="http://schemas.openxmlformats.org/officeDocument/2006/relationships/slide" Target="slides/slide349.xml"/><Relationship Id="rId588" Type="http://schemas.openxmlformats.org/officeDocument/2006/relationships/slide" Target="slides/slide587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448" Type="http://schemas.openxmlformats.org/officeDocument/2006/relationships/slide" Target="slides/slide447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민창 장" userId="5d9bafdb3db22792" providerId="LiveId" clId="{5478C1E1-B0CB-4083-8E6A-4655E33E2A19}"/>
    <pc:docChg chg="undo redo custSel modSld addMainMaster delMainMaster modMainMaster">
      <pc:chgData name="민창 장" userId="5d9bafdb3db22792" providerId="LiveId" clId="{5478C1E1-B0CB-4083-8E6A-4655E33E2A19}" dt="2024-06-17T01:23:42.397" v="142"/>
      <pc:docMkLst>
        <pc:docMk/>
      </pc:docMkLst>
      <pc:sldChg chg="modSp mod">
        <pc:chgData name="민창 장" userId="5d9bafdb3db22792" providerId="LiveId" clId="{5478C1E1-B0CB-4083-8E6A-4655E33E2A19}" dt="2024-06-17T01:23:42.397" v="142"/>
        <pc:sldMkLst>
          <pc:docMk/>
          <pc:sldMk cId="2728948858" sldId="256"/>
        </pc:sldMkLst>
        <pc:spChg chg="mod">
          <ac:chgData name="민창 장" userId="5d9bafdb3db22792" providerId="LiveId" clId="{5478C1E1-B0CB-4083-8E6A-4655E33E2A19}" dt="2024-06-17T01:23:42.397" v="142"/>
          <ac:spMkLst>
            <pc:docMk/>
            <pc:sldMk cId="2728948858" sldId="256"/>
            <ac:spMk id="3" creationId="{818E3540-D5C2-977C-EFA0-E09A24C5D622}"/>
          </ac:spMkLst>
        </pc:spChg>
      </pc:sldChg>
      <pc:sldChg chg="addSp delSp modSp mod">
        <pc:chgData name="민창 장" userId="5d9bafdb3db22792" providerId="LiveId" clId="{5478C1E1-B0CB-4083-8E6A-4655E33E2A19}" dt="2024-04-12T04:46:30.532" v="2" actId="478"/>
        <pc:sldMkLst>
          <pc:docMk/>
          <pc:sldMk cId="3038176259" sldId="1023"/>
        </pc:sldMkLst>
        <pc:picChg chg="del mod">
          <ac:chgData name="민창 장" userId="5d9bafdb3db22792" providerId="LiveId" clId="{5478C1E1-B0CB-4083-8E6A-4655E33E2A19}" dt="2024-04-12T04:46:30.532" v="2" actId="478"/>
          <ac:picMkLst>
            <pc:docMk/>
            <pc:sldMk cId="3038176259" sldId="1023"/>
            <ac:picMk id="5" creationId="{F8D18A35-79D7-3B50-0367-9E9788295BD2}"/>
          </ac:picMkLst>
        </pc:picChg>
        <pc:picChg chg="add mod">
          <ac:chgData name="민창 장" userId="5d9bafdb3db22792" providerId="LiveId" clId="{5478C1E1-B0CB-4083-8E6A-4655E33E2A19}" dt="2024-04-12T04:46:25.578" v="0"/>
          <ac:picMkLst>
            <pc:docMk/>
            <pc:sldMk cId="3038176259" sldId="1023"/>
            <ac:picMk id="6" creationId="{C76396CA-EDEA-45B1-ED08-F70F70EAF7CC}"/>
          </ac:picMkLst>
        </pc:picChg>
      </pc:sldChg>
      <pc:sldMasterChg chg="addSp delSp modSp mod addSldLayout modSldLayout sldLayoutOrd">
        <pc:chgData name="민창 장" userId="5d9bafdb3db22792" providerId="LiveId" clId="{5478C1E1-B0CB-4083-8E6A-4655E33E2A19}" dt="2024-06-17T01:18:00.938" v="141" actId="20577"/>
        <pc:sldMasterMkLst>
          <pc:docMk/>
          <pc:sldMasterMk cId="2894420408" sldId="2147483660"/>
        </pc:sldMasterMkLst>
        <pc:spChg chg="del">
          <ac:chgData name="민창 장" userId="5d9bafdb3db22792" providerId="LiveId" clId="{5478C1E1-B0CB-4083-8E6A-4655E33E2A19}" dt="2024-06-17T01:12:29.495" v="8" actId="478"/>
          <ac:spMkLst>
            <pc:docMk/>
            <pc:sldMasterMk cId="2894420408" sldId="2147483660"/>
            <ac:spMk id="2" creationId="{00000000-0000-0000-0000-000000000000}"/>
          </ac:spMkLst>
        </pc:spChg>
        <pc:spChg chg="del">
          <ac:chgData name="민창 장" userId="5d9bafdb3db22792" providerId="LiveId" clId="{5478C1E1-B0CB-4083-8E6A-4655E33E2A19}" dt="2024-06-17T01:12:31.153" v="9" actId="478"/>
          <ac:spMkLst>
            <pc:docMk/>
            <pc:sldMasterMk cId="2894420408" sldId="2147483660"/>
            <ac:spMk id="3" creationId="{00000000-0000-0000-0000-000000000000}"/>
          </ac:spMkLst>
        </pc:spChg>
        <pc:spChg chg="add mod">
          <ac:chgData name="민창 장" userId="5d9bafdb3db22792" providerId="LiveId" clId="{5478C1E1-B0CB-4083-8E6A-4655E33E2A19}" dt="2024-06-17T01:12:26.196" v="7"/>
          <ac:spMkLst>
            <pc:docMk/>
            <pc:sldMasterMk cId="2894420408" sldId="2147483660"/>
            <ac:spMk id="4" creationId="{81102C6D-A53D-6EE3-88AD-BBB34972495E}"/>
          </ac:spMkLst>
        </pc:spChg>
        <pc:spChg chg="add mod">
          <ac:chgData name="민창 장" userId="5d9bafdb3db22792" providerId="LiveId" clId="{5478C1E1-B0CB-4083-8E6A-4655E33E2A19}" dt="2024-06-17T01:12:26.196" v="7"/>
          <ac:spMkLst>
            <pc:docMk/>
            <pc:sldMasterMk cId="2894420408" sldId="2147483660"/>
            <ac:spMk id="5" creationId="{9F11C338-C51C-E2B9-E5B1-500D6744B6E0}"/>
          </ac:spMkLst>
        </pc:spChg>
        <pc:spChg chg="add mod">
          <ac:chgData name="민창 장" userId="5d9bafdb3db22792" providerId="LiveId" clId="{5478C1E1-B0CB-4083-8E6A-4655E33E2A19}" dt="2024-06-17T01:12:23.866" v="6"/>
          <ac:spMkLst>
            <pc:docMk/>
            <pc:sldMasterMk cId="2894420408" sldId="2147483660"/>
            <ac:spMk id="7" creationId="{9E2DEC01-834E-B354-DBE3-98B2E7015CBF}"/>
          </ac:spMkLst>
        </pc:spChg>
        <pc:spChg chg="add mod">
          <ac:chgData name="민창 장" userId="5d9bafdb3db22792" providerId="LiveId" clId="{5478C1E1-B0CB-4083-8E6A-4655E33E2A19}" dt="2024-06-17T01:12:26.196" v="7"/>
          <ac:spMkLst>
            <pc:docMk/>
            <pc:sldMasterMk cId="2894420408" sldId="2147483660"/>
            <ac:spMk id="8" creationId="{00E1662C-6CA9-7AF3-E0C6-8AE6F9C78324}"/>
          </ac:spMkLst>
        </pc:spChg>
        <pc:spChg chg="add del mod">
          <ac:chgData name="민창 장" userId="5d9bafdb3db22792" providerId="LiveId" clId="{5478C1E1-B0CB-4083-8E6A-4655E33E2A19}" dt="2024-06-17T01:14:46.566" v="57" actId="21"/>
          <ac:spMkLst>
            <pc:docMk/>
            <pc:sldMasterMk cId="2894420408" sldId="2147483660"/>
            <ac:spMk id="9" creationId="{29376E9C-F668-FD1F-863F-0D12C08939C5}"/>
          </ac:spMkLst>
        </pc:spChg>
        <pc:spChg chg="add del mod">
          <ac:chgData name="민창 장" userId="5d9bafdb3db22792" providerId="LiveId" clId="{5478C1E1-B0CB-4083-8E6A-4655E33E2A19}" dt="2024-06-17T01:14:46.566" v="57" actId="21"/>
          <ac:spMkLst>
            <pc:docMk/>
            <pc:sldMasterMk cId="2894420408" sldId="2147483660"/>
            <ac:spMk id="10" creationId="{440C0EE6-0C99-FE35-AAD9-70FB52CE814B}"/>
          </ac:spMkLst>
        </pc:spChg>
        <pc:spChg chg="add del mod">
          <ac:chgData name="민창 장" userId="5d9bafdb3db22792" providerId="LiveId" clId="{5478C1E1-B0CB-4083-8E6A-4655E33E2A19}" dt="2024-06-17T01:14:46.566" v="57" actId="21"/>
          <ac:spMkLst>
            <pc:docMk/>
            <pc:sldMasterMk cId="2894420408" sldId="2147483660"/>
            <ac:spMk id="11" creationId="{BB92400F-A894-B3CF-AA5D-9D7D0D49105A}"/>
          </ac:spMkLst>
        </pc:spChg>
        <pc:spChg chg="add del mod">
          <ac:chgData name="민창 장" userId="5d9bafdb3db22792" providerId="LiveId" clId="{5478C1E1-B0CB-4083-8E6A-4655E33E2A19}" dt="2024-06-17T01:12:35.962" v="11" actId="478"/>
          <ac:spMkLst>
            <pc:docMk/>
            <pc:sldMasterMk cId="2894420408" sldId="2147483660"/>
            <ac:spMk id="12" creationId="{90912742-DCD8-D787-A104-41C2546D241B}"/>
          </ac:spMkLst>
        </pc:spChg>
        <pc:spChg chg="add mod">
          <ac:chgData name="민창 장" userId="5d9bafdb3db22792" providerId="LiveId" clId="{5478C1E1-B0CB-4083-8E6A-4655E33E2A19}" dt="2024-06-17T01:14:27.307" v="50" actId="1076"/>
          <ac:spMkLst>
            <pc:docMk/>
            <pc:sldMasterMk cId="2894420408" sldId="2147483660"/>
            <ac:spMk id="13" creationId="{1774FFC3-79CD-D68B-A1D2-EC83F839CAFD}"/>
          </ac:spMkLst>
        </pc:spChg>
        <pc:sldLayoutChg chg="ord">
          <pc:chgData name="민창 장" userId="5d9bafdb3db22792" providerId="LiveId" clId="{5478C1E1-B0CB-4083-8E6A-4655E33E2A19}" dt="2024-06-17T01:12:04.070" v="3" actId="20578"/>
          <pc:sldLayoutMkLst>
            <pc:docMk/>
            <pc:sldMasterMk cId="2894420408" sldId="2147483660"/>
            <pc:sldLayoutMk cId="987692967" sldId="2147483662"/>
          </pc:sldLayoutMkLst>
        </pc:sldLayoutChg>
        <pc:sldLayoutChg chg="addSp delSp modSp new mod">
          <pc:chgData name="민창 장" userId="5d9bafdb3db22792" providerId="LiveId" clId="{5478C1E1-B0CB-4083-8E6A-4655E33E2A19}" dt="2024-06-17T01:17:29.582" v="126" actId="20577"/>
          <pc:sldLayoutMkLst>
            <pc:docMk/>
            <pc:sldMasterMk cId="2894420408" sldId="2147483660"/>
            <pc:sldLayoutMk cId="1572445996" sldId="2147483672"/>
          </pc:sldLayoutMkLst>
          <pc:spChg chg="del">
            <ac:chgData name="민창 장" userId="5d9bafdb3db22792" providerId="LiveId" clId="{5478C1E1-B0CB-4083-8E6A-4655E33E2A19}" dt="2024-06-17T01:14:41.509" v="56" actId="478"/>
            <ac:spMkLst>
              <pc:docMk/>
              <pc:sldMasterMk cId="2894420408" sldId="2147483660"/>
              <pc:sldLayoutMk cId="1572445996" sldId="2147483672"/>
              <ac:spMk id="2" creationId="{1CBDD59E-4CEC-31FC-E0BE-3F9583DC82EA}"/>
            </ac:spMkLst>
          </pc:spChg>
          <pc:spChg chg="add mod">
            <ac:chgData name="민창 장" userId="5d9bafdb3db22792" providerId="LiveId" clId="{5478C1E1-B0CB-4083-8E6A-4655E33E2A19}" dt="2024-06-17T01:17:25.586" v="116" actId="20577"/>
            <ac:spMkLst>
              <pc:docMk/>
              <pc:sldMasterMk cId="2894420408" sldId="2147483660"/>
              <pc:sldLayoutMk cId="1572445996" sldId="2147483672"/>
              <ac:spMk id="4" creationId="{24CAD72D-CAEC-95D0-9C1E-8788AF7AD2E3}"/>
            </ac:spMkLst>
          </pc:spChg>
          <pc:spChg chg="add mod">
            <ac:chgData name="민창 장" userId="5d9bafdb3db22792" providerId="LiveId" clId="{5478C1E1-B0CB-4083-8E6A-4655E33E2A19}" dt="2024-06-17T01:17:29.582" v="126" actId="20577"/>
            <ac:spMkLst>
              <pc:docMk/>
              <pc:sldMasterMk cId="2894420408" sldId="2147483660"/>
              <pc:sldLayoutMk cId="1572445996" sldId="2147483672"/>
              <ac:spMk id="9" creationId="{29376E9C-F668-FD1F-863F-0D12C08939C5}"/>
            </ac:spMkLst>
          </pc:spChg>
          <pc:spChg chg="add mod">
            <ac:chgData name="민창 장" userId="5d9bafdb3db22792" providerId="LiveId" clId="{5478C1E1-B0CB-4083-8E6A-4655E33E2A19}" dt="2024-06-17T01:15:26.441" v="77" actId="1076"/>
            <ac:spMkLst>
              <pc:docMk/>
              <pc:sldMasterMk cId="2894420408" sldId="2147483660"/>
              <pc:sldLayoutMk cId="1572445996" sldId="2147483672"/>
              <ac:spMk id="10" creationId="{440C0EE6-0C99-FE35-AAD9-70FB52CE814B}"/>
            </ac:spMkLst>
          </pc:spChg>
          <pc:spChg chg="add mod">
            <ac:chgData name="민창 장" userId="5d9bafdb3db22792" providerId="LiveId" clId="{5478C1E1-B0CB-4083-8E6A-4655E33E2A19}" dt="2024-06-17T01:14:47.430" v="58"/>
            <ac:spMkLst>
              <pc:docMk/>
              <pc:sldMasterMk cId="2894420408" sldId="2147483660"/>
              <pc:sldLayoutMk cId="1572445996" sldId="2147483672"/>
              <ac:spMk id="11" creationId="{BB92400F-A894-B3CF-AA5D-9D7D0D49105A}"/>
            </ac:spMkLst>
          </pc:spChg>
        </pc:sldLayoutChg>
        <pc:sldLayoutChg chg="addSp delSp modSp new mod">
          <pc:chgData name="민창 장" userId="5d9bafdb3db22792" providerId="LiveId" clId="{5478C1E1-B0CB-4083-8E6A-4655E33E2A19}" dt="2024-06-17T01:17:07.428" v="104" actId="20577"/>
          <pc:sldLayoutMkLst>
            <pc:docMk/>
            <pc:sldMasterMk cId="2894420408" sldId="2147483660"/>
            <pc:sldLayoutMk cId="376841807" sldId="2147483673"/>
          </pc:sldLayoutMkLst>
          <pc:spChg chg="del">
            <ac:chgData name="민창 장" userId="5d9bafdb3db22792" providerId="LiveId" clId="{5478C1E1-B0CB-4083-8E6A-4655E33E2A19}" dt="2024-06-17T01:16:17.573" v="81" actId="478"/>
            <ac:spMkLst>
              <pc:docMk/>
              <pc:sldMasterMk cId="2894420408" sldId="2147483660"/>
              <pc:sldLayoutMk cId="376841807" sldId="2147483673"/>
              <ac:spMk id="2" creationId="{A254AB42-2217-088E-152B-91AEB4D9DF02}"/>
            </ac:spMkLst>
          </pc:spChg>
          <pc:spChg chg="add mod">
            <ac:chgData name="민창 장" userId="5d9bafdb3db22792" providerId="LiveId" clId="{5478C1E1-B0CB-4083-8E6A-4655E33E2A19}" dt="2024-06-17T01:17:04.383" v="97" actId="20577"/>
            <ac:spMkLst>
              <pc:docMk/>
              <pc:sldMasterMk cId="2894420408" sldId="2147483660"/>
              <pc:sldLayoutMk cId="376841807" sldId="2147483673"/>
              <ac:spMk id="4" creationId="{5E068B59-1E1D-84B5-B546-8BDA9E9BE428}"/>
            </ac:spMkLst>
          </pc:spChg>
          <pc:spChg chg="add mod">
            <ac:chgData name="민창 장" userId="5d9bafdb3db22792" providerId="LiveId" clId="{5478C1E1-B0CB-4083-8E6A-4655E33E2A19}" dt="2024-06-17T01:17:07.428" v="104" actId="20577"/>
            <ac:spMkLst>
              <pc:docMk/>
              <pc:sldMasterMk cId="2894420408" sldId="2147483660"/>
              <pc:sldLayoutMk cId="376841807" sldId="2147483673"/>
              <ac:spMk id="5" creationId="{36C1E517-1BF2-97D6-40D9-7B8D8C038C8E}"/>
            </ac:spMkLst>
          </pc:spChg>
          <pc:spChg chg="add mod">
            <ac:chgData name="민창 장" userId="5d9bafdb3db22792" providerId="LiveId" clId="{5478C1E1-B0CB-4083-8E6A-4655E33E2A19}" dt="2024-06-17T01:16:49.792" v="89" actId="1076"/>
            <ac:spMkLst>
              <pc:docMk/>
              <pc:sldMasterMk cId="2894420408" sldId="2147483660"/>
              <pc:sldLayoutMk cId="376841807" sldId="2147483673"/>
              <ac:spMk id="6" creationId="{3B0806CB-D815-7B09-6EB0-0E6FAF9870CC}"/>
            </ac:spMkLst>
          </pc:spChg>
          <pc:spChg chg="add mod">
            <ac:chgData name="민창 장" userId="5d9bafdb3db22792" providerId="LiveId" clId="{5478C1E1-B0CB-4083-8E6A-4655E33E2A19}" dt="2024-06-17T01:16:17.766" v="82"/>
            <ac:spMkLst>
              <pc:docMk/>
              <pc:sldMasterMk cId="2894420408" sldId="2147483660"/>
              <pc:sldLayoutMk cId="376841807" sldId="2147483673"/>
              <ac:spMk id="7" creationId="{245F1F44-1AA8-1084-354D-2EE256EEC528}"/>
            </ac:spMkLst>
          </pc:spChg>
        </pc:sldLayoutChg>
        <pc:sldLayoutChg chg="addSp delSp modSp new mod">
          <pc:chgData name="민창 장" userId="5d9bafdb3db22792" providerId="LiveId" clId="{5478C1E1-B0CB-4083-8E6A-4655E33E2A19}" dt="2024-06-17T01:18:00.938" v="141" actId="20577"/>
          <pc:sldLayoutMkLst>
            <pc:docMk/>
            <pc:sldMasterMk cId="2894420408" sldId="2147483660"/>
            <pc:sldLayoutMk cId="3512263127" sldId="2147483674"/>
          </pc:sldLayoutMkLst>
          <pc:spChg chg="del">
            <ac:chgData name="민창 장" userId="5d9bafdb3db22792" providerId="LiveId" clId="{5478C1E1-B0CB-4083-8E6A-4655E33E2A19}" dt="2024-06-17T01:17:54.440" v="128" actId="478"/>
            <ac:spMkLst>
              <pc:docMk/>
              <pc:sldMasterMk cId="2894420408" sldId="2147483660"/>
              <pc:sldLayoutMk cId="3512263127" sldId="2147483674"/>
              <ac:spMk id="2" creationId="{4D091DF3-D4C6-234C-EB1F-8F1C81CAEE48}"/>
            </ac:spMkLst>
          </pc:spChg>
          <pc:spChg chg="add mod">
            <ac:chgData name="민창 장" userId="5d9bafdb3db22792" providerId="LiveId" clId="{5478C1E1-B0CB-4083-8E6A-4655E33E2A19}" dt="2024-06-17T01:18:00.938" v="141" actId="20577"/>
            <ac:spMkLst>
              <pc:docMk/>
              <pc:sldMasterMk cId="2894420408" sldId="2147483660"/>
              <pc:sldLayoutMk cId="3512263127" sldId="2147483674"/>
              <ac:spMk id="4" creationId="{3D354038-60D2-FA52-6C0E-C2C8079A75BE}"/>
            </ac:spMkLst>
          </pc:spChg>
        </pc:sldLayoutChg>
      </pc:sldMasterChg>
      <pc:sldMasterChg chg="new del mod addSldLayout delSldLayout">
        <pc:chgData name="민창 장" userId="5d9bafdb3db22792" providerId="LiveId" clId="{5478C1E1-B0CB-4083-8E6A-4655E33E2A19}" dt="2024-06-17T01:12:22.535" v="5" actId="6938"/>
        <pc:sldMasterMkLst>
          <pc:docMk/>
          <pc:sldMasterMk cId="3798916707" sldId="2147483672"/>
        </pc:sldMasterMkLst>
        <pc:sldLayoutChg chg="new del replId">
          <pc:chgData name="민창 장" userId="5d9bafdb3db22792" providerId="LiveId" clId="{5478C1E1-B0CB-4083-8E6A-4655E33E2A19}" dt="2024-06-17T01:12:22.535" v="5" actId="6938"/>
          <pc:sldLayoutMkLst>
            <pc:docMk/>
            <pc:sldMasterMk cId="3798916707" sldId="2147483672"/>
            <pc:sldLayoutMk cId="3878600396" sldId="2147483673"/>
          </pc:sldLayoutMkLst>
        </pc:sldLayoutChg>
        <pc:sldLayoutChg chg="new del replId">
          <pc:chgData name="민창 장" userId="5d9bafdb3db22792" providerId="LiveId" clId="{5478C1E1-B0CB-4083-8E6A-4655E33E2A19}" dt="2024-06-17T01:12:22.535" v="5" actId="6938"/>
          <pc:sldLayoutMkLst>
            <pc:docMk/>
            <pc:sldMasterMk cId="3798916707" sldId="2147483672"/>
            <pc:sldLayoutMk cId="345703110" sldId="2147483674"/>
          </pc:sldLayoutMkLst>
        </pc:sldLayoutChg>
        <pc:sldLayoutChg chg="new del replId">
          <pc:chgData name="민창 장" userId="5d9bafdb3db22792" providerId="LiveId" clId="{5478C1E1-B0CB-4083-8E6A-4655E33E2A19}" dt="2024-06-17T01:12:22.535" v="5" actId="6938"/>
          <pc:sldLayoutMkLst>
            <pc:docMk/>
            <pc:sldMasterMk cId="3798916707" sldId="2147483672"/>
            <pc:sldLayoutMk cId="1300335127" sldId="2147483675"/>
          </pc:sldLayoutMkLst>
        </pc:sldLayoutChg>
        <pc:sldLayoutChg chg="new del replId">
          <pc:chgData name="민창 장" userId="5d9bafdb3db22792" providerId="LiveId" clId="{5478C1E1-B0CB-4083-8E6A-4655E33E2A19}" dt="2024-06-17T01:12:22.535" v="5" actId="6938"/>
          <pc:sldLayoutMkLst>
            <pc:docMk/>
            <pc:sldMasterMk cId="3798916707" sldId="2147483672"/>
            <pc:sldLayoutMk cId="1344678652" sldId="2147483676"/>
          </pc:sldLayoutMkLst>
        </pc:sldLayoutChg>
        <pc:sldLayoutChg chg="new del replId">
          <pc:chgData name="민창 장" userId="5d9bafdb3db22792" providerId="LiveId" clId="{5478C1E1-B0CB-4083-8E6A-4655E33E2A19}" dt="2024-06-17T01:12:22.535" v="5" actId="6938"/>
          <pc:sldLayoutMkLst>
            <pc:docMk/>
            <pc:sldMasterMk cId="3798916707" sldId="2147483672"/>
            <pc:sldLayoutMk cId="2290335628" sldId="2147483677"/>
          </pc:sldLayoutMkLst>
        </pc:sldLayoutChg>
        <pc:sldLayoutChg chg="new del replId">
          <pc:chgData name="민창 장" userId="5d9bafdb3db22792" providerId="LiveId" clId="{5478C1E1-B0CB-4083-8E6A-4655E33E2A19}" dt="2024-06-17T01:12:22.535" v="5" actId="6938"/>
          <pc:sldLayoutMkLst>
            <pc:docMk/>
            <pc:sldMasterMk cId="3798916707" sldId="2147483672"/>
            <pc:sldLayoutMk cId="1147185576" sldId="2147483678"/>
          </pc:sldLayoutMkLst>
        </pc:sldLayoutChg>
        <pc:sldLayoutChg chg="new del replId">
          <pc:chgData name="민창 장" userId="5d9bafdb3db22792" providerId="LiveId" clId="{5478C1E1-B0CB-4083-8E6A-4655E33E2A19}" dt="2024-06-17T01:12:22.535" v="5" actId="6938"/>
          <pc:sldLayoutMkLst>
            <pc:docMk/>
            <pc:sldMasterMk cId="3798916707" sldId="2147483672"/>
            <pc:sldLayoutMk cId="349322068" sldId="2147483679"/>
          </pc:sldLayoutMkLst>
        </pc:sldLayoutChg>
        <pc:sldLayoutChg chg="new del replId">
          <pc:chgData name="민창 장" userId="5d9bafdb3db22792" providerId="LiveId" clId="{5478C1E1-B0CB-4083-8E6A-4655E33E2A19}" dt="2024-06-17T01:12:22.535" v="5" actId="6938"/>
          <pc:sldLayoutMkLst>
            <pc:docMk/>
            <pc:sldMasterMk cId="3798916707" sldId="2147483672"/>
            <pc:sldLayoutMk cId="2162603722" sldId="2147483680"/>
          </pc:sldLayoutMkLst>
        </pc:sldLayoutChg>
        <pc:sldLayoutChg chg="new del replId">
          <pc:chgData name="민창 장" userId="5d9bafdb3db22792" providerId="LiveId" clId="{5478C1E1-B0CB-4083-8E6A-4655E33E2A19}" dt="2024-06-17T01:12:22.535" v="5" actId="6938"/>
          <pc:sldLayoutMkLst>
            <pc:docMk/>
            <pc:sldMasterMk cId="3798916707" sldId="2147483672"/>
            <pc:sldLayoutMk cId="2218471422" sldId="2147483681"/>
          </pc:sldLayoutMkLst>
        </pc:sldLayoutChg>
        <pc:sldLayoutChg chg="new del replId">
          <pc:chgData name="민창 장" userId="5d9bafdb3db22792" providerId="LiveId" clId="{5478C1E1-B0CB-4083-8E6A-4655E33E2A19}" dt="2024-06-17T01:12:22.535" v="5" actId="6938"/>
          <pc:sldLayoutMkLst>
            <pc:docMk/>
            <pc:sldMasterMk cId="3798916707" sldId="2147483672"/>
            <pc:sldLayoutMk cId="3570256330" sldId="2147483682"/>
          </pc:sldLayoutMkLst>
        </pc:sldLayoutChg>
        <pc:sldLayoutChg chg="new del replId">
          <pc:chgData name="민창 장" userId="5d9bafdb3db22792" providerId="LiveId" clId="{5478C1E1-B0CB-4083-8E6A-4655E33E2A19}" dt="2024-06-17T01:12:22.535" v="5" actId="6938"/>
          <pc:sldLayoutMkLst>
            <pc:docMk/>
            <pc:sldMasterMk cId="3798916707" sldId="2147483672"/>
            <pc:sldLayoutMk cId="2050209612" sldId="2147483683"/>
          </pc:sldLayoutMkLst>
        </pc:sldLayoutChg>
      </pc:sldMasterChg>
    </pc:docChg>
  </pc:docChgLst>
  <pc:docChgLst>
    <pc:chgData name="민창 장" userId="5d9bafdb3db22792" providerId="LiveId" clId="{0AFB74D5-4F70-492D-8BE3-09FAC8224ADC}"/>
    <pc:docChg chg="custSel modSld">
      <pc:chgData name="민창 장" userId="5d9bafdb3db22792" providerId="LiveId" clId="{0AFB74D5-4F70-492D-8BE3-09FAC8224ADC}" dt="2023-10-25T02:09:39.228" v="19" actId="14100"/>
      <pc:docMkLst>
        <pc:docMk/>
      </pc:docMkLst>
      <pc:sldChg chg="addSp delSp modSp mod">
        <pc:chgData name="민창 장" userId="5d9bafdb3db22792" providerId="LiveId" clId="{0AFB74D5-4F70-492D-8BE3-09FAC8224ADC}" dt="2023-10-25T02:09:39.228" v="19" actId="14100"/>
        <pc:sldMkLst>
          <pc:docMk/>
          <pc:sldMk cId="3434985693" sldId="541"/>
        </pc:sldMkLst>
        <pc:spChg chg="add mod">
          <ac:chgData name="민창 장" userId="5d9bafdb3db22792" providerId="LiveId" clId="{0AFB74D5-4F70-492D-8BE3-09FAC8224ADC}" dt="2023-10-25T02:09:14.325" v="14" actId="14100"/>
          <ac:spMkLst>
            <pc:docMk/>
            <pc:sldMk cId="3434985693" sldId="541"/>
            <ac:spMk id="6" creationId="{AE16DB7F-5402-319C-3738-48EC66DC7CFD}"/>
          </ac:spMkLst>
        </pc:spChg>
        <pc:spChg chg="add del mod">
          <ac:chgData name="민창 장" userId="5d9bafdb3db22792" providerId="LiveId" clId="{0AFB74D5-4F70-492D-8BE3-09FAC8224ADC}" dt="2023-10-25T02:09:31.077" v="16"/>
          <ac:spMkLst>
            <pc:docMk/>
            <pc:sldMk cId="3434985693" sldId="541"/>
            <ac:spMk id="8" creationId="{2FDA0752-C3E8-BCC6-DE13-E6A6B6173E98}"/>
          </ac:spMkLst>
        </pc:spChg>
        <pc:spChg chg="add del mod">
          <ac:chgData name="민창 장" userId="5d9bafdb3db22792" providerId="LiveId" clId="{0AFB74D5-4F70-492D-8BE3-09FAC8224ADC}" dt="2023-10-25T02:09:31.077" v="16"/>
          <ac:spMkLst>
            <pc:docMk/>
            <pc:sldMk cId="3434985693" sldId="541"/>
            <ac:spMk id="9" creationId="{7F179C7B-8178-DD59-93D7-522332194FFB}"/>
          </ac:spMkLst>
        </pc:spChg>
        <pc:spChg chg="add mod">
          <ac:chgData name="민창 장" userId="5d9bafdb3db22792" providerId="LiveId" clId="{0AFB74D5-4F70-492D-8BE3-09FAC8224ADC}" dt="2023-10-25T02:09:39.228" v="19" actId="14100"/>
          <ac:spMkLst>
            <pc:docMk/>
            <pc:sldMk cId="3434985693" sldId="541"/>
            <ac:spMk id="10" creationId="{1310BE14-D4CC-79B0-CFBD-FED49B94325C}"/>
          </ac:spMkLst>
        </pc:spChg>
        <pc:spChg chg="del">
          <ac:chgData name="민창 장" userId="5d9bafdb3db22792" providerId="LiveId" clId="{0AFB74D5-4F70-492D-8BE3-09FAC8224ADC}" dt="2023-10-25T02:08:37.639" v="11" actId="478"/>
          <ac:spMkLst>
            <pc:docMk/>
            <pc:sldMk cId="3434985693" sldId="541"/>
            <ac:spMk id="16" creationId="{1F7F25D9-5E71-0BC7-3FEC-69159DD89D14}"/>
          </ac:spMkLst>
        </pc:spChg>
        <pc:spChg chg="mod">
          <ac:chgData name="민창 장" userId="5d9bafdb3db22792" providerId="LiveId" clId="{0AFB74D5-4F70-492D-8BE3-09FAC8224ADC}" dt="2023-10-25T02:08:32.202" v="10" actId="14100"/>
          <ac:spMkLst>
            <pc:docMk/>
            <pc:sldMk cId="3434985693" sldId="541"/>
            <ac:spMk id="17" creationId="{5EE6FC5C-EC64-9067-ACF9-9A999DB2C407}"/>
          </ac:spMkLst>
        </pc:spChg>
        <pc:picChg chg="add del mod">
          <ac:chgData name="민창 장" userId="5d9bafdb3db22792" providerId="LiveId" clId="{0AFB74D5-4F70-492D-8BE3-09FAC8224ADC}" dt="2023-10-25T02:09:31.077" v="16"/>
          <ac:picMkLst>
            <pc:docMk/>
            <pc:sldMk cId="3434985693" sldId="541"/>
            <ac:picMk id="7" creationId="{7B43CBED-F909-FC9A-086F-100BDE8664B2}"/>
          </ac:picMkLst>
        </pc:picChg>
      </pc:sldChg>
    </pc:docChg>
  </pc:docChgLst>
  <pc:docChgLst>
    <pc:chgData name="Jang Minchang" userId="5d9bafdb3db22792" providerId="LiveId" clId="{16892218-221D-4F98-8159-B5CB11A14F5D}"/>
    <pc:docChg chg="undo custSel addSld modSld">
      <pc:chgData name="Jang Minchang" userId="5d9bafdb3db22792" providerId="LiveId" clId="{16892218-221D-4F98-8159-B5CB11A14F5D}" dt="2023-06-10T11:40:37.631" v="1403" actId="20577"/>
      <pc:docMkLst>
        <pc:docMk/>
      </pc:docMkLst>
      <pc:sldChg chg="modSp mod">
        <pc:chgData name="Jang Minchang" userId="5d9bafdb3db22792" providerId="LiveId" clId="{16892218-221D-4F98-8159-B5CB11A14F5D}" dt="2023-06-10T10:41:06.584" v="162" actId="20577"/>
        <pc:sldMkLst>
          <pc:docMk/>
          <pc:sldMk cId="4250607172" sldId="581"/>
        </pc:sldMkLst>
        <pc:spChg chg="mod">
          <ac:chgData name="Jang Minchang" userId="5d9bafdb3db22792" providerId="LiveId" clId="{16892218-221D-4F98-8159-B5CB11A14F5D}" dt="2023-06-10T10:41:06.584" v="162" actId="20577"/>
          <ac:spMkLst>
            <pc:docMk/>
            <pc:sldMk cId="4250607172" sldId="581"/>
            <ac:spMk id="11" creationId="{9599FC9A-9C0B-96CE-9C55-F787D895159F}"/>
          </ac:spMkLst>
        </pc:spChg>
      </pc:sldChg>
      <pc:sldChg chg="modSp mod">
        <pc:chgData name="Jang Minchang" userId="5d9bafdb3db22792" providerId="LiveId" clId="{16892218-221D-4F98-8159-B5CB11A14F5D}" dt="2023-06-10T10:55:49.013" v="189" actId="1038"/>
        <pc:sldMkLst>
          <pc:docMk/>
          <pc:sldMk cId="1440367116" sldId="693"/>
        </pc:sldMkLst>
        <pc:grpChg chg="mod">
          <ac:chgData name="Jang Minchang" userId="5d9bafdb3db22792" providerId="LiveId" clId="{16892218-221D-4F98-8159-B5CB11A14F5D}" dt="2023-06-10T10:55:49.013" v="189" actId="1038"/>
          <ac:grpSpMkLst>
            <pc:docMk/>
            <pc:sldMk cId="1440367116" sldId="693"/>
            <ac:grpSpMk id="4" creationId="{96701872-C381-48C9-96C6-7D188F63CB24}"/>
          </ac:grpSpMkLst>
        </pc:grpChg>
      </pc:sldChg>
      <pc:sldChg chg="modSp mod">
        <pc:chgData name="Jang Minchang" userId="5d9bafdb3db22792" providerId="LiveId" clId="{16892218-221D-4F98-8159-B5CB11A14F5D}" dt="2023-06-10T11:19:49.901" v="197"/>
        <pc:sldMkLst>
          <pc:docMk/>
          <pc:sldMk cId="265332785" sldId="848"/>
        </pc:sldMkLst>
        <pc:spChg chg="mod">
          <ac:chgData name="Jang Minchang" userId="5d9bafdb3db22792" providerId="LiveId" clId="{16892218-221D-4F98-8159-B5CB11A14F5D}" dt="2023-06-10T11:19:49.901" v="197"/>
          <ac:spMkLst>
            <pc:docMk/>
            <pc:sldMk cId="265332785" sldId="848"/>
            <ac:spMk id="2" creationId="{E70CEF53-FBE6-D8C0-7D02-607A5FA7B9FC}"/>
          </ac:spMkLst>
        </pc:spChg>
      </pc:sldChg>
      <pc:sldChg chg="addSp modSp mod">
        <pc:chgData name="Jang Minchang" userId="5d9bafdb3db22792" providerId="LiveId" clId="{16892218-221D-4F98-8159-B5CB11A14F5D}" dt="2023-06-10T11:33:14.103" v="490" actId="1076"/>
        <pc:sldMkLst>
          <pc:docMk/>
          <pc:sldMk cId="2773498800" sldId="863"/>
        </pc:sldMkLst>
        <pc:spChg chg="mod">
          <ac:chgData name="Jang Minchang" userId="5d9bafdb3db22792" providerId="LiveId" clId="{16892218-221D-4F98-8159-B5CB11A14F5D}" dt="2023-06-10T11:30:45.532" v="247"/>
          <ac:spMkLst>
            <pc:docMk/>
            <pc:sldMk cId="2773498800" sldId="863"/>
            <ac:spMk id="2" creationId="{E70CEF53-FBE6-D8C0-7D02-607A5FA7B9FC}"/>
          </ac:spMkLst>
        </pc:spChg>
        <pc:spChg chg="add mod">
          <ac:chgData name="Jang Minchang" userId="5d9bafdb3db22792" providerId="LiveId" clId="{16892218-221D-4F98-8159-B5CB11A14F5D}" dt="2023-06-10T11:33:14.103" v="490" actId="1076"/>
          <ac:spMkLst>
            <pc:docMk/>
            <pc:sldMk cId="2773498800" sldId="863"/>
            <ac:spMk id="4" creationId="{C3C80928-D4B3-D7C5-15AA-8995F8B55CD9}"/>
          </ac:spMkLst>
        </pc:spChg>
      </pc:sldChg>
      <pc:sldChg chg="modSp mod">
        <pc:chgData name="Jang Minchang" userId="5d9bafdb3db22792" providerId="LiveId" clId="{16892218-221D-4F98-8159-B5CB11A14F5D}" dt="2023-06-10T11:27:11.931" v="198" actId="6549"/>
        <pc:sldMkLst>
          <pc:docMk/>
          <pc:sldMk cId="3252583446" sldId="895"/>
        </pc:sldMkLst>
        <pc:spChg chg="mod">
          <ac:chgData name="Jang Minchang" userId="5d9bafdb3db22792" providerId="LiveId" clId="{16892218-221D-4F98-8159-B5CB11A14F5D}" dt="2023-06-10T11:27:11.931" v="198" actId="6549"/>
          <ac:spMkLst>
            <pc:docMk/>
            <pc:sldMk cId="3252583446" sldId="895"/>
            <ac:spMk id="2" creationId="{E70CEF53-FBE6-D8C0-7D02-607A5FA7B9FC}"/>
          </ac:spMkLst>
        </pc:spChg>
      </pc:sldChg>
      <pc:sldChg chg="modSp mod">
        <pc:chgData name="Jang Minchang" userId="5d9bafdb3db22792" providerId="LiveId" clId="{16892218-221D-4F98-8159-B5CB11A14F5D}" dt="2023-06-10T11:40:37.631" v="1403" actId="20577"/>
        <pc:sldMkLst>
          <pc:docMk/>
          <pc:sldMk cId="3356702623" sldId="899"/>
        </pc:sldMkLst>
        <pc:spChg chg="mod">
          <ac:chgData name="Jang Minchang" userId="5d9bafdb3db22792" providerId="LiveId" clId="{16892218-221D-4F98-8159-B5CB11A14F5D}" dt="2023-06-10T11:40:37.631" v="1403" actId="20577"/>
          <ac:spMkLst>
            <pc:docMk/>
            <pc:sldMk cId="3356702623" sldId="899"/>
            <ac:spMk id="2" creationId="{E70CEF53-FBE6-D8C0-7D02-607A5FA7B9FC}"/>
          </ac:spMkLst>
        </pc:spChg>
      </pc:sldChg>
      <pc:sldChg chg="delSp modSp add mod">
        <pc:chgData name="Jang Minchang" userId="5d9bafdb3db22792" providerId="LiveId" clId="{16892218-221D-4F98-8159-B5CB11A14F5D}" dt="2023-06-10T11:37:51.600" v="1110" actId="20577"/>
        <pc:sldMkLst>
          <pc:docMk/>
          <pc:sldMk cId="463047379" sldId="922"/>
        </pc:sldMkLst>
        <pc:spChg chg="mod">
          <ac:chgData name="Jang Minchang" userId="5d9bafdb3db22792" providerId="LiveId" clId="{16892218-221D-4F98-8159-B5CB11A14F5D}" dt="2023-06-10T11:37:51.600" v="1110" actId="20577"/>
          <ac:spMkLst>
            <pc:docMk/>
            <pc:sldMk cId="463047379" sldId="922"/>
            <ac:spMk id="2" creationId="{E70CEF53-FBE6-D8C0-7D02-607A5FA7B9FC}"/>
          </ac:spMkLst>
        </pc:spChg>
        <pc:spChg chg="del">
          <ac:chgData name="Jang Minchang" userId="5d9bafdb3db22792" providerId="LiveId" clId="{16892218-221D-4F98-8159-B5CB11A14F5D}" dt="2023-06-10T11:35:11.251" v="492" actId="478"/>
          <ac:spMkLst>
            <pc:docMk/>
            <pc:sldMk cId="463047379" sldId="922"/>
            <ac:spMk id="4" creationId="{C3C80928-D4B3-D7C5-15AA-8995F8B55CD9}"/>
          </ac:spMkLst>
        </pc:spChg>
      </pc:sldChg>
    </pc:docChg>
  </pc:docChgLst>
  <pc:docChgLst>
    <pc:chgData name="Jang Minchang" userId="5d9bafdb3db22792" providerId="LiveId" clId="{8C414D0D-7913-4BD8-B215-27E3F8CE625B}"/>
    <pc:docChg chg="undo redo custSel addSld delSld modSld sldOrd modMainMaster">
      <pc:chgData name="Jang Minchang" userId="5d9bafdb3db22792" providerId="LiveId" clId="{8C414D0D-7913-4BD8-B215-27E3F8CE625B}" dt="2023-05-03T05:46:51.864" v="93795" actId="20577"/>
      <pc:docMkLst>
        <pc:docMk/>
      </pc:docMkLst>
      <pc:sldChg chg="modSp mod">
        <pc:chgData name="Jang Minchang" userId="5d9bafdb3db22792" providerId="LiveId" clId="{8C414D0D-7913-4BD8-B215-27E3F8CE625B}" dt="2023-04-18T02:09:34.948" v="9215" actId="20577"/>
        <pc:sldMkLst>
          <pc:docMk/>
          <pc:sldMk cId="2728948858" sldId="256"/>
        </pc:sldMkLst>
        <pc:spChg chg="mod">
          <ac:chgData name="Jang Minchang" userId="5d9bafdb3db22792" providerId="LiveId" clId="{8C414D0D-7913-4BD8-B215-27E3F8CE625B}" dt="2023-04-13T01:50:57.015" v="21" actId="20577"/>
          <ac:spMkLst>
            <pc:docMk/>
            <pc:sldMk cId="2728948858" sldId="256"/>
            <ac:spMk id="2" creationId="{05EB6AD8-EBF0-5C20-CE5A-1F3F59D8BE70}"/>
          </ac:spMkLst>
        </pc:spChg>
        <pc:spChg chg="mod">
          <ac:chgData name="Jang Minchang" userId="5d9bafdb3db22792" providerId="LiveId" clId="{8C414D0D-7913-4BD8-B215-27E3F8CE625B}" dt="2023-04-18T02:09:34.948" v="9215" actId="20577"/>
          <ac:spMkLst>
            <pc:docMk/>
            <pc:sldMk cId="2728948858" sldId="256"/>
            <ac:spMk id="3" creationId="{818E3540-D5C2-977C-EFA0-E09A24C5D622}"/>
          </ac:spMkLst>
        </pc:spChg>
      </pc:sldChg>
      <pc:sldChg chg="add del">
        <pc:chgData name="Jang Minchang" userId="5d9bafdb3db22792" providerId="LiveId" clId="{8C414D0D-7913-4BD8-B215-27E3F8CE625B}" dt="2023-04-13T01:56:42.032" v="354" actId="47"/>
        <pc:sldMkLst>
          <pc:docMk/>
          <pc:sldMk cId="2401844714" sldId="257"/>
        </pc:sldMkLst>
      </pc:sldChg>
      <pc:sldChg chg="modSp mod">
        <pc:chgData name="Jang Minchang" userId="5d9bafdb3db22792" providerId="LiveId" clId="{8C414D0D-7913-4BD8-B215-27E3F8CE625B}" dt="2023-04-24T03:07:30.001" v="23284" actId="20577"/>
        <pc:sldMkLst>
          <pc:docMk/>
          <pc:sldMk cId="2151047498" sldId="258"/>
        </pc:sldMkLst>
        <pc:spChg chg="mod">
          <ac:chgData name="Jang Minchang" userId="5d9bafdb3db22792" providerId="LiveId" clId="{8C414D0D-7913-4BD8-B215-27E3F8CE625B}" dt="2023-04-13T02:07:40.861" v="1099" actId="20577"/>
          <ac:spMkLst>
            <pc:docMk/>
            <pc:sldMk cId="2151047498" sldId="258"/>
            <ac:spMk id="2" creationId="{05EB6AD8-EBF0-5C20-CE5A-1F3F59D8BE70}"/>
          </ac:spMkLst>
        </pc:spChg>
        <pc:spChg chg="mod">
          <ac:chgData name="Jang Minchang" userId="5d9bafdb3db22792" providerId="LiveId" clId="{8C414D0D-7913-4BD8-B215-27E3F8CE625B}" dt="2023-04-24T03:07:30.001" v="23284" actId="20577"/>
          <ac:spMkLst>
            <pc:docMk/>
            <pc:sldMk cId="2151047498" sldId="258"/>
            <ac:spMk id="3" creationId="{818E3540-D5C2-977C-EFA0-E09A24C5D622}"/>
          </ac:spMkLst>
        </pc:spChg>
        <pc:spChg chg="mod">
          <ac:chgData name="Jang Minchang" userId="5d9bafdb3db22792" providerId="LiveId" clId="{8C414D0D-7913-4BD8-B215-27E3F8CE625B}" dt="2023-04-13T01:56:19.741" v="348" actId="1036"/>
          <ac:spMkLst>
            <pc:docMk/>
            <pc:sldMk cId="2151047498" sldId="258"/>
            <ac:spMk id="4" creationId="{E27380DC-F3E6-89A5-3D07-7218CB5F3483}"/>
          </ac:spMkLst>
        </pc:spChg>
      </pc:sldChg>
      <pc:sldChg chg="addSp modSp del mod">
        <pc:chgData name="Jang Minchang" userId="5d9bafdb3db22792" providerId="LiveId" clId="{8C414D0D-7913-4BD8-B215-27E3F8CE625B}" dt="2023-04-13T02:06:46.995" v="1065" actId="47"/>
        <pc:sldMkLst>
          <pc:docMk/>
          <pc:sldMk cId="2447781875" sldId="261"/>
        </pc:sldMkLst>
        <pc:spChg chg="mod">
          <ac:chgData name="Jang Minchang" userId="5d9bafdb3db22792" providerId="LiveId" clId="{8C414D0D-7913-4BD8-B215-27E3F8CE625B}" dt="2023-04-13T02:06:08.114" v="1062" actId="20577"/>
          <ac:spMkLst>
            <pc:docMk/>
            <pc:sldMk cId="2447781875" sldId="261"/>
            <ac:spMk id="2" creationId="{05EB6AD8-EBF0-5C20-CE5A-1F3F59D8BE70}"/>
          </ac:spMkLst>
        </pc:spChg>
        <pc:spChg chg="add mod">
          <ac:chgData name="Jang Minchang" userId="5d9bafdb3db22792" providerId="LiveId" clId="{8C414D0D-7913-4BD8-B215-27E3F8CE625B}" dt="2023-04-13T02:05:42.951" v="1044" actId="20577"/>
          <ac:spMkLst>
            <pc:docMk/>
            <pc:sldMk cId="2447781875" sldId="261"/>
            <ac:spMk id="3" creationId="{B817719A-4F7D-DF11-5685-7B3F5B249330}"/>
          </ac:spMkLst>
        </pc:spChg>
        <pc:spChg chg="add mod">
          <ac:chgData name="Jang Minchang" userId="5d9bafdb3db22792" providerId="LiveId" clId="{8C414D0D-7913-4BD8-B215-27E3F8CE625B}" dt="2023-04-13T02:06:06.679" v="1060" actId="14100"/>
          <ac:spMkLst>
            <pc:docMk/>
            <pc:sldMk cId="2447781875" sldId="261"/>
            <ac:spMk id="4" creationId="{25A538E8-F4CD-8A5A-413E-3445C4AF7284}"/>
          </ac:spMkLst>
        </pc:spChg>
      </pc:sldChg>
      <pc:sldChg chg="modSp mod">
        <pc:chgData name="Jang Minchang" userId="5d9bafdb3db22792" providerId="LiveId" clId="{8C414D0D-7913-4BD8-B215-27E3F8CE625B}" dt="2023-04-18T02:09:38.751" v="9218" actId="20577"/>
        <pc:sldMkLst>
          <pc:docMk/>
          <pc:sldMk cId="3389288296" sldId="449"/>
        </pc:sldMkLst>
        <pc:spChg chg="mod">
          <ac:chgData name="Jang Minchang" userId="5d9bafdb3db22792" providerId="LiveId" clId="{8C414D0D-7913-4BD8-B215-27E3F8CE625B}" dt="2023-04-18T02:09:38.751" v="9218" actId="20577"/>
          <ac:spMkLst>
            <pc:docMk/>
            <pc:sldMk cId="3389288296" sldId="449"/>
            <ac:spMk id="3" creationId="{818E3540-D5C2-977C-EFA0-E09A24C5D622}"/>
          </ac:spMkLst>
        </pc:spChg>
      </pc:sldChg>
      <pc:sldChg chg="modSp mod">
        <pc:chgData name="Jang Minchang" userId="5d9bafdb3db22792" providerId="LiveId" clId="{8C414D0D-7913-4BD8-B215-27E3F8CE625B}" dt="2023-04-13T01:53:16.630" v="172" actId="20577"/>
        <pc:sldMkLst>
          <pc:docMk/>
          <pc:sldMk cId="3376021359" sldId="480"/>
        </pc:sldMkLst>
        <pc:spChg chg="mod">
          <ac:chgData name="Jang Minchang" userId="5d9bafdb3db22792" providerId="LiveId" clId="{8C414D0D-7913-4BD8-B215-27E3F8CE625B}" dt="2023-04-13T01:53:16.630" v="172" actId="20577"/>
          <ac:spMkLst>
            <pc:docMk/>
            <pc:sldMk cId="3376021359" sldId="480"/>
            <ac:spMk id="2" creationId="{05EB6AD8-EBF0-5C20-CE5A-1F3F59D8BE70}"/>
          </ac:spMkLst>
        </pc:spChg>
      </pc:sldChg>
      <pc:sldChg chg="addSp delSp modSp mod">
        <pc:chgData name="Jang Minchang" userId="5d9bafdb3db22792" providerId="LiveId" clId="{8C414D0D-7913-4BD8-B215-27E3F8CE625B}" dt="2023-04-13T04:34:07.476" v="2162" actId="1037"/>
        <pc:sldMkLst>
          <pc:docMk/>
          <pc:sldMk cId="3236460404" sldId="481"/>
        </pc:sldMkLst>
        <pc:spChg chg="mod">
          <ac:chgData name="Jang Minchang" userId="5d9bafdb3db22792" providerId="LiveId" clId="{8C414D0D-7913-4BD8-B215-27E3F8CE625B}" dt="2023-04-13T04:33:13.097" v="2149"/>
          <ac:spMkLst>
            <pc:docMk/>
            <pc:sldMk cId="3236460404" sldId="48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3T01:53:26.723" v="173"/>
          <ac:spMkLst>
            <pc:docMk/>
            <pc:sldMk cId="3236460404" sldId="481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13T04:34:07.476" v="2162" actId="1037"/>
          <ac:spMkLst>
            <pc:docMk/>
            <pc:sldMk cId="3236460404" sldId="481"/>
            <ac:spMk id="6" creationId="{11BFD835-735C-3AE0-4CB2-3CCD305E3E08}"/>
          </ac:spMkLst>
        </pc:spChg>
        <pc:picChg chg="add mod">
          <ac:chgData name="Jang Minchang" userId="5d9bafdb3db22792" providerId="LiveId" clId="{8C414D0D-7913-4BD8-B215-27E3F8CE625B}" dt="2023-04-13T04:33:30.297" v="2153" actId="1076"/>
          <ac:picMkLst>
            <pc:docMk/>
            <pc:sldMk cId="3236460404" sldId="481"/>
            <ac:picMk id="5" creationId="{99AF5D30-1947-F17E-DC38-C451E0607F65}"/>
          </ac:picMkLst>
        </pc:picChg>
        <pc:picChg chg="del">
          <ac:chgData name="Jang Minchang" userId="5d9bafdb3db22792" providerId="LiveId" clId="{8C414D0D-7913-4BD8-B215-27E3F8CE625B}" dt="2023-04-13T01:53:30.028" v="174" actId="478"/>
          <ac:picMkLst>
            <pc:docMk/>
            <pc:sldMk cId="3236460404" sldId="481"/>
            <ac:picMk id="5" creationId="{A2BDA59F-ED26-4F93-00B6-E67737EC3EA3}"/>
          </ac:picMkLst>
        </pc:pic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938987585" sldId="482"/>
        </pc:sldMkLst>
      </pc:sldChg>
      <pc:sldChg chg="modSp add mod">
        <pc:chgData name="Jang Minchang" userId="5d9bafdb3db22792" providerId="LiveId" clId="{8C414D0D-7913-4BD8-B215-27E3F8CE625B}" dt="2023-05-03T03:49:49.678" v="88878" actId="20577"/>
        <pc:sldMkLst>
          <pc:docMk/>
          <pc:sldMk cId="1274471525" sldId="482"/>
        </pc:sldMkLst>
        <pc:spChg chg="mod">
          <ac:chgData name="Jang Minchang" userId="5d9bafdb3db22792" providerId="LiveId" clId="{8C414D0D-7913-4BD8-B215-27E3F8CE625B}" dt="2023-04-13T02:07:55.453" v="1124" actId="6549"/>
          <ac:spMkLst>
            <pc:docMk/>
            <pc:sldMk cId="1274471525" sldId="482"/>
            <ac:spMk id="2" creationId="{05EB6AD8-EBF0-5C20-CE5A-1F3F59D8BE70}"/>
          </ac:spMkLst>
        </pc:spChg>
        <pc:spChg chg="mod">
          <ac:chgData name="Jang Minchang" userId="5d9bafdb3db22792" providerId="LiveId" clId="{8C414D0D-7913-4BD8-B215-27E3F8CE625B}" dt="2023-05-03T03:49:49.678" v="88878" actId="20577"/>
          <ac:spMkLst>
            <pc:docMk/>
            <pc:sldMk cId="1274471525" sldId="482"/>
            <ac:spMk id="3" creationId="{818E3540-D5C2-977C-EFA0-E09A24C5D622}"/>
          </ac:spMkLst>
        </pc:spChg>
      </pc:sldChg>
      <pc:sldChg chg="modSp add del mod">
        <pc:chgData name="Jang Minchang" userId="5d9bafdb3db22792" providerId="LiveId" clId="{8C414D0D-7913-4BD8-B215-27E3F8CE625B}" dt="2023-04-13T01:57:45.573" v="436" actId="47"/>
        <pc:sldMkLst>
          <pc:docMk/>
          <pc:sldMk cId="1908795099" sldId="482"/>
        </pc:sldMkLst>
        <pc:spChg chg="mod">
          <ac:chgData name="Jang Minchang" userId="5d9bafdb3db22792" providerId="LiveId" clId="{8C414D0D-7913-4BD8-B215-27E3F8CE625B}" dt="2023-04-13T01:56:45.416" v="356" actId="20577"/>
          <ac:spMkLst>
            <pc:docMk/>
            <pc:sldMk cId="1908795099" sldId="482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1655313592" sldId="483"/>
        </pc:sldMkLst>
      </pc:sldChg>
      <pc:sldChg chg="modSp add mod">
        <pc:chgData name="Jang Minchang" userId="5d9bafdb3db22792" providerId="LiveId" clId="{8C414D0D-7913-4BD8-B215-27E3F8CE625B}" dt="2023-05-03T01:06:27.746" v="82906" actId="11"/>
        <pc:sldMkLst>
          <pc:docMk/>
          <pc:sldMk cId="2300439561" sldId="483"/>
        </pc:sldMkLst>
        <pc:spChg chg="mod">
          <ac:chgData name="Jang Minchang" userId="5d9bafdb3db22792" providerId="LiveId" clId="{8C414D0D-7913-4BD8-B215-27E3F8CE625B}" dt="2023-04-13T02:08:01.368" v="1134" actId="6549"/>
          <ac:spMkLst>
            <pc:docMk/>
            <pc:sldMk cId="2300439561" sldId="483"/>
            <ac:spMk id="2" creationId="{05EB6AD8-EBF0-5C20-CE5A-1F3F59D8BE70}"/>
          </ac:spMkLst>
        </pc:spChg>
        <pc:spChg chg="mod">
          <ac:chgData name="Jang Minchang" userId="5d9bafdb3db22792" providerId="LiveId" clId="{8C414D0D-7913-4BD8-B215-27E3F8CE625B}" dt="2023-05-03T01:06:27.746" v="82906" actId="11"/>
          <ac:spMkLst>
            <pc:docMk/>
            <pc:sldMk cId="2300439561" sldId="483"/>
            <ac:spMk id="3" creationId="{818E3540-D5C2-977C-EFA0-E09A24C5D622}"/>
          </ac:spMkLst>
        </pc:spChg>
      </pc:sldChg>
      <pc:sldChg chg="modSp add mod">
        <pc:chgData name="Jang Minchang" userId="5d9bafdb3db22792" providerId="LiveId" clId="{8C414D0D-7913-4BD8-B215-27E3F8CE625B}" dt="2023-04-13T02:06:45.375" v="1064"/>
        <pc:sldMkLst>
          <pc:docMk/>
          <pc:sldMk cId="42541364" sldId="484"/>
        </pc:sldMkLst>
        <pc:spChg chg="mod">
          <ac:chgData name="Jang Minchang" userId="5d9bafdb3db22792" providerId="LiveId" clId="{8C414D0D-7913-4BD8-B215-27E3F8CE625B}" dt="2023-04-13T02:06:45.375" v="1064"/>
          <ac:spMkLst>
            <pc:docMk/>
            <pc:sldMk cId="42541364" sldId="484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3943456893" sldId="484"/>
        </pc:sldMkLst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1496964293" sldId="485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3240651945" sldId="485"/>
        </pc:sldMkLst>
        <pc:spChg chg="mod">
          <ac:chgData name="Jang Minchang" userId="5d9bafdb3db22792" providerId="LiveId" clId="{8C414D0D-7913-4BD8-B215-27E3F8CE625B}" dt="2023-04-13T02:11:49.760" v="1293" actId="20577"/>
          <ac:spMkLst>
            <pc:docMk/>
            <pc:sldMk cId="3240651945" sldId="485"/>
            <ac:spMk id="2" creationId="{05EB6AD8-EBF0-5C20-CE5A-1F3F59D8BE70}"/>
          </ac:spMkLst>
        </pc:spChg>
        <pc:spChg chg="mod">
          <ac:chgData name="Jang Minchang" userId="5d9bafdb3db22792" providerId="LiveId" clId="{8C414D0D-7913-4BD8-B215-27E3F8CE625B}" dt="2023-04-13T02:14:12.400" v="1536"/>
          <ac:spMkLst>
            <pc:docMk/>
            <pc:sldMk cId="3240651945" sldId="485"/>
            <ac:spMk id="3" creationId="{818E3540-D5C2-977C-EFA0-E09A24C5D622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2570168699" sldId="486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2667730687" sldId="486"/>
        </pc:sldMkLst>
        <pc:spChg chg="mod">
          <ac:chgData name="Jang Minchang" userId="5d9bafdb3db22792" providerId="LiveId" clId="{8C414D0D-7913-4BD8-B215-27E3F8CE625B}" dt="2023-04-13T02:15:00.331" v="1561" actId="6549"/>
          <ac:spMkLst>
            <pc:docMk/>
            <pc:sldMk cId="2667730687" sldId="486"/>
            <ac:spMk id="2" creationId="{05EB6AD8-EBF0-5C20-CE5A-1F3F59D8BE70}"/>
          </ac:spMkLst>
        </pc:spChg>
        <pc:spChg chg="mod">
          <ac:chgData name="Jang Minchang" userId="5d9bafdb3db22792" providerId="LiveId" clId="{8C414D0D-7913-4BD8-B215-27E3F8CE625B}" dt="2023-04-13T02:16:45.871" v="1720" actId="20577"/>
          <ac:spMkLst>
            <pc:docMk/>
            <pc:sldMk cId="2667730687" sldId="486"/>
            <ac:spMk id="3" creationId="{818E3540-D5C2-977C-EFA0-E09A24C5D622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943774129" sldId="487"/>
        </pc:sldMkLst>
      </pc:sldChg>
      <pc:sldChg chg="add">
        <pc:chgData name="Jang Minchang" userId="5d9bafdb3db22792" providerId="LiveId" clId="{8C414D0D-7913-4BD8-B215-27E3F8CE625B}" dt="2023-04-13T02:21:09.458" v="1721"/>
        <pc:sldMkLst>
          <pc:docMk/>
          <pc:sldMk cId="4187609029" sldId="487"/>
        </pc:sldMkLst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557713506" sldId="488"/>
        </pc:sldMkLst>
      </pc:sldChg>
      <pc:sldChg chg="addSp modSp add mod ord">
        <pc:chgData name="Jang Minchang" userId="5d9bafdb3db22792" providerId="LiveId" clId="{8C414D0D-7913-4BD8-B215-27E3F8CE625B}" dt="2023-04-24T03:07:38.351" v="23309" actId="20577"/>
        <pc:sldMkLst>
          <pc:docMk/>
          <pc:sldMk cId="3326544179" sldId="488"/>
        </pc:sldMkLst>
        <pc:spChg chg="mod">
          <ac:chgData name="Jang Minchang" userId="5d9bafdb3db22792" providerId="LiveId" clId="{8C414D0D-7913-4BD8-B215-27E3F8CE625B}" dt="2023-04-24T03:07:38.351" v="23309" actId="20577"/>
          <ac:spMkLst>
            <pc:docMk/>
            <pc:sldMk cId="3326544179" sldId="488"/>
            <ac:spMk id="2" creationId="{05EB6AD8-EBF0-5C20-CE5A-1F3F59D8BE70}"/>
          </ac:spMkLst>
        </pc:spChg>
        <pc:spChg chg="add mod">
          <ac:chgData name="Jang Minchang" userId="5d9bafdb3db22792" providerId="LiveId" clId="{8C414D0D-7913-4BD8-B215-27E3F8CE625B}" dt="2023-04-18T01:00:30.291" v="8305" actId="20577"/>
          <ac:spMkLst>
            <pc:docMk/>
            <pc:sldMk cId="3326544179" sldId="488"/>
            <ac:spMk id="3" creationId="{4A0FC0A4-5539-372D-E4C9-F3DFA47A68F1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1136122978" sldId="489"/>
        </pc:sldMkLst>
      </pc:sldChg>
      <pc:sldChg chg="addSp modSp add mod">
        <pc:chgData name="Jang Minchang" userId="5d9bafdb3db22792" providerId="LiveId" clId="{8C414D0D-7913-4BD8-B215-27E3F8CE625B}" dt="2023-04-18T00:22:50.849" v="7358"/>
        <pc:sldMkLst>
          <pc:docMk/>
          <pc:sldMk cId="3264028777" sldId="489"/>
        </pc:sldMkLst>
        <pc:spChg chg="mod">
          <ac:chgData name="Jang Minchang" userId="5d9bafdb3db22792" providerId="LiveId" clId="{8C414D0D-7913-4BD8-B215-27E3F8CE625B}" dt="2023-04-18T00:21:31.723" v="7162" actId="20577"/>
          <ac:spMkLst>
            <pc:docMk/>
            <pc:sldMk cId="3264028777" sldId="489"/>
            <ac:spMk id="2" creationId="{05EB6AD8-EBF0-5C20-CE5A-1F3F59D8BE70}"/>
          </ac:spMkLst>
        </pc:spChg>
        <pc:spChg chg="add mod">
          <ac:chgData name="Jang Minchang" userId="5d9bafdb3db22792" providerId="LiveId" clId="{8C414D0D-7913-4BD8-B215-27E3F8CE625B}" dt="2023-04-18T00:22:50.849" v="7358"/>
          <ac:spMkLst>
            <pc:docMk/>
            <pc:sldMk cId="3264028777" sldId="489"/>
            <ac:spMk id="3" creationId="{DC42BCED-AE2E-BEA3-51C5-7D6E3163E405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1712730991" sldId="490"/>
        </pc:sldMkLst>
      </pc:sldChg>
      <pc:sldChg chg="modSp add mod">
        <pc:chgData name="Jang Minchang" userId="5d9bafdb3db22792" providerId="LiveId" clId="{8C414D0D-7913-4BD8-B215-27E3F8CE625B}" dt="2023-04-13T02:21:38.975" v="1786"/>
        <pc:sldMkLst>
          <pc:docMk/>
          <pc:sldMk cId="3315014919" sldId="490"/>
        </pc:sldMkLst>
        <pc:spChg chg="mod">
          <ac:chgData name="Jang Minchang" userId="5d9bafdb3db22792" providerId="LiveId" clId="{8C414D0D-7913-4BD8-B215-27E3F8CE625B}" dt="2023-04-13T02:21:38.975" v="1786"/>
          <ac:spMkLst>
            <pc:docMk/>
            <pc:sldMk cId="3315014919" sldId="490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4-13T02:21:49.738" v="1803"/>
        <pc:sldMkLst>
          <pc:docMk/>
          <pc:sldMk cId="3012171597" sldId="491"/>
        </pc:sldMkLst>
        <pc:spChg chg="mod">
          <ac:chgData name="Jang Minchang" userId="5d9bafdb3db22792" providerId="LiveId" clId="{8C414D0D-7913-4BD8-B215-27E3F8CE625B}" dt="2023-04-13T02:21:49.738" v="1803"/>
          <ac:spMkLst>
            <pc:docMk/>
            <pc:sldMk cId="3012171597" sldId="491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3424024499" sldId="491"/>
        </pc:sldMkLst>
      </pc:sldChg>
      <pc:sldChg chg="modSp add mod">
        <pc:chgData name="Jang Minchang" userId="5d9bafdb3db22792" providerId="LiveId" clId="{8C414D0D-7913-4BD8-B215-27E3F8CE625B}" dt="2023-04-13T02:21:52.847" v="1815" actId="20577"/>
        <pc:sldMkLst>
          <pc:docMk/>
          <pc:sldMk cId="1188157393" sldId="492"/>
        </pc:sldMkLst>
        <pc:spChg chg="mod">
          <ac:chgData name="Jang Minchang" userId="5d9bafdb3db22792" providerId="LiveId" clId="{8C414D0D-7913-4BD8-B215-27E3F8CE625B}" dt="2023-04-13T02:21:52.847" v="1815" actId="20577"/>
          <ac:spMkLst>
            <pc:docMk/>
            <pc:sldMk cId="1188157393" sldId="492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1436461341" sldId="492"/>
        </pc:sldMkLst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1896163311" sldId="493"/>
        </pc:sldMkLst>
      </pc:sldChg>
      <pc:sldChg chg="modSp add mod">
        <pc:chgData name="Jang Minchang" userId="5d9bafdb3db22792" providerId="LiveId" clId="{8C414D0D-7913-4BD8-B215-27E3F8CE625B}" dt="2023-04-13T02:22:05.217" v="1839"/>
        <pc:sldMkLst>
          <pc:docMk/>
          <pc:sldMk cId="2148876356" sldId="493"/>
        </pc:sldMkLst>
        <pc:spChg chg="mod">
          <ac:chgData name="Jang Minchang" userId="5d9bafdb3db22792" providerId="LiveId" clId="{8C414D0D-7913-4BD8-B215-27E3F8CE625B}" dt="2023-04-13T02:22:05.217" v="1839"/>
          <ac:spMkLst>
            <pc:docMk/>
            <pc:sldMk cId="2148876356" sldId="493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4-24T03:06:59.675" v="23242" actId="6549"/>
        <pc:sldMkLst>
          <pc:docMk/>
          <pc:sldMk cId="618144935" sldId="494"/>
        </pc:sldMkLst>
        <pc:spChg chg="mod">
          <ac:chgData name="Jang Minchang" userId="5d9bafdb3db22792" providerId="LiveId" clId="{8C414D0D-7913-4BD8-B215-27E3F8CE625B}" dt="2023-04-24T03:06:59.675" v="23242" actId="6549"/>
          <ac:spMkLst>
            <pc:docMk/>
            <pc:sldMk cId="618144935" sldId="494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1951176320" sldId="494"/>
        </pc:sldMkLst>
      </pc:sldChg>
      <pc:sldChg chg="modSp add mod">
        <pc:chgData name="Jang Minchang" userId="5d9bafdb3db22792" providerId="LiveId" clId="{8C414D0D-7913-4BD8-B215-27E3F8CE625B}" dt="2023-04-19T01:15:07.836" v="13494"/>
        <pc:sldMkLst>
          <pc:docMk/>
          <pc:sldMk cId="886281415" sldId="495"/>
        </pc:sldMkLst>
        <pc:spChg chg="mod">
          <ac:chgData name="Jang Minchang" userId="5d9bafdb3db22792" providerId="LiveId" clId="{8C414D0D-7913-4BD8-B215-27E3F8CE625B}" dt="2023-04-19T01:15:07.836" v="13494"/>
          <ac:spMkLst>
            <pc:docMk/>
            <pc:sldMk cId="886281415" sldId="495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1112524255" sldId="495"/>
        </pc:sldMkLst>
      </pc:sldChg>
      <pc:sldChg chg="modSp add mod">
        <pc:chgData name="Jang Minchang" userId="5d9bafdb3db22792" providerId="LiveId" clId="{8C414D0D-7913-4BD8-B215-27E3F8CE625B}" dt="2023-04-27T00:30:19.005" v="51671" actId="20577"/>
        <pc:sldMkLst>
          <pc:docMk/>
          <pc:sldMk cId="1543910950" sldId="496"/>
        </pc:sldMkLst>
        <pc:spChg chg="mod">
          <ac:chgData name="Jang Minchang" userId="5d9bafdb3db22792" providerId="LiveId" clId="{8C414D0D-7913-4BD8-B215-27E3F8CE625B}" dt="2023-04-27T00:30:19.005" v="51671" actId="20577"/>
          <ac:spMkLst>
            <pc:docMk/>
            <pc:sldMk cId="1543910950" sldId="496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4226892642" sldId="496"/>
        </pc:sldMkLst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2242157624" sldId="497"/>
        </pc:sldMkLst>
      </pc:sldChg>
      <pc:sldChg chg="modSp add mod">
        <pc:chgData name="Jang Minchang" userId="5d9bafdb3db22792" providerId="LiveId" clId="{8C414D0D-7913-4BD8-B215-27E3F8CE625B}" dt="2023-04-13T02:23:19.052" v="1899" actId="20577"/>
        <pc:sldMkLst>
          <pc:docMk/>
          <pc:sldMk cId="2626498024" sldId="497"/>
        </pc:sldMkLst>
        <pc:spChg chg="mod">
          <ac:chgData name="Jang Minchang" userId="5d9bafdb3db22792" providerId="LiveId" clId="{8C414D0D-7913-4BD8-B215-27E3F8CE625B}" dt="2023-04-13T02:23:19.052" v="1899" actId="20577"/>
          <ac:spMkLst>
            <pc:docMk/>
            <pc:sldMk cId="2626498024" sldId="497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872785878" sldId="498"/>
        </pc:sldMkLst>
      </pc:sldChg>
      <pc:sldChg chg="modSp add mod">
        <pc:chgData name="Jang Minchang" userId="5d9bafdb3db22792" providerId="LiveId" clId="{8C414D0D-7913-4BD8-B215-27E3F8CE625B}" dt="2023-04-13T02:23:26.100" v="1904"/>
        <pc:sldMkLst>
          <pc:docMk/>
          <pc:sldMk cId="1841721437" sldId="498"/>
        </pc:sldMkLst>
        <pc:spChg chg="mod">
          <ac:chgData name="Jang Minchang" userId="5d9bafdb3db22792" providerId="LiveId" clId="{8C414D0D-7913-4BD8-B215-27E3F8CE625B}" dt="2023-04-13T02:23:26.100" v="1904"/>
          <ac:spMkLst>
            <pc:docMk/>
            <pc:sldMk cId="1841721437" sldId="498"/>
            <ac:spMk id="2" creationId="{05EB6AD8-EBF0-5C20-CE5A-1F3F59D8BE70}"/>
          </ac:spMkLst>
        </pc:spChg>
      </pc:sldChg>
      <pc:sldChg chg="addSp modSp add mod">
        <pc:chgData name="Jang Minchang" userId="5d9bafdb3db22792" providerId="LiveId" clId="{8C414D0D-7913-4BD8-B215-27E3F8CE625B}" dt="2023-05-02T04:36:05.636" v="74342" actId="207"/>
        <pc:sldMkLst>
          <pc:docMk/>
          <pc:sldMk cId="1645039732" sldId="499"/>
        </pc:sldMkLst>
        <pc:spChg chg="mod">
          <ac:chgData name="Jang Minchang" userId="5d9bafdb3db22792" providerId="LiveId" clId="{8C414D0D-7913-4BD8-B215-27E3F8CE625B}" dt="2023-04-13T02:23:34.697" v="1909"/>
          <ac:spMkLst>
            <pc:docMk/>
            <pc:sldMk cId="1645039732" sldId="499"/>
            <ac:spMk id="2" creationId="{05EB6AD8-EBF0-5C20-CE5A-1F3F59D8BE70}"/>
          </ac:spMkLst>
        </pc:spChg>
        <pc:spChg chg="add mod">
          <ac:chgData name="Jang Minchang" userId="5d9bafdb3db22792" providerId="LiveId" clId="{8C414D0D-7913-4BD8-B215-27E3F8CE625B}" dt="2023-05-02T04:36:05.636" v="74342" actId="207"/>
          <ac:spMkLst>
            <pc:docMk/>
            <pc:sldMk cId="1645039732" sldId="499"/>
            <ac:spMk id="5" creationId="{75E53B53-76B7-2884-4B8F-CD62E4664DD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511729939" sldId="499"/>
        </pc:sldMkLst>
      </pc:sldChg>
      <pc:sldChg chg="modSp add del mod">
        <pc:chgData name="Jang Minchang" userId="5d9bafdb3db22792" providerId="LiveId" clId="{8C414D0D-7913-4BD8-B215-27E3F8CE625B}" dt="2023-05-02T01:06:56.299" v="64385" actId="47"/>
        <pc:sldMkLst>
          <pc:docMk/>
          <pc:sldMk cId="386056658" sldId="500"/>
        </pc:sldMkLst>
        <pc:spChg chg="mod">
          <ac:chgData name="Jang Minchang" userId="5d9bafdb3db22792" providerId="LiveId" clId="{8C414D0D-7913-4BD8-B215-27E3F8CE625B}" dt="2023-04-13T02:23:48.111" v="1915" actId="20577"/>
          <ac:spMkLst>
            <pc:docMk/>
            <pc:sldMk cId="386056658" sldId="500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624108691" sldId="500"/>
        </pc:sldMkLst>
      </pc:sldChg>
      <pc:sldChg chg="modSp add mod">
        <pc:chgData name="Jang Minchang" userId="5d9bafdb3db22792" providerId="LiveId" clId="{8C414D0D-7913-4BD8-B215-27E3F8CE625B}" dt="2023-05-02T01:06:59.119" v="64387" actId="20577"/>
        <pc:sldMkLst>
          <pc:docMk/>
          <pc:sldMk cId="1661523907" sldId="501"/>
        </pc:sldMkLst>
        <pc:spChg chg="mod">
          <ac:chgData name="Jang Minchang" userId="5d9bafdb3db22792" providerId="LiveId" clId="{8C414D0D-7913-4BD8-B215-27E3F8CE625B}" dt="2023-05-02T01:06:59.119" v="64387" actId="20577"/>
          <ac:spMkLst>
            <pc:docMk/>
            <pc:sldMk cId="1661523907" sldId="501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518648642" sldId="501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220236236" sldId="502"/>
        </pc:sldMkLst>
      </pc:sldChg>
      <pc:sldChg chg="modSp add mod">
        <pc:chgData name="Jang Minchang" userId="5d9bafdb3db22792" providerId="LiveId" clId="{8C414D0D-7913-4BD8-B215-27E3F8CE625B}" dt="2023-05-03T03:48:49.338" v="88795" actId="6549"/>
        <pc:sldMkLst>
          <pc:docMk/>
          <pc:sldMk cId="4011039320" sldId="502"/>
        </pc:sldMkLst>
        <pc:spChg chg="mod">
          <ac:chgData name="Jang Minchang" userId="5d9bafdb3db22792" providerId="LiveId" clId="{8C414D0D-7913-4BD8-B215-27E3F8CE625B}" dt="2023-05-03T03:48:49.338" v="88795" actId="6549"/>
          <ac:spMkLst>
            <pc:docMk/>
            <pc:sldMk cId="4011039320" sldId="502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2T01:07:04.573" v="64391" actId="20577"/>
        <pc:sldMkLst>
          <pc:docMk/>
          <pc:sldMk cId="1962326963" sldId="503"/>
        </pc:sldMkLst>
        <pc:spChg chg="mod">
          <ac:chgData name="Jang Minchang" userId="5d9bafdb3db22792" providerId="LiveId" clId="{8C414D0D-7913-4BD8-B215-27E3F8CE625B}" dt="2023-05-02T01:07:04.573" v="64391" actId="20577"/>
          <ac:spMkLst>
            <pc:docMk/>
            <pc:sldMk cId="1962326963" sldId="503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189786535" sldId="503"/>
        </pc:sldMkLst>
      </pc:sldChg>
      <pc:sldChg chg="modSp add del mod">
        <pc:chgData name="Jang Minchang" userId="5d9bafdb3db22792" providerId="LiveId" clId="{8C414D0D-7913-4BD8-B215-27E3F8CE625B}" dt="2023-05-03T01:06:18.719" v="82905" actId="47"/>
        <pc:sldMkLst>
          <pc:docMk/>
          <pc:sldMk cId="333267279" sldId="504"/>
        </pc:sldMkLst>
        <pc:spChg chg="mod">
          <ac:chgData name="Jang Minchang" userId="5d9bafdb3db22792" providerId="LiveId" clId="{8C414D0D-7913-4BD8-B215-27E3F8CE625B}" dt="2023-05-02T01:07:07.502" v="64393" actId="20577"/>
          <ac:spMkLst>
            <pc:docMk/>
            <pc:sldMk cId="333267279" sldId="504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209915143" sldId="504"/>
        </pc:sldMkLst>
      </pc:sldChg>
      <pc:sldChg chg="modSp add mod">
        <pc:chgData name="Jang Minchang" userId="5d9bafdb3db22792" providerId="LiveId" clId="{8C414D0D-7913-4BD8-B215-27E3F8CE625B}" dt="2023-05-03T01:06:31.108" v="82907" actId="20577"/>
        <pc:sldMkLst>
          <pc:docMk/>
          <pc:sldMk cId="2947153589" sldId="505"/>
        </pc:sldMkLst>
        <pc:spChg chg="mod">
          <ac:chgData name="Jang Minchang" userId="5d9bafdb3db22792" providerId="LiveId" clId="{8C414D0D-7913-4BD8-B215-27E3F8CE625B}" dt="2023-05-03T01:06:31.108" v="82907" actId="20577"/>
          <ac:spMkLst>
            <pc:docMk/>
            <pc:sldMk cId="2947153589" sldId="505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078558009" sldId="505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860195786" sldId="506"/>
        </pc:sldMkLst>
      </pc:sldChg>
      <pc:sldChg chg="modSp add mod">
        <pc:chgData name="Jang Minchang" userId="5d9bafdb3db22792" providerId="LiveId" clId="{8C414D0D-7913-4BD8-B215-27E3F8CE625B}" dt="2023-05-03T01:06:34.112" v="82908" actId="20577"/>
        <pc:sldMkLst>
          <pc:docMk/>
          <pc:sldMk cId="3119951057" sldId="506"/>
        </pc:sldMkLst>
        <pc:spChg chg="mod">
          <ac:chgData name="Jang Minchang" userId="5d9bafdb3db22792" providerId="LiveId" clId="{8C414D0D-7913-4BD8-B215-27E3F8CE625B}" dt="2023-05-03T01:06:34.112" v="82908" actId="20577"/>
          <ac:spMkLst>
            <pc:docMk/>
            <pc:sldMk cId="3119951057" sldId="506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668520594" sldId="507"/>
        </pc:sldMkLst>
      </pc:sldChg>
      <pc:sldChg chg="modSp add del mod">
        <pc:chgData name="Jang Minchang" userId="5d9bafdb3db22792" providerId="LiveId" clId="{8C414D0D-7913-4BD8-B215-27E3F8CE625B}" dt="2023-05-02T01:07:35.597" v="64401" actId="47"/>
        <pc:sldMkLst>
          <pc:docMk/>
          <pc:sldMk cId="3562744296" sldId="507"/>
        </pc:sldMkLst>
        <pc:spChg chg="mod">
          <ac:chgData name="Jang Minchang" userId="5d9bafdb3db22792" providerId="LiveId" clId="{8C414D0D-7913-4BD8-B215-27E3F8CE625B}" dt="2023-04-13T02:25:12.770" v="2009"/>
          <ac:spMkLst>
            <pc:docMk/>
            <pc:sldMk cId="3562744296" sldId="507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1:06:37.454" v="82910" actId="20577"/>
        <pc:sldMkLst>
          <pc:docMk/>
          <pc:sldMk cId="632336594" sldId="508"/>
        </pc:sldMkLst>
        <pc:spChg chg="mod">
          <ac:chgData name="Jang Minchang" userId="5d9bafdb3db22792" providerId="LiveId" clId="{8C414D0D-7913-4BD8-B215-27E3F8CE625B}" dt="2023-05-03T01:06:37.454" v="82910" actId="20577"/>
          <ac:spMkLst>
            <pc:docMk/>
            <pc:sldMk cId="632336594" sldId="508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291445684" sldId="508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816432455" sldId="509"/>
        </pc:sldMkLst>
      </pc:sldChg>
      <pc:sldChg chg="modSp add mod">
        <pc:chgData name="Jang Minchang" userId="5d9bafdb3db22792" providerId="LiveId" clId="{8C414D0D-7913-4BD8-B215-27E3F8CE625B}" dt="2023-05-03T01:06:41.223" v="82911" actId="20577"/>
        <pc:sldMkLst>
          <pc:docMk/>
          <pc:sldMk cId="3986557075" sldId="509"/>
        </pc:sldMkLst>
        <pc:spChg chg="mod">
          <ac:chgData name="Jang Minchang" userId="5d9bafdb3db22792" providerId="LiveId" clId="{8C414D0D-7913-4BD8-B215-27E3F8CE625B}" dt="2023-05-03T01:06:41.223" v="82911" actId="20577"/>
          <ac:spMkLst>
            <pc:docMk/>
            <pc:sldMk cId="3986557075" sldId="509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1:07:00.816" v="82917" actId="20577"/>
        <pc:sldMkLst>
          <pc:docMk/>
          <pc:sldMk cId="3177274010" sldId="510"/>
        </pc:sldMkLst>
        <pc:spChg chg="mod">
          <ac:chgData name="Jang Minchang" userId="5d9bafdb3db22792" providerId="LiveId" clId="{8C414D0D-7913-4BD8-B215-27E3F8CE625B}" dt="2023-05-03T01:07:00.816" v="82917" actId="20577"/>
          <ac:spMkLst>
            <pc:docMk/>
            <pc:sldMk cId="3177274010" sldId="510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266978103" sldId="510"/>
        </pc:sldMkLst>
      </pc:sldChg>
      <pc:sldChg chg="addSp delSp modSp add mod">
        <pc:chgData name="Jang Minchang" userId="5d9bafdb3db22792" providerId="LiveId" clId="{8C414D0D-7913-4BD8-B215-27E3F8CE625B}" dt="2023-05-03T01:07:02.779" v="82918" actId="20577"/>
        <pc:sldMkLst>
          <pc:docMk/>
          <pc:sldMk cId="2359020588" sldId="511"/>
        </pc:sldMkLst>
        <pc:spChg chg="mod">
          <ac:chgData name="Jang Minchang" userId="5d9bafdb3db22792" providerId="LiveId" clId="{8C414D0D-7913-4BD8-B215-27E3F8CE625B}" dt="2023-05-03T01:07:02.779" v="82918" actId="20577"/>
          <ac:spMkLst>
            <pc:docMk/>
            <pc:sldMk cId="2359020588" sldId="511"/>
            <ac:spMk id="2" creationId="{05EB6AD8-EBF0-5C20-CE5A-1F3F59D8BE70}"/>
          </ac:spMkLst>
        </pc:spChg>
        <pc:spChg chg="add del">
          <ac:chgData name="Jang Minchang" userId="5d9bafdb3db22792" providerId="LiveId" clId="{8C414D0D-7913-4BD8-B215-27E3F8CE625B}" dt="2023-04-13T02:26:00.532" v="2035" actId="22"/>
          <ac:spMkLst>
            <pc:docMk/>
            <pc:sldMk cId="2359020588" sldId="511"/>
            <ac:spMk id="4" creationId="{F946B2E7-E786-29CF-E94E-6FF8FA8557E4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276953550" sldId="511"/>
        </pc:sldMkLst>
      </pc:sldChg>
      <pc:sldChg chg="modSp add mod">
        <pc:chgData name="Jang Minchang" userId="5d9bafdb3db22792" providerId="LiveId" clId="{8C414D0D-7913-4BD8-B215-27E3F8CE625B}" dt="2023-05-03T01:07:08.518" v="82920" actId="20577"/>
        <pc:sldMkLst>
          <pc:docMk/>
          <pc:sldMk cId="1379225965" sldId="512"/>
        </pc:sldMkLst>
        <pc:spChg chg="mod">
          <ac:chgData name="Jang Minchang" userId="5d9bafdb3db22792" providerId="LiveId" clId="{8C414D0D-7913-4BD8-B215-27E3F8CE625B}" dt="2023-05-03T01:07:08.518" v="82920" actId="20577"/>
          <ac:spMkLst>
            <pc:docMk/>
            <pc:sldMk cId="1379225965" sldId="512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617184452" sldId="512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09901052" sldId="513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694648842" sldId="513"/>
        </pc:sldMkLst>
        <pc:spChg chg="mod">
          <ac:chgData name="Jang Minchang" userId="5d9bafdb3db22792" providerId="LiveId" clId="{8C414D0D-7913-4BD8-B215-27E3F8CE625B}" dt="2023-04-13T02:26:34.680" v="2055" actId="20577"/>
          <ac:spMkLst>
            <pc:docMk/>
            <pc:sldMk cId="694648842" sldId="513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654133083" sldId="514"/>
        </pc:sldMkLst>
      </pc:sldChg>
      <pc:sldChg chg="addSp delSp modSp add del mod">
        <pc:chgData name="Jang Minchang" userId="5d9bafdb3db22792" providerId="LiveId" clId="{8C414D0D-7913-4BD8-B215-27E3F8CE625B}" dt="2023-04-18T02:09:05.524" v="9199" actId="47"/>
        <pc:sldMkLst>
          <pc:docMk/>
          <pc:sldMk cId="1470871265" sldId="514"/>
        </pc:sldMkLst>
        <pc:spChg chg="mod">
          <ac:chgData name="Jang Minchang" userId="5d9bafdb3db22792" providerId="LiveId" clId="{8C414D0D-7913-4BD8-B215-27E3F8CE625B}" dt="2023-04-13T02:26:46.274" v="2063"/>
          <ac:spMkLst>
            <pc:docMk/>
            <pc:sldMk cId="1470871265" sldId="514"/>
            <ac:spMk id="2" creationId="{05EB6AD8-EBF0-5C20-CE5A-1F3F59D8BE70}"/>
          </ac:spMkLst>
        </pc:spChg>
        <pc:spChg chg="add del">
          <ac:chgData name="Jang Minchang" userId="5d9bafdb3db22792" providerId="LiveId" clId="{8C414D0D-7913-4BD8-B215-27E3F8CE625B}" dt="2023-04-13T02:26:43.787" v="2061" actId="22"/>
          <ac:spMkLst>
            <pc:docMk/>
            <pc:sldMk cId="1470871265" sldId="514"/>
            <ac:spMk id="4" creationId="{10571BB1-4EB0-69C7-3C92-9859C6B99462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982506880" sldId="515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3232766558" sldId="515"/>
        </pc:sldMkLst>
        <pc:spChg chg="mod">
          <ac:chgData name="Jang Minchang" userId="5d9bafdb3db22792" providerId="LiveId" clId="{8C414D0D-7913-4BD8-B215-27E3F8CE625B}" dt="2023-04-13T02:27:00.342" v="2069" actId="20577"/>
          <ac:spMkLst>
            <pc:docMk/>
            <pc:sldMk cId="3232766558" sldId="515"/>
            <ac:spMk id="2" creationId="{05EB6AD8-EBF0-5C20-CE5A-1F3F59D8BE70}"/>
          </ac:spMkLst>
        </pc:spChg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2315611798" sldId="516"/>
        </pc:sldMkLst>
        <pc:spChg chg="mod">
          <ac:chgData name="Jang Minchang" userId="5d9bafdb3db22792" providerId="LiveId" clId="{8C414D0D-7913-4BD8-B215-27E3F8CE625B}" dt="2023-04-13T02:27:17.117" v="2075" actId="20577"/>
          <ac:spMkLst>
            <pc:docMk/>
            <pc:sldMk cId="2315611798" sldId="516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064281140" sldId="516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1691986118" sldId="517"/>
        </pc:sldMkLst>
        <pc:spChg chg="mod">
          <ac:chgData name="Jang Minchang" userId="5d9bafdb3db22792" providerId="LiveId" clId="{8C414D0D-7913-4BD8-B215-27E3F8CE625B}" dt="2023-04-13T02:27:27.089" v="2081" actId="20577"/>
          <ac:spMkLst>
            <pc:docMk/>
            <pc:sldMk cId="1691986118" sldId="517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188238135" sldId="517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915348868" sldId="518"/>
        </pc:sldMkLst>
        <pc:spChg chg="mod">
          <ac:chgData name="Jang Minchang" userId="5d9bafdb3db22792" providerId="LiveId" clId="{8C414D0D-7913-4BD8-B215-27E3F8CE625B}" dt="2023-04-13T02:27:38.282" v="2086"/>
          <ac:spMkLst>
            <pc:docMk/>
            <pc:sldMk cId="915348868" sldId="518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558851768" sldId="518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1498853745" sldId="519"/>
        </pc:sldMkLst>
        <pc:spChg chg="mod">
          <ac:chgData name="Jang Minchang" userId="5d9bafdb3db22792" providerId="LiveId" clId="{8C414D0D-7913-4BD8-B215-27E3F8CE625B}" dt="2023-04-13T02:27:49.548" v="2092" actId="20577"/>
          <ac:spMkLst>
            <pc:docMk/>
            <pc:sldMk cId="1498853745" sldId="519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743619614" sldId="519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569974186" sldId="520"/>
        </pc:sldMkLst>
        <pc:spChg chg="mod">
          <ac:chgData name="Jang Minchang" userId="5d9bafdb3db22792" providerId="LiveId" clId="{8C414D0D-7913-4BD8-B215-27E3F8CE625B}" dt="2023-04-13T02:28:05.043" v="2102" actId="20577"/>
          <ac:spMkLst>
            <pc:docMk/>
            <pc:sldMk cId="569974186" sldId="520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396206912" sldId="520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322493907" sldId="521"/>
        </pc:sldMkLst>
        <pc:spChg chg="mod">
          <ac:chgData name="Jang Minchang" userId="5d9bafdb3db22792" providerId="LiveId" clId="{8C414D0D-7913-4BD8-B215-27E3F8CE625B}" dt="2023-04-13T02:28:23.613" v="2115" actId="20577"/>
          <ac:spMkLst>
            <pc:docMk/>
            <pc:sldMk cId="322493907" sldId="521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877837687" sldId="521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982411013" sldId="522"/>
        </pc:sldMkLst>
        <pc:spChg chg="mod">
          <ac:chgData name="Jang Minchang" userId="5d9bafdb3db22792" providerId="LiveId" clId="{8C414D0D-7913-4BD8-B215-27E3F8CE625B}" dt="2023-04-13T02:28:32.307" v="2120"/>
          <ac:spMkLst>
            <pc:docMk/>
            <pc:sldMk cId="982411013" sldId="522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585248908" sldId="522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1861638369" sldId="523"/>
        </pc:sldMkLst>
        <pc:spChg chg="mod">
          <ac:chgData name="Jang Minchang" userId="5d9bafdb3db22792" providerId="LiveId" clId="{8C414D0D-7913-4BD8-B215-27E3F8CE625B}" dt="2023-04-13T02:28:40.396" v="2125"/>
          <ac:spMkLst>
            <pc:docMk/>
            <pc:sldMk cId="1861638369" sldId="523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439368513" sldId="523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1396638467" sldId="524"/>
        </pc:sldMkLst>
        <pc:spChg chg="mod">
          <ac:chgData name="Jang Minchang" userId="5d9bafdb3db22792" providerId="LiveId" clId="{8C414D0D-7913-4BD8-B215-27E3F8CE625B}" dt="2023-04-13T02:28:50.600" v="2131" actId="20577"/>
          <ac:spMkLst>
            <pc:docMk/>
            <pc:sldMk cId="1396638467" sldId="524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286479290" sldId="524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039848888" sldId="525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3507459215" sldId="525"/>
        </pc:sldMkLst>
        <pc:spChg chg="mod">
          <ac:chgData name="Jang Minchang" userId="5d9bafdb3db22792" providerId="LiveId" clId="{8C414D0D-7913-4BD8-B215-27E3F8CE625B}" dt="2023-04-13T02:29:03.661" v="2136"/>
          <ac:spMkLst>
            <pc:docMk/>
            <pc:sldMk cId="3507459215" sldId="525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017842583" sldId="526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3211435465" sldId="526"/>
        </pc:sldMkLst>
        <pc:spChg chg="mod">
          <ac:chgData name="Jang Minchang" userId="5d9bafdb3db22792" providerId="LiveId" clId="{8C414D0D-7913-4BD8-B215-27E3F8CE625B}" dt="2023-04-13T02:29:16.366" v="2142" actId="20577"/>
          <ac:spMkLst>
            <pc:docMk/>
            <pc:sldMk cId="3211435465" sldId="526"/>
            <ac:spMk id="2" creationId="{05EB6AD8-EBF0-5C20-CE5A-1F3F59D8BE70}"/>
          </ac:spMkLst>
        </pc:spChg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2601753978" sldId="527"/>
        </pc:sldMkLst>
        <pc:spChg chg="mod">
          <ac:chgData name="Jang Minchang" userId="5d9bafdb3db22792" providerId="LiveId" clId="{8C414D0D-7913-4BD8-B215-27E3F8CE625B}" dt="2023-04-13T02:29:28.125" v="2148" actId="20577"/>
          <ac:spMkLst>
            <pc:docMk/>
            <pc:sldMk cId="2601753978" sldId="527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763538373" sldId="527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549046026" sldId="528"/>
        </pc:sldMkLst>
      </pc:sldChg>
      <pc:sldChg chg="addSp delSp modSp add mod">
        <pc:chgData name="Jang Minchang" userId="5d9bafdb3db22792" providerId="LiveId" clId="{8C414D0D-7913-4BD8-B215-27E3F8CE625B}" dt="2023-04-13T04:34:56.728" v="2179" actId="14100"/>
        <pc:sldMkLst>
          <pc:docMk/>
          <pc:sldMk cId="4094529856" sldId="528"/>
        </pc:sldMkLst>
        <pc:spChg chg="mod ord">
          <ac:chgData name="Jang Minchang" userId="5d9bafdb3db22792" providerId="LiveId" clId="{8C414D0D-7913-4BD8-B215-27E3F8CE625B}" dt="2023-04-13T04:34:44.526" v="2169"/>
          <ac:spMkLst>
            <pc:docMk/>
            <pc:sldMk cId="4094529856" sldId="52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3T04:34:56.728" v="2179" actId="14100"/>
          <ac:spMkLst>
            <pc:docMk/>
            <pc:sldMk cId="4094529856" sldId="528"/>
            <ac:spMk id="6" creationId="{11BFD835-735C-3AE0-4CB2-3CCD305E3E08}"/>
          </ac:spMkLst>
        </pc:spChg>
        <pc:picChg chg="del">
          <ac:chgData name="Jang Minchang" userId="5d9bafdb3db22792" providerId="LiveId" clId="{8C414D0D-7913-4BD8-B215-27E3F8CE625B}" dt="2023-04-13T04:34:41.152" v="2168" actId="478"/>
          <ac:picMkLst>
            <pc:docMk/>
            <pc:sldMk cId="4094529856" sldId="528"/>
            <ac:picMk id="5" creationId="{99AF5D30-1947-F17E-DC38-C451E0607F65}"/>
          </ac:picMkLst>
        </pc:picChg>
        <pc:picChg chg="add mod ord">
          <ac:chgData name="Jang Minchang" userId="5d9bafdb3db22792" providerId="LiveId" clId="{8C414D0D-7913-4BD8-B215-27E3F8CE625B}" dt="2023-04-13T04:34:47.487" v="2171" actId="1076"/>
          <ac:picMkLst>
            <pc:docMk/>
            <pc:sldMk cId="4094529856" sldId="528"/>
            <ac:picMk id="7" creationId="{51FCCDDD-CF35-B3D9-3B00-260C3400659F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19861870" sldId="529"/>
        </pc:sldMkLst>
      </pc:sldChg>
      <pc:sldChg chg="addSp delSp modSp add mod">
        <pc:chgData name="Jang Minchang" userId="5d9bafdb3db22792" providerId="LiveId" clId="{8C414D0D-7913-4BD8-B215-27E3F8CE625B}" dt="2023-04-13T04:36:56.770" v="2243" actId="478"/>
        <pc:sldMkLst>
          <pc:docMk/>
          <pc:sldMk cId="1380038934" sldId="529"/>
        </pc:sldMkLst>
        <pc:spChg chg="mod">
          <ac:chgData name="Jang Minchang" userId="5d9bafdb3db22792" providerId="LiveId" clId="{8C414D0D-7913-4BD8-B215-27E3F8CE625B}" dt="2023-04-13T04:35:40.614" v="2239"/>
          <ac:spMkLst>
            <pc:docMk/>
            <pc:sldMk cId="1380038934" sldId="529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3T04:36:56.770" v="2243" actId="478"/>
          <ac:spMkLst>
            <pc:docMk/>
            <pc:sldMk cId="1380038934" sldId="529"/>
            <ac:spMk id="6" creationId="{11BFD835-735C-3AE0-4CB2-3CCD305E3E08}"/>
          </ac:spMkLst>
        </pc:spChg>
        <pc:picChg chg="add mod">
          <ac:chgData name="Jang Minchang" userId="5d9bafdb3db22792" providerId="LiveId" clId="{8C414D0D-7913-4BD8-B215-27E3F8CE625B}" dt="2023-04-13T04:36:55.057" v="2242" actId="1076"/>
          <ac:picMkLst>
            <pc:docMk/>
            <pc:sldMk cId="1380038934" sldId="529"/>
            <ac:picMk id="5" creationId="{A081BF88-CD2A-5B01-E0B6-2EE962CF32CD}"/>
          </ac:picMkLst>
        </pc:picChg>
        <pc:picChg chg="del">
          <ac:chgData name="Jang Minchang" userId="5d9bafdb3db22792" providerId="LiveId" clId="{8C414D0D-7913-4BD8-B215-27E3F8CE625B}" dt="2023-04-13T04:35:44.557" v="2240" actId="478"/>
          <ac:picMkLst>
            <pc:docMk/>
            <pc:sldMk cId="1380038934" sldId="529"/>
            <ac:picMk id="7" creationId="{51FCCDDD-CF35-B3D9-3B00-260C3400659F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859669173" sldId="530"/>
        </pc:sldMkLst>
      </pc:sldChg>
      <pc:sldChg chg="addSp delSp modSp add mod">
        <pc:chgData name="Jang Minchang" userId="5d9bafdb3db22792" providerId="LiveId" clId="{8C414D0D-7913-4BD8-B215-27E3F8CE625B}" dt="2023-04-13T04:38:52.779" v="2386" actId="1076"/>
        <pc:sldMkLst>
          <pc:docMk/>
          <pc:sldMk cId="1595762530" sldId="530"/>
        </pc:sldMkLst>
        <pc:spChg chg="mod">
          <ac:chgData name="Jang Minchang" userId="5d9bafdb3db22792" providerId="LiveId" clId="{8C414D0D-7913-4BD8-B215-27E3F8CE625B}" dt="2023-04-13T04:38:50.401" v="2385"/>
          <ac:spMkLst>
            <pc:docMk/>
            <pc:sldMk cId="1595762530" sldId="530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13T04:38:52.779" v="2386" actId="1076"/>
          <ac:spMkLst>
            <pc:docMk/>
            <pc:sldMk cId="1595762530" sldId="530"/>
            <ac:spMk id="9" creationId="{26DE5517-2EFC-2CFB-DCCB-BE4FB7B0655D}"/>
          </ac:spMkLst>
        </pc:spChg>
        <pc:picChg chg="del">
          <ac:chgData name="Jang Minchang" userId="5d9bafdb3db22792" providerId="LiveId" clId="{8C414D0D-7913-4BD8-B215-27E3F8CE625B}" dt="2023-04-13T04:38:05.136" v="2317" actId="478"/>
          <ac:picMkLst>
            <pc:docMk/>
            <pc:sldMk cId="1595762530" sldId="530"/>
            <ac:picMk id="5" creationId="{A081BF88-CD2A-5B01-E0B6-2EE962CF32CD}"/>
          </ac:picMkLst>
        </pc:picChg>
        <pc:picChg chg="add mod">
          <ac:chgData name="Jang Minchang" userId="5d9bafdb3db22792" providerId="LiveId" clId="{8C414D0D-7913-4BD8-B215-27E3F8CE625B}" dt="2023-04-13T04:38:52.779" v="2386" actId="1076"/>
          <ac:picMkLst>
            <pc:docMk/>
            <pc:sldMk cId="1595762530" sldId="530"/>
            <ac:picMk id="6" creationId="{58AE9B6C-2D77-FBF0-A0C9-8F9538D141A3}"/>
          </ac:picMkLst>
        </pc:picChg>
        <pc:picChg chg="add del">
          <ac:chgData name="Jang Minchang" userId="5d9bafdb3db22792" providerId="LiveId" clId="{8C414D0D-7913-4BD8-B215-27E3F8CE625B}" dt="2023-04-13T04:38:14.171" v="2321" actId="22"/>
          <ac:picMkLst>
            <pc:docMk/>
            <pc:sldMk cId="1595762530" sldId="530"/>
            <ac:picMk id="8" creationId="{AA388B2B-1830-6D5C-6A9D-FA4B746C9AFD}"/>
          </ac:picMkLst>
        </pc:picChg>
      </pc:sldChg>
      <pc:sldChg chg="addSp delSp modSp add mod">
        <pc:chgData name="Jang Minchang" userId="5d9bafdb3db22792" providerId="LiveId" clId="{8C414D0D-7913-4BD8-B215-27E3F8CE625B}" dt="2023-04-13T04:40:07.877" v="2469" actId="14100"/>
        <pc:sldMkLst>
          <pc:docMk/>
          <pc:sldMk cId="2051512086" sldId="531"/>
        </pc:sldMkLst>
        <pc:spChg chg="mod ord">
          <ac:chgData name="Jang Minchang" userId="5d9bafdb3db22792" providerId="LiveId" clId="{8C414D0D-7913-4BD8-B215-27E3F8CE625B}" dt="2023-04-13T04:39:48.642" v="2443" actId="167"/>
          <ac:spMkLst>
            <pc:docMk/>
            <pc:sldMk cId="2051512086" sldId="531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13T04:40:07.877" v="2469" actId="14100"/>
          <ac:spMkLst>
            <pc:docMk/>
            <pc:sldMk cId="2051512086" sldId="531"/>
            <ac:spMk id="7" creationId="{A0C1DDAF-9437-46B7-7089-399F091BF611}"/>
          </ac:spMkLst>
        </pc:spChg>
        <pc:spChg chg="mod">
          <ac:chgData name="Jang Minchang" userId="5d9bafdb3db22792" providerId="LiveId" clId="{8C414D0D-7913-4BD8-B215-27E3F8CE625B}" dt="2023-04-13T04:39:57.257" v="2452" actId="14100"/>
          <ac:spMkLst>
            <pc:docMk/>
            <pc:sldMk cId="2051512086" sldId="531"/>
            <ac:spMk id="9" creationId="{26DE5517-2EFC-2CFB-DCCB-BE4FB7B0655D}"/>
          </ac:spMkLst>
        </pc:spChg>
        <pc:picChg chg="add mod ord">
          <ac:chgData name="Jang Minchang" userId="5d9bafdb3db22792" providerId="LiveId" clId="{8C414D0D-7913-4BD8-B215-27E3F8CE625B}" dt="2023-04-13T04:39:50.570" v="2445" actId="1076"/>
          <ac:picMkLst>
            <pc:docMk/>
            <pc:sldMk cId="2051512086" sldId="531"/>
            <ac:picMk id="5" creationId="{0CAFDDAA-AE7A-12A5-5A19-3CC8547B3F71}"/>
          </ac:picMkLst>
        </pc:picChg>
        <pc:picChg chg="del">
          <ac:chgData name="Jang Minchang" userId="5d9bafdb3db22792" providerId="LiveId" clId="{8C414D0D-7913-4BD8-B215-27E3F8CE625B}" dt="2023-04-13T04:39:02.961" v="2388" actId="478"/>
          <ac:picMkLst>
            <pc:docMk/>
            <pc:sldMk cId="2051512086" sldId="531"/>
            <ac:picMk id="6" creationId="{58AE9B6C-2D77-FBF0-A0C9-8F9538D141A3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439655222" sldId="531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525689341" sldId="532"/>
        </pc:sldMkLst>
      </pc:sldChg>
      <pc:sldChg chg="addSp delSp modSp add mod">
        <pc:chgData name="Jang Minchang" userId="5d9bafdb3db22792" providerId="LiveId" clId="{8C414D0D-7913-4BD8-B215-27E3F8CE625B}" dt="2023-04-13T04:40:57.866" v="2534" actId="14100"/>
        <pc:sldMkLst>
          <pc:docMk/>
          <pc:sldMk cId="874119351" sldId="532"/>
        </pc:sldMkLst>
        <pc:spChg chg="mod">
          <ac:chgData name="Jang Minchang" userId="5d9bafdb3db22792" providerId="LiveId" clId="{8C414D0D-7913-4BD8-B215-27E3F8CE625B}" dt="2023-04-13T04:40:40.634" v="2517" actId="20577"/>
          <ac:spMkLst>
            <pc:docMk/>
            <pc:sldMk cId="874119351" sldId="532"/>
            <ac:spMk id="2" creationId="{E70CEF53-FBE6-D8C0-7D02-607A5FA7B9FC}"/>
          </ac:spMkLst>
        </pc:spChg>
        <pc:spChg chg="mod ord">
          <ac:chgData name="Jang Minchang" userId="5d9bafdb3db22792" providerId="LiveId" clId="{8C414D0D-7913-4BD8-B215-27E3F8CE625B}" dt="2023-04-13T04:40:57.866" v="2534" actId="14100"/>
          <ac:spMkLst>
            <pc:docMk/>
            <pc:sldMk cId="874119351" sldId="532"/>
            <ac:spMk id="7" creationId="{A0C1DDAF-9437-46B7-7089-399F091BF611}"/>
          </ac:spMkLst>
        </pc:spChg>
        <pc:spChg chg="mod ord">
          <ac:chgData name="Jang Minchang" userId="5d9bafdb3db22792" providerId="LiveId" clId="{8C414D0D-7913-4BD8-B215-27E3F8CE625B}" dt="2023-04-13T04:40:49.825" v="2521" actId="14100"/>
          <ac:spMkLst>
            <pc:docMk/>
            <pc:sldMk cId="874119351" sldId="532"/>
            <ac:spMk id="9" creationId="{26DE5517-2EFC-2CFB-DCCB-BE4FB7B0655D}"/>
          </ac:spMkLst>
        </pc:spChg>
        <pc:picChg chg="del">
          <ac:chgData name="Jang Minchang" userId="5d9bafdb3db22792" providerId="LiveId" clId="{8C414D0D-7913-4BD8-B215-27E3F8CE625B}" dt="2023-04-13T04:40:20.912" v="2472" actId="478"/>
          <ac:picMkLst>
            <pc:docMk/>
            <pc:sldMk cId="874119351" sldId="532"/>
            <ac:picMk id="5" creationId="{0CAFDDAA-AE7A-12A5-5A19-3CC8547B3F71}"/>
          </ac:picMkLst>
        </pc:picChg>
        <pc:picChg chg="add mod">
          <ac:chgData name="Jang Minchang" userId="5d9bafdb3db22792" providerId="LiveId" clId="{8C414D0D-7913-4BD8-B215-27E3F8CE625B}" dt="2023-04-13T04:40:43.730" v="2519" actId="1076"/>
          <ac:picMkLst>
            <pc:docMk/>
            <pc:sldMk cId="874119351" sldId="532"/>
            <ac:picMk id="6" creationId="{2AC95663-FB00-CD05-E08D-34B7F401062C}"/>
          </ac:picMkLst>
        </pc:picChg>
      </pc:sldChg>
      <pc:sldChg chg="addSp delSp modSp add mod">
        <pc:chgData name="Jang Minchang" userId="5d9bafdb3db22792" providerId="LiveId" clId="{8C414D0D-7913-4BD8-B215-27E3F8CE625B}" dt="2023-04-13T04:41:51.631" v="2551" actId="478"/>
        <pc:sldMkLst>
          <pc:docMk/>
          <pc:sldMk cId="362665243" sldId="533"/>
        </pc:sldMkLst>
        <pc:spChg chg="ord">
          <ac:chgData name="Jang Minchang" userId="5d9bafdb3db22792" providerId="LiveId" clId="{8C414D0D-7913-4BD8-B215-27E3F8CE625B}" dt="2023-04-13T04:41:40.468" v="2542" actId="166"/>
          <ac:spMkLst>
            <pc:docMk/>
            <pc:sldMk cId="362665243" sldId="533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3T04:41:51.631" v="2551" actId="478"/>
          <ac:spMkLst>
            <pc:docMk/>
            <pc:sldMk cId="362665243" sldId="533"/>
            <ac:spMk id="7" creationId="{A0C1DDAF-9437-46B7-7089-399F091BF611}"/>
          </ac:spMkLst>
        </pc:spChg>
        <pc:spChg chg="mod">
          <ac:chgData name="Jang Minchang" userId="5d9bafdb3db22792" providerId="LiveId" clId="{8C414D0D-7913-4BD8-B215-27E3F8CE625B}" dt="2023-04-13T04:41:49.939" v="2550" actId="14100"/>
          <ac:spMkLst>
            <pc:docMk/>
            <pc:sldMk cId="362665243" sldId="533"/>
            <ac:spMk id="9" creationId="{26DE5517-2EFC-2CFB-DCCB-BE4FB7B0655D}"/>
          </ac:spMkLst>
        </pc:spChg>
        <pc:picChg chg="add mod ord">
          <ac:chgData name="Jang Minchang" userId="5d9bafdb3db22792" providerId="LiveId" clId="{8C414D0D-7913-4BD8-B215-27E3F8CE625B}" dt="2023-04-13T04:41:36.596" v="2540" actId="167"/>
          <ac:picMkLst>
            <pc:docMk/>
            <pc:sldMk cId="362665243" sldId="533"/>
            <ac:picMk id="5" creationId="{C6F0E1A5-CE90-7F4A-A58E-1E288F263A75}"/>
          </ac:picMkLst>
        </pc:picChg>
        <pc:picChg chg="del">
          <ac:chgData name="Jang Minchang" userId="5d9bafdb3db22792" providerId="LiveId" clId="{8C414D0D-7913-4BD8-B215-27E3F8CE625B}" dt="2023-04-13T04:41:37.626" v="2541" actId="478"/>
          <ac:picMkLst>
            <pc:docMk/>
            <pc:sldMk cId="362665243" sldId="533"/>
            <ac:picMk id="6" creationId="{2AC95663-FB00-CD05-E08D-34B7F401062C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439681271" sldId="533"/>
        </pc:sldMkLst>
      </pc:sldChg>
      <pc:sldChg chg="addSp delSp modSp add mod">
        <pc:chgData name="Jang Minchang" userId="5d9bafdb3db22792" providerId="LiveId" clId="{8C414D0D-7913-4BD8-B215-27E3F8CE625B}" dt="2023-04-13T04:43:58.513" v="2617" actId="1076"/>
        <pc:sldMkLst>
          <pc:docMk/>
          <pc:sldMk cId="680965742" sldId="534"/>
        </pc:sldMkLst>
        <pc:spChg chg="mod ord">
          <ac:chgData name="Jang Minchang" userId="5d9bafdb3db22792" providerId="LiveId" clId="{8C414D0D-7913-4BD8-B215-27E3F8CE625B}" dt="2023-04-13T04:43:13.553" v="2599" actId="167"/>
          <ac:spMkLst>
            <pc:docMk/>
            <pc:sldMk cId="680965742" sldId="534"/>
            <ac:spMk id="2" creationId="{E70CEF53-FBE6-D8C0-7D02-607A5FA7B9FC}"/>
          </ac:spMkLst>
        </pc:spChg>
        <pc:spChg chg="mod ord">
          <ac:chgData name="Jang Minchang" userId="5d9bafdb3db22792" providerId="LiveId" clId="{8C414D0D-7913-4BD8-B215-27E3F8CE625B}" dt="2023-04-13T04:43:37.663" v="2615" actId="1076"/>
          <ac:spMkLst>
            <pc:docMk/>
            <pc:sldMk cId="680965742" sldId="534"/>
            <ac:spMk id="9" creationId="{26DE5517-2EFC-2CFB-DCCB-BE4FB7B0655D}"/>
          </ac:spMkLst>
        </pc:spChg>
        <pc:spChg chg="add mod">
          <ac:chgData name="Jang Minchang" userId="5d9bafdb3db22792" providerId="LiveId" clId="{8C414D0D-7913-4BD8-B215-27E3F8CE625B}" dt="2023-04-13T04:43:37.663" v="2615" actId="1076"/>
          <ac:spMkLst>
            <pc:docMk/>
            <pc:sldMk cId="680965742" sldId="534"/>
            <ac:spMk id="10" creationId="{0A74724F-3BA4-1A5C-D9C9-A1C8236BA934}"/>
          </ac:spMkLst>
        </pc:spChg>
        <pc:picChg chg="del">
          <ac:chgData name="Jang Minchang" userId="5d9bafdb3db22792" providerId="LiveId" clId="{8C414D0D-7913-4BD8-B215-27E3F8CE625B}" dt="2023-04-13T04:42:36.329" v="2553" actId="478"/>
          <ac:picMkLst>
            <pc:docMk/>
            <pc:sldMk cId="680965742" sldId="534"/>
            <ac:picMk id="5" creationId="{C6F0E1A5-CE90-7F4A-A58E-1E288F263A75}"/>
          </ac:picMkLst>
        </pc:picChg>
        <pc:picChg chg="add del mod">
          <ac:chgData name="Jang Minchang" userId="5d9bafdb3db22792" providerId="LiveId" clId="{8C414D0D-7913-4BD8-B215-27E3F8CE625B}" dt="2023-04-13T04:42:50.177" v="2556" actId="478"/>
          <ac:picMkLst>
            <pc:docMk/>
            <pc:sldMk cId="680965742" sldId="534"/>
            <ac:picMk id="6" creationId="{E1EE9E1B-A67D-1A32-3115-55236FB0C629}"/>
          </ac:picMkLst>
        </pc:picChg>
        <pc:picChg chg="add mod">
          <ac:chgData name="Jang Minchang" userId="5d9bafdb3db22792" providerId="LiveId" clId="{8C414D0D-7913-4BD8-B215-27E3F8CE625B}" dt="2023-04-13T04:43:37.663" v="2615" actId="1076"/>
          <ac:picMkLst>
            <pc:docMk/>
            <pc:sldMk cId="680965742" sldId="534"/>
            <ac:picMk id="8" creationId="{379098B9-DF67-B7FF-93D7-9389B4219917}"/>
          </ac:picMkLst>
        </pc:picChg>
        <pc:picChg chg="add mod">
          <ac:chgData name="Jang Minchang" userId="5d9bafdb3db22792" providerId="LiveId" clId="{8C414D0D-7913-4BD8-B215-27E3F8CE625B}" dt="2023-04-13T04:43:58.513" v="2617" actId="1076"/>
          <ac:picMkLst>
            <pc:docMk/>
            <pc:sldMk cId="680965742" sldId="534"/>
            <ac:picMk id="12" creationId="{0D7C262F-D745-E37A-7450-0CABA18359A7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631182611" sldId="534"/>
        </pc:sldMkLst>
      </pc:sldChg>
      <pc:sldChg chg="addSp delSp modSp add mod">
        <pc:chgData name="Jang Minchang" userId="5d9bafdb3db22792" providerId="LiveId" clId="{8C414D0D-7913-4BD8-B215-27E3F8CE625B}" dt="2023-04-13T04:44:41.279" v="2648" actId="1076"/>
        <pc:sldMkLst>
          <pc:docMk/>
          <pc:sldMk cId="1179819455" sldId="535"/>
        </pc:sldMkLst>
        <pc:spChg chg="add mod">
          <ac:chgData name="Jang Minchang" userId="5d9bafdb3db22792" providerId="LiveId" clId="{8C414D0D-7913-4BD8-B215-27E3F8CE625B}" dt="2023-04-13T04:44:41.279" v="2648" actId="1076"/>
          <ac:spMkLst>
            <pc:docMk/>
            <pc:sldMk cId="1179819455" sldId="535"/>
            <ac:spMk id="4" creationId="{FB85BA9A-ACAB-C3B5-CB65-5EA76BF5DF4E}"/>
          </ac:spMkLst>
        </pc:spChg>
        <pc:spChg chg="add mod">
          <ac:chgData name="Jang Minchang" userId="5d9bafdb3db22792" providerId="LiveId" clId="{8C414D0D-7913-4BD8-B215-27E3F8CE625B}" dt="2023-04-13T04:44:41.279" v="2648" actId="1076"/>
          <ac:spMkLst>
            <pc:docMk/>
            <pc:sldMk cId="1179819455" sldId="535"/>
            <ac:spMk id="5" creationId="{D0DEC0E2-B9D5-5D74-CE47-8E35ED63544E}"/>
          </ac:spMkLst>
        </pc:spChg>
        <pc:spChg chg="del">
          <ac:chgData name="Jang Minchang" userId="5d9bafdb3db22792" providerId="LiveId" clId="{8C414D0D-7913-4BD8-B215-27E3F8CE625B}" dt="2023-04-13T04:44:38.927" v="2647" actId="478"/>
          <ac:spMkLst>
            <pc:docMk/>
            <pc:sldMk cId="1179819455" sldId="535"/>
            <ac:spMk id="9" creationId="{26DE5517-2EFC-2CFB-DCCB-BE4FB7B0655D}"/>
          </ac:spMkLst>
        </pc:spChg>
        <pc:spChg chg="mod ord">
          <ac:chgData name="Jang Minchang" userId="5d9bafdb3db22792" providerId="LiveId" clId="{8C414D0D-7913-4BD8-B215-27E3F8CE625B}" dt="2023-04-13T04:44:41.279" v="2648" actId="1076"/>
          <ac:spMkLst>
            <pc:docMk/>
            <pc:sldMk cId="1179819455" sldId="535"/>
            <ac:spMk id="10" creationId="{0A74724F-3BA4-1A5C-D9C9-A1C8236BA934}"/>
          </ac:spMkLst>
        </pc:spChg>
        <pc:picChg chg="del">
          <ac:chgData name="Jang Minchang" userId="5d9bafdb3db22792" providerId="LiveId" clId="{8C414D0D-7913-4BD8-B215-27E3F8CE625B}" dt="2023-04-13T04:44:04.011" v="2619" actId="478"/>
          <ac:picMkLst>
            <pc:docMk/>
            <pc:sldMk cId="1179819455" sldId="535"/>
            <ac:picMk id="8" creationId="{379098B9-DF67-B7FF-93D7-9389B4219917}"/>
          </ac:picMkLst>
        </pc:picChg>
        <pc:picChg chg="mod">
          <ac:chgData name="Jang Minchang" userId="5d9bafdb3db22792" providerId="LiveId" clId="{8C414D0D-7913-4BD8-B215-27E3F8CE625B}" dt="2023-04-13T04:44:41.279" v="2648" actId="1076"/>
          <ac:picMkLst>
            <pc:docMk/>
            <pc:sldMk cId="1179819455" sldId="535"/>
            <ac:picMk id="12" creationId="{0D7C262F-D745-E37A-7450-0CABA18359A7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610569653" sldId="535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350263781" sldId="536"/>
        </pc:sldMkLst>
      </pc:sldChg>
      <pc:sldChg chg="addSp delSp modSp add mod">
        <pc:chgData name="Jang Minchang" userId="5d9bafdb3db22792" providerId="LiveId" clId="{8C414D0D-7913-4BD8-B215-27E3F8CE625B}" dt="2023-04-13T04:46:11.986" v="2768" actId="478"/>
        <pc:sldMkLst>
          <pc:docMk/>
          <pc:sldMk cId="3690766925" sldId="536"/>
        </pc:sldMkLst>
        <pc:spChg chg="mod">
          <ac:chgData name="Jang Minchang" userId="5d9bafdb3db22792" providerId="LiveId" clId="{8C414D0D-7913-4BD8-B215-27E3F8CE625B}" dt="2023-04-13T04:45:21.906" v="2752"/>
          <ac:spMkLst>
            <pc:docMk/>
            <pc:sldMk cId="3690766925" sldId="536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3T04:44:58.709" v="2654" actId="478"/>
          <ac:spMkLst>
            <pc:docMk/>
            <pc:sldMk cId="3690766925" sldId="536"/>
            <ac:spMk id="4" creationId="{FB85BA9A-ACAB-C3B5-CB65-5EA76BF5DF4E}"/>
          </ac:spMkLst>
        </pc:spChg>
        <pc:spChg chg="del">
          <ac:chgData name="Jang Minchang" userId="5d9bafdb3db22792" providerId="LiveId" clId="{8C414D0D-7913-4BD8-B215-27E3F8CE625B}" dt="2023-04-13T04:44:59.420" v="2655" actId="478"/>
          <ac:spMkLst>
            <pc:docMk/>
            <pc:sldMk cId="3690766925" sldId="536"/>
            <ac:spMk id="5" creationId="{D0DEC0E2-B9D5-5D74-CE47-8E35ED63544E}"/>
          </ac:spMkLst>
        </pc:spChg>
        <pc:spChg chg="add mod">
          <ac:chgData name="Jang Minchang" userId="5d9bafdb3db22792" providerId="LiveId" clId="{8C414D0D-7913-4BD8-B215-27E3F8CE625B}" dt="2023-04-13T04:45:41.804" v="2765" actId="14100"/>
          <ac:spMkLst>
            <pc:docMk/>
            <pc:sldMk cId="3690766925" sldId="536"/>
            <ac:spMk id="8" creationId="{D54E7E2E-F0E6-8D9D-C0AC-5383E1B91D11}"/>
          </ac:spMkLst>
        </pc:spChg>
        <pc:spChg chg="mod ord">
          <ac:chgData name="Jang Minchang" userId="5d9bafdb3db22792" providerId="LiveId" clId="{8C414D0D-7913-4BD8-B215-27E3F8CE625B}" dt="2023-04-13T04:45:31.799" v="2760" actId="14100"/>
          <ac:spMkLst>
            <pc:docMk/>
            <pc:sldMk cId="3690766925" sldId="536"/>
            <ac:spMk id="10" creationId="{0A74724F-3BA4-1A5C-D9C9-A1C8236BA934}"/>
          </ac:spMkLst>
        </pc:spChg>
        <pc:picChg chg="add mod">
          <ac:chgData name="Jang Minchang" userId="5d9bafdb3db22792" providerId="LiveId" clId="{8C414D0D-7913-4BD8-B215-27E3F8CE625B}" dt="2023-04-13T04:45:34.896" v="2763" actId="1076"/>
          <ac:picMkLst>
            <pc:docMk/>
            <pc:sldMk cId="3690766925" sldId="536"/>
            <ac:picMk id="7" creationId="{3A33CC95-9225-832A-67E9-3A82982CA2E1}"/>
          </ac:picMkLst>
        </pc:picChg>
        <pc:picChg chg="add del">
          <ac:chgData name="Jang Minchang" userId="5d9bafdb3db22792" providerId="LiveId" clId="{8C414D0D-7913-4BD8-B215-27E3F8CE625B}" dt="2023-04-13T04:46:11.986" v="2768" actId="478"/>
          <ac:picMkLst>
            <pc:docMk/>
            <pc:sldMk cId="3690766925" sldId="536"/>
            <ac:picMk id="11" creationId="{97EC48C3-0B09-447F-817E-7FCAA9E1DFF3}"/>
          </ac:picMkLst>
        </pc:picChg>
        <pc:picChg chg="del">
          <ac:chgData name="Jang Minchang" userId="5d9bafdb3db22792" providerId="LiveId" clId="{8C414D0D-7913-4BD8-B215-27E3F8CE625B}" dt="2023-04-13T04:44:55.226" v="2652" actId="478"/>
          <ac:picMkLst>
            <pc:docMk/>
            <pc:sldMk cId="3690766925" sldId="536"/>
            <ac:picMk id="12" creationId="{0D7C262F-D745-E37A-7450-0CABA18359A7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943777646" sldId="537"/>
        </pc:sldMkLst>
      </pc:sldChg>
      <pc:sldChg chg="delSp modSp add mod">
        <pc:chgData name="Jang Minchang" userId="5d9bafdb3db22792" providerId="LiveId" clId="{8C414D0D-7913-4BD8-B215-27E3F8CE625B}" dt="2023-04-13T04:46:46.161" v="2825" actId="478"/>
        <pc:sldMkLst>
          <pc:docMk/>
          <pc:sldMk cId="2260368288" sldId="537"/>
        </pc:sldMkLst>
        <pc:spChg chg="mod">
          <ac:chgData name="Jang Minchang" userId="5d9bafdb3db22792" providerId="LiveId" clId="{8C414D0D-7913-4BD8-B215-27E3F8CE625B}" dt="2023-04-13T04:46:36.518" v="2817"/>
          <ac:spMkLst>
            <pc:docMk/>
            <pc:sldMk cId="2260368288" sldId="537"/>
            <ac:spMk id="2" creationId="{E70CEF53-FBE6-D8C0-7D02-607A5FA7B9FC}"/>
          </ac:spMkLst>
        </pc:spChg>
        <pc:spChg chg="del ord">
          <ac:chgData name="Jang Minchang" userId="5d9bafdb3db22792" providerId="LiveId" clId="{8C414D0D-7913-4BD8-B215-27E3F8CE625B}" dt="2023-04-13T04:46:46.161" v="2825" actId="478"/>
          <ac:spMkLst>
            <pc:docMk/>
            <pc:sldMk cId="2260368288" sldId="537"/>
            <ac:spMk id="8" creationId="{D54E7E2E-F0E6-8D9D-C0AC-5383E1B91D11}"/>
          </ac:spMkLst>
        </pc:spChg>
        <pc:spChg chg="mod ord">
          <ac:chgData name="Jang Minchang" userId="5d9bafdb3db22792" providerId="LiveId" clId="{8C414D0D-7913-4BD8-B215-27E3F8CE625B}" dt="2023-04-13T04:46:45.211" v="2824" actId="14100"/>
          <ac:spMkLst>
            <pc:docMk/>
            <pc:sldMk cId="2260368288" sldId="537"/>
            <ac:spMk id="10" creationId="{0A74724F-3BA4-1A5C-D9C9-A1C8236BA934}"/>
          </ac:spMkLst>
        </pc:spChg>
        <pc:picChg chg="del">
          <ac:chgData name="Jang Minchang" userId="5d9bafdb3db22792" providerId="LiveId" clId="{8C414D0D-7913-4BD8-B215-27E3F8CE625B}" dt="2023-04-13T04:46:15.101" v="2770" actId="478"/>
          <ac:picMkLst>
            <pc:docMk/>
            <pc:sldMk cId="2260368288" sldId="537"/>
            <ac:picMk id="7" creationId="{3A33CC95-9225-832A-67E9-3A82982CA2E1}"/>
          </ac:picMkLst>
        </pc:picChg>
        <pc:picChg chg="mod">
          <ac:chgData name="Jang Minchang" userId="5d9bafdb3db22792" providerId="LiveId" clId="{8C414D0D-7913-4BD8-B215-27E3F8CE625B}" dt="2023-04-13T04:46:27.210" v="2775" actId="14100"/>
          <ac:picMkLst>
            <pc:docMk/>
            <pc:sldMk cId="2260368288" sldId="537"/>
            <ac:picMk id="11" creationId="{97EC48C3-0B09-447F-817E-7FCAA9E1DFF3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826003019" sldId="538"/>
        </pc:sldMkLst>
      </pc:sldChg>
      <pc:sldChg chg="addSp delSp modSp add mod">
        <pc:chgData name="Jang Minchang" userId="5d9bafdb3db22792" providerId="LiveId" clId="{8C414D0D-7913-4BD8-B215-27E3F8CE625B}" dt="2023-04-13T04:48:05.418" v="2921" actId="478"/>
        <pc:sldMkLst>
          <pc:docMk/>
          <pc:sldMk cId="1046260564" sldId="538"/>
        </pc:sldMkLst>
        <pc:spChg chg="mod">
          <ac:chgData name="Jang Minchang" userId="5d9bafdb3db22792" providerId="LiveId" clId="{8C414D0D-7913-4BD8-B215-27E3F8CE625B}" dt="2023-04-13T04:47:09.178" v="2898"/>
          <ac:spMkLst>
            <pc:docMk/>
            <pc:sldMk cId="1046260564" sldId="538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13T04:47:43.333" v="2918" actId="1037"/>
          <ac:spMkLst>
            <pc:docMk/>
            <pc:sldMk cId="1046260564" sldId="538"/>
            <ac:spMk id="6" creationId="{EE8E8600-93CB-5442-C063-56B588657DC5}"/>
          </ac:spMkLst>
        </pc:spChg>
        <pc:spChg chg="mod ord">
          <ac:chgData name="Jang Minchang" userId="5d9bafdb3db22792" providerId="LiveId" clId="{8C414D0D-7913-4BD8-B215-27E3F8CE625B}" dt="2023-04-13T04:47:32.331" v="2909" actId="1037"/>
          <ac:spMkLst>
            <pc:docMk/>
            <pc:sldMk cId="1046260564" sldId="538"/>
            <ac:spMk id="10" creationId="{0A74724F-3BA4-1A5C-D9C9-A1C8236BA934}"/>
          </ac:spMkLst>
        </pc:spChg>
        <pc:picChg chg="add mod">
          <ac:chgData name="Jang Minchang" userId="5d9bafdb3db22792" providerId="LiveId" clId="{8C414D0D-7913-4BD8-B215-27E3F8CE625B}" dt="2023-04-13T04:47:29.386" v="2905" actId="1076"/>
          <ac:picMkLst>
            <pc:docMk/>
            <pc:sldMk cId="1046260564" sldId="538"/>
            <ac:picMk id="5" creationId="{CF6E656C-D269-BABC-1B10-68518F92A86F}"/>
          </ac:picMkLst>
        </pc:picChg>
        <pc:picChg chg="add del">
          <ac:chgData name="Jang Minchang" userId="5d9bafdb3db22792" providerId="LiveId" clId="{8C414D0D-7913-4BD8-B215-27E3F8CE625B}" dt="2023-04-13T04:48:05.418" v="2921" actId="478"/>
          <ac:picMkLst>
            <pc:docMk/>
            <pc:sldMk cId="1046260564" sldId="538"/>
            <ac:picMk id="8" creationId="{E53EDB1D-E148-1C52-8CB4-9513CBC329FD}"/>
          </ac:picMkLst>
        </pc:picChg>
        <pc:picChg chg="del">
          <ac:chgData name="Jang Minchang" userId="5d9bafdb3db22792" providerId="LiveId" clId="{8C414D0D-7913-4BD8-B215-27E3F8CE625B}" dt="2023-04-13T04:47:19.672" v="2899" actId="478"/>
          <ac:picMkLst>
            <pc:docMk/>
            <pc:sldMk cId="1046260564" sldId="538"/>
            <ac:picMk id="11" creationId="{97EC48C3-0B09-447F-817E-7FCAA9E1DFF3}"/>
          </ac:picMkLst>
        </pc:picChg>
      </pc:sldChg>
      <pc:sldChg chg="addSp delSp modSp add mod">
        <pc:chgData name="Jang Minchang" userId="5d9bafdb3db22792" providerId="LiveId" clId="{8C414D0D-7913-4BD8-B215-27E3F8CE625B}" dt="2023-04-13T04:49:26.148" v="3040"/>
        <pc:sldMkLst>
          <pc:docMk/>
          <pc:sldMk cId="378174305" sldId="539"/>
        </pc:sldMkLst>
        <pc:spChg chg="mod">
          <ac:chgData name="Jang Minchang" userId="5d9bafdb3db22792" providerId="LiveId" clId="{8C414D0D-7913-4BD8-B215-27E3F8CE625B}" dt="2023-04-13T04:49:11.799" v="3038"/>
          <ac:spMkLst>
            <pc:docMk/>
            <pc:sldMk cId="378174305" sldId="539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13T04:48:50.139" v="2950" actId="1037"/>
          <ac:spMkLst>
            <pc:docMk/>
            <pc:sldMk cId="378174305" sldId="539"/>
            <ac:spMk id="4" creationId="{23CC9ACC-0E8C-1982-CB85-254692912E85}"/>
          </ac:spMkLst>
        </pc:spChg>
        <pc:spChg chg="mod ord">
          <ac:chgData name="Jang Minchang" userId="5d9bafdb3db22792" providerId="LiveId" clId="{8C414D0D-7913-4BD8-B215-27E3F8CE625B}" dt="2023-04-13T04:48:44.439" v="2943" actId="1038"/>
          <ac:spMkLst>
            <pc:docMk/>
            <pc:sldMk cId="378174305" sldId="539"/>
            <ac:spMk id="6" creationId="{EE8E8600-93CB-5442-C063-56B588657DC5}"/>
          </ac:spMkLst>
        </pc:spChg>
        <pc:spChg chg="add del mod">
          <ac:chgData name="Jang Minchang" userId="5d9bafdb3db22792" providerId="LiveId" clId="{8C414D0D-7913-4BD8-B215-27E3F8CE625B}" dt="2023-04-13T04:49:26.148" v="3040"/>
          <ac:spMkLst>
            <pc:docMk/>
            <pc:sldMk cId="378174305" sldId="539"/>
            <ac:spMk id="7" creationId="{1EEC93CA-ACFB-C669-D5C6-73BBD03357B1}"/>
          </ac:spMkLst>
        </pc:spChg>
        <pc:spChg chg="mod ord">
          <ac:chgData name="Jang Minchang" userId="5d9bafdb3db22792" providerId="LiveId" clId="{8C414D0D-7913-4BD8-B215-27E3F8CE625B}" dt="2023-04-13T04:48:40.376" v="2940" actId="14100"/>
          <ac:spMkLst>
            <pc:docMk/>
            <pc:sldMk cId="378174305" sldId="539"/>
            <ac:spMk id="10" creationId="{0A74724F-3BA4-1A5C-D9C9-A1C8236BA934}"/>
          </ac:spMkLst>
        </pc:spChg>
        <pc:picChg chg="del">
          <ac:chgData name="Jang Minchang" userId="5d9bafdb3db22792" providerId="LiveId" clId="{8C414D0D-7913-4BD8-B215-27E3F8CE625B}" dt="2023-04-13T04:48:07.918" v="2922" actId="478"/>
          <ac:picMkLst>
            <pc:docMk/>
            <pc:sldMk cId="378174305" sldId="539"/>
            <ac:picMk id="5" creationId="{CF6E656C-D269-BABC-1B10-68518F92A86F}"/>
          </ac:picMkLst>
        </pc:picChg>
        <pc:picChg chg="mod">
          <ac:chgData name="Jang Minchang" userId="5d9bafdb3db22792" providerId="LiveId" clId="{8C414D0D-7913-4BD8-B215-27E3F8CE625B}" dt="2023-04-13T04:48:24.468" v="2930" actId="1036"/>
          <ac:picMkLst>
            <pc:docMk/>
            <pc:sldMk cId="378174305" sldId="539"/>
            <ac:picMk id="8" creationId="{E53EDB1D-E148-1C52-8CB4-9513CBC329FD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515722476" sldId="540"/>
        </pc:sldMkLst>
      </pc:sldChg>
      <pc:sldChg chg="addSp delSp modSp add mod">
        <pc:chgData name="Jang Minchang" userId="5d9bafdb3db22792" providerId="LiveId" clId="{8C414D0D-7913-4BD8-B215-27E3F8CE625B}" dt="2023-04-13T04:50:39.135" v="3155" actId="1035"/>
        <pc:sldMkLst>
          <pc:docMk/>
          <pc:sldMk cId="1035781737" sldId="540"/>
        </pc:sldMkLst>
        <pc:spChg chg="mod">
          <ac:chgData name="Jang Minchang" userId="5d9bafdb3db22792" providerId="LiveId" clId="{8C414D0D-7913-4BD8-B215-27E3F8CE625B}" dt="2023-04-13T04:49:45.632" v="3128"/>
          <ac:spMkLst>
            <pc:docMk/>
            <pc:sldMk cId="1035781737" sldId="540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3T04:50:37.947" v="3154" actId="478"/>
          <ac:spMkLst>
            <pc:docMk/>
            <pc:sldMk cId="1035781737" sldId="540"/>
            <ac:spMk id="4" creationId="{23CC9ACC-0E8C-1982-CB85-254692912E85}"/>
          </ac:spMkLst>
        </pc:spChg>
        <pc:spChg chg="del">
          <ac:chgData name="Jang Minchang" userId="5d9bafdb3db22792" providerId="LiveId" clId="{8C414D0D-7913-4BD8-B215-27E3F8CE625B}" dt="2023-04-13T04:50:37.186" v="3153" actId="478"/>
          <ac:spMkLst>
            <pc:docMk/>
            <pc:sldMk cId="1035781737" sldId="540"/>
            <ac:spMk id="6" creationId="{EE8E8600-93CB-5442-C063-56B588657DC5}"/>
          </ac:spMkLst>
        </pc:spChg>
        <pc:spChg chg="mod">
          <ac:chgData name="Jang Minchang" userId="5d9bafdb3db22792" providerId="LiveId" clId="{8C414D0D-7913-4BD8-B215-27E3F8CE625B}" dt="2023-04-13T04:50:27.690" v="3144" actId="1037"/>
          <ac:spMkLst>
            <pc:docMk/>
            <pc:sldMk cId="1035781737" sldId="540"/>
            <ac:spMk id="10" creationId="{0A74724F-3BA4-1A5C-D9C9-A1C8236BA934}"/>
          </ac:spMkLst>
        </pc:spChg>
        <pc:spChg chg="add mod">
          <ac:chgData name="Jang Minchang" userId="5d9bafdb3db22792" providerId="LiveId" clId="{8C414D0D-7913-4BD8-B215-27E3F8CE625B}" dt="2023-04-13T04:50:39.135" v="3155" actId="1035"/>
          <ac:spMkLst>
            <pc:docMk/>
            <pc:sldMk cId="1035781737" sldId="540"/>
            <ac:spMk id="12" creationId="{ACAB1C5B-5D86-C026-58ED-E4101A22F15B}"/>
          </ac:spMkLst>
        </pc:spChg>
        <pc:picChg chg="add mod ord">
          <ac:chgData name="Jang Minchang" userId="5d9bafdb3db22792" providerId="LiveId" clId="{8C414D0D-7913-4BD8-B215-27E3F8CE625B}" dt="2023-04-13T04:50:16.124" v="3138" actId="167"/>
          <ac:picMkLst>
            <pc:docMk/>
            <pc:sldMk cId="1035781737" sldId="540"/>
            <ac:picMk id="7" creationId="{5C0207D5-8345-31FA-777D-E31A67AE7655}"/>
          </ac:picMkLst>
        </pc:picChg>
        <pc:picChg chg="del">
          <ac:chgData name="Jang Minchang" userId="5d9bafdb3db22792" providerId="LiveId" clId="{8C414D0D-7913-4BD8-B215-27E3F8CE625B}" dt="2023-04-13T04:49:29.570" v="3042" actId="478"/>
          <ac:picMkLst>
            <pc:docMk/>
            <pc:sldMk cId="1035781737" sldId="540"/>
            <ac:picMk id="8" creationId="{E53EDB1D-E148-1C52-8CB4-9513CBC329FD}"/>
          </ac:picMkLst>
        </pc:picChg>
        <pc:picChg chg="add mod ord">
          <ac:chgData name="Jang Minchang" userId="5d9bafdb3db22792" providerId="LiveId" clId="{8C414D0D-7913-4BD8-B215-27E3F8CE625B}" dt="2023-04-13T04:50:12.247" v="3137" actId="167"/>
          <ac:picMkLst>
            <pc:docMk/>
            <pc:sldMk cId="1035781737" sldId="540"/>
            <ac:picMk id="11" creationId="{CCC340AB-89A9-B78D-C938-2DFC600F0B8E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923025021" sldId="541"/>
        </pc:sldMkLst>
      </pc:sldChg>
      <pc:sldChg chg="addSp delSp modSp add mod">
        <pc:chgData name="Jang Minchang" userId="5d9bafdb3db22792" providerId="LiveId" clId="{8C414D0D-7913-4BD8-B215-27E3F8CE625B}" dt="2023-04-14T04:34:02.928" v="5936" actId="1076"/>
        <pc:sldMkLst>
          <pc:docMk/>
          <pc:sldMk cId="3434985693" sldId="541"/>
        </pc:sldMkLst>
        <pc:spChg chg="mod">
          <ac:chgData name="Jang Minchang" userId="5d9bafdb3db22792" providerId="LiveId" clId="{8C414D0D-7913-4BD8-B215-27E3F8CE625B}" dt="2023-04-13T05:12:20.948" v="3246" actId="6549"/>
          <ac:spMkLst>
            <pc:docMk/>
            <pc:sldMk cId="3434985693" sldId="541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3T04:51:01.060" v="3158" actId="478"/>
          <ac:spMkLst>
            <pc:docMk/>
            <pc:sldMk cId="3434985693" sldId="541"/>
            <ac:spMk id="10" creationId="{0A74724F-3BA4-1A5C-D9C9-A1C8236BA934}"/>
          </ac:spMkLst>
        </pc:spChg>
        <pc:spChg chg="del">
          <ac:chgData name="Jang Minchang" userId="5d9bafdb3db22792" providerId="LiveId" clId="{8C414D0D-7913-4BD8-B215-27E3F8CE625B}" dt="2023-04-13T04:51:01.060" v="3158" actId="478"/>
          <ac:spMkLst>
            <pc:docMk/>
            <pc:sldMk cId="3434985693" sldId="541"/>
            <ac:spMk id="12" creationId="{ACAB1C5B-5D86-C026-58ED-E4101A22F15B}"/>
          </ac:spMkLst>
        </pc:spChg>
        <pc:spChg chg="add mod">
          <ac:chgData name="Jang Minchang" userId="5d9bafdb3db22792" providerId="LiveId" clId="{8C414D0D-7913-4BD8-B215-27E3F8CE625B}" dt="2023-04-14T04:34:02.928" v="5936" actId="1076"/>
          <ac:spMkLst>
            <pc:docMk/>
            <pc:sldMk cId="3434985693" sldId="541"/>
            <ac:spMk id="16" creationId="{1F7F25D9-5E71-0BC7-3FEC-69159DD89D14}"/>
          </ac:spMkLst>
        </pc:spChg>
        <pc:spChg chg="add mod">
          <ac:chgData name="Jang Minchang" userId="5d9bafdb3db22792" providerId="LiveId" clId="{8C414D0D-7913-4BD8-B215-27E3F8CE625B}" dt="2023-04-14T04:33:59.359" v="5935" actId="14100"/>
          <ac:spMkLst>
            <pc:docMk/>
            <pc:sldMk cId="3434985693" sldId="541"/>
            <ac:spMk id="17" creationId="{5EE6FC5C-EC64-9067-ACF9-9A999DB2C407}"/>
          </ac:spMkLst>
        </pc:spChg>
        <pc:picChg chg="add del mod">
          <ac:chgData name="Jang Minchang" userId="5d9bafdb3db22792" providerId="LiveId" clId="{8C414D0D-7913-4BD8-B215-27E3F8CE625B}" dt="2023-04-13T04:53:15.699" v="3239" actId="478"/>
          <ac:picMkLst>
            <pc:docMk/>
            <pc:sldMk cId="3434985693" sldId="541"/>
            <ac:picMk id="5" creationId="{1847E1DF-EC53-ECD8-251D-96A80430CC61}"/>
          </ac:picMkLst>
        </pc:picChg>
        <pc:picChg chg="add mod ord">
          <ac:chgData name="Jang Minchang" userId="5d9bafdb3db22792" providerId="LiveId" clId="{8C414D0D-7913-4BD8-B215-27E3F8CE625B}" dt="2023-04-14T04:33:51.290" v="5930" actId="167"/>
          <ac:picMkLst>
            <pc:docMk/>
            <pc:sldMk cId="3434985693" sldId="541"/>
            <ac:picMk id="5" creationId="{3410BC43-F3D4-0D94-EA21-10CEB6CF1F83}"/>
          </ac:picMkLst>
        </pc:picChg>
        <pc:picChg chg="del">
          <ac:chgData name="Jang Minchang" userId="5d9bafdb3db22792" providerId="LiveId" clId="{8C414D0D-7913-4BD8-B215-27E3F8CE625B}" dt="2023-04-13T04:50:59.005" v="3157" actId="478"/>
          <ac:picMkLst>
            <pc:docMk/>
            <pc:sldMk cId="3434985693" sldId="541"/>
            <ac:picMk id="7" creationId="{5C0207D5-8345-31FA-777D-E31A67AE7655}"/>
          </ac:picMkLst>
        </pc:picChg>
        <pc:picChg chg="add del mod">
          <ac:chgData name="Jang Minchang" userId="5d9bafdb3db22792" providerId="LiveId" clId="{8C414D0D-7913-4BD8-B215-27E3F8CE625B}" dt="2023-04-13T04:53:20.051" v="3242" actId="478"/>
          <ac:picMkLst>
            <pc:docMk/>
            <pc:sldMk cId="3434985693" sldId="541"/>
            <ac:picMk id="8" creationId="{52F7A801-AC35-94C1-A2CC-EB500539FBD6}"/>
          </ac:picMkLst>
        </pc:picChg>
        <pc:picChg chg="del">
          <ac:chgData name="Jang Minchang" userId="5d9bafdb3db22792" providerId="LiveId" clId="{8C414D0D-7913-4BD8-B215-27E3F8CE625B}" dt="2023-04-13T04:50:59.005" v="3157" actId="478"/>
          <ac:picMkLst>
            <pc:docMk/>
            <pc:sldMk cId="3434985693" sldId="541"/>
            <ac:picMk id="11" creationId="{CCC340AB-89A9-B78D-C938-2DFC600F0B8E}"/>
          </ac:picMkLst>
        </pc:picChg>
        <pc:picChg chg="add del mod">
          <ac:chgData name="Jang Minchang" userId="5d9bafdb3db22792" providerId="LiveId" clId="{8C414D0D-7913-4BD8-B215-27E3F8CE625B}" dt="2023-04-13T04:53:36.446" v="3245" actId="478"/>
          <ac:picMkLst>
            <pc:docMk/>
            <pc:sldMk cId="3434985693" sldId="541"/>
            <ac:picMk id="13" creationId="{9C8CD0CB-4F57-4819-4DBF-3435AC011258}"/>
          </ac:picMkLst>
        </pc:picChg>
        <pc:picChg chg="add del mod">
          <ac:chgData name="Jang Minchang" userId="5d9bafdb3db22792" providerId="LiveId" clId="{8C414D0D-7913-4BD8-B215-27E3F8CE625B}" dt="2023-04-14T04:33:51.942" v="5931" actId="478"/>
          <ac:picMkLst>
            <pc:docMk/>
            <pc:sldMk cId="3434985693" sldId="541"/>
            <ac:picMk id="15" creationId="{CF85A800-DC22-28A6-1FBA-08B42B4AB6AF}"/>
          </ac:picMkLst>
        </pc:picChg>
        <pc:picChg chg="add del mod">
          <ac:chgData name="Jang Minchang" userId="5d9bafdb3db22792" providerId="LiveId" clId="{8C414D0D-7913-4BD8-B215-27E3F8CE625B}" dt="2023-04-13T05:13:38.760" v="3263" actId="478"/>
          <ac:picMkLst>
            <pc:docMk/>
            <pc:sldMk cId="3434985693" sldId="541"/>
            <ac:picMk id="19" creationId="{CAECAE6E-44F1-2A6C-D086-279D508C9BBB}"/>
          </ac:picMkLst>
        </pc:picChg>
        <pc:picChg chg="add del mod">
          <ac:chgData name="Jang Minchang" userId="5d9bafdb3db22792" providerId="LiveId" clId="{8C414D0D-7913-4BD8-B215-27E3F8CE625B}" dt="2023-04-13T05:12:27.927" v="3249" actId="478"/>
          <ac:picMkLst>
            <pc:docMk/>
            <pc:sldMk cId="3434985693" sldId="541"/>
            <ac:picMk id="1026" creationId="{7EC4B854-87E5-F64D-0E15-15F8C97A3500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607598539" sldId="542"/>
        </pc:sldMkLst>
      </pc:sldChg>
      <pc:sldChg chg="delSp modSp add mod">
        <pc:chgData name="Jang Minchang" userId="5d9bafdb3db22792" providerId="LiveId" clId="{8C414D0D-7913-4BD8-B215-27E3F8CE625B}" dt="2023-04-13T05:13:59.203" v="3318"/>
        <pc:sldMkLst>
          <pc:docMk/>
          <pc:sldMk cId="2803795420" sldId="542"/>
        </pc:sldMkLst>
        <pc:spChg chg="mod">
          <ac:chgData name="Jang Minchang" userId="5d9bafdb3db22792" providerId="LiveId" clId="{8C414D0D-7913-4BD8-B215-27E3F8CE625B}" dt="2023-04-13T05:13:59.203" v="3318"/>
          <ac:spMkLst>
            <pc:docMk/>
            <pc:sldMk cId="2803795420" sldId="542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3T05:13:42.368" v="3265" actId="478"/>
          <ac:spMkLst>
            <pc:docMk/>
            <pc:sldMk cId="2803795420" sldId="542"/>
            <ac:spMk id="16" creationId="{1F7F25D9-5E71-0BC7-3FEC-69159DD89D14}"/>
          </ac:spMkLst>
        </pc:spChg>
        <pc:spChg chg="del">
          <ac:chgData name="Jang Minchang" userId="5d9bafdb3db22792" providerId="LiveId" clId="{8C414D0D-7913-4BD8-B215-27E3F8CE625B}" dt="2023-04-13T05:13:42.368" v="3265" actId="478"/>
          <ac:spMkLst>
            <pc:docMk/>
            <pc:sldMk cId="2803795420" sldId="542"/>
            <ac:spMk id="17" creationId="{5EE6FC5C-EC64-9067-ACF9-9A999DB2C407}"/>
          </ac:spMkLst>
        </pc:spChg>
        <pc:picChg chg="del">
          <ac:chgData name="Jang Minchang" userId="5d9bafdb3db22792" providerId="LiveId" clId="{8C414D0D-7913-4BD8-B215-27E3F8CE625B}" dt="2023-04-13T05:13:41.197" v="3264" actId="478"/>
          <ac:picMkLst>
            <pc:docMk/>
            <pc:sldMk cId="2803795420" sldId="542"/>
            <ac:picMk id="15" creationId="{CF85A800-DC22-28A6-1FBA-08B42B4AB6AF}"/>
          </ac:picMkLst>
        </pc:picChg>
        <pc:picChg chg="mod">
          <ac:chgData name="Jang Minchang" userId="5d9bafdb3db22792" providerId="LiveId" clId="{8C414D0D-7913-4BD8-B215-27E3F8CE625B}" dt="2023-04-13T05:13:44.474" v="3266" actId="1076"/>
          <ac:picMkLst>
            <pc:docMk/>
            <pc:sldMk cId="2803795420" sldId="542"/>
            <ac:picMk id="19" creationId="{CAECAE6E-44F1-2A6C-D086-279D508C9BBB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328202296" sldId="543"/>
        </pc:sldMkLst>
      </pc:sldChg>
      <pc:sldChg chg="addSp delSp modSp add mod">
        <pc:chgData name="Jang Minchang" userId="5d9bafdb3db22792" providerId="LiveId" clId="{8C414D0D-7913-4BD8-B215-27E3F8CE625B}" dt="2023-04-13T05:28:33.196" v="3366"/>
        <pc:sldMkLst>
          <pc:docMk/>
          <pc:sldMk cId="3613879235" sldId="543"/>
        </pc:sldMkLst>
        <pc:spChg chg="mod">
          <ac:chgData name="Jang Minchang" userId="5d9bafdb3db22792" providerId="LiveId" clId="{8C414D0D-7913-4BD8-B215-27E3F8CE625B}" dt="2023-04-13T05:28:33.196" v="3366"/>
          <ac:spMkLst>
            <pc:docMk/>
            <pc:sldMk cId="3613879235" sldId="543"/>
            <ac:spMk id="2" creationId="{E70CEF53-FBE6-D8C0-7D02-607A5FA7B9FC}"/>
          </ac:spMkLst>
        </pc:spChg>
        <pc:picChg chg="add mod">
          <ac:chgData name="Jang Minchang" userId="5d9bafdb3db22792" providerId="LiveId" clId="{8C414D0D-7913-4BD8-B215-27E3F8CE625B}" dt="2023-04-13T05:28:14.948" v="3323" actId="1076"/>
          <ac:picMkLst>
            <pc:docMk/>
            <pc:sldMk cId="3613879235" sldId="543"/>
            <ac:picMk id="5" creationId="{F2C88067-2B1A-E125-2C44-6D9A496FEE2C}"/>
          </ac:picMkLst>
        </pc:picChg>
        <pc:picChg chg="del">
          <ac:chgData name="Jang Minchang" userId="5d9bafdb3db22792" providerId="LiveId" clId="{8C414D0D-7913-4BD8-B215-27E3F8CE625B}" dt="2023-04-13T05:28:12.212" v="3320" actId="478"/>
          <ac:picMkLst>
            <pc:docMk/>
            <pc:sldMk cId="3613879235" sldId="543"/>
            <ac:picMk id="19" creationId="{CAECAE6E-44F1-2A6C-D086-279D508C9BBB}"/>
          </ac:picMkLst>
        </pc:picChg>
      </pc:sldChg>
      <pc:sldChg chg="addSp delSp modSp add mod">
        <pc:chgData name="Jang Minchang" userId="5d9bafdb3db22792" providerId="LiveId" clId="{8C414D0D-7913-4BD8-B215-27E3F8CE625B}" dt="2023-04-13T05:37:27.553" v="3410" actId="1038"/>
        <pc:sldMkLst>
          <pc:docMk/>
          <pc:sldMk cId="1632983995" sldId="544"/>
        </pc:sldMkLst>
        <pc:spChg chg="mod">
          <ac:chgData name="Jang Minchang" userId="5d9bafdb3db22792" providerId="LiveId" clId="{8C414D0D-7913-4BD8-B215-27E3F8CE625B}" dt="2023-04-13T05:36:55.129" v="3403" actId="15"/>
          <ac:spMkLst>
            <pc:docMk/>
            <pc:sldMk cId="1632983995" sldId="544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13T05:37:27.553" v="3410" actId="1038"/>
          <ac:spMkLst>
            <pc:docMk/>
            <pc:sldMk cId="1632983995" sldId="544"/>
            <ac:spMk id="7" creationId="{49413D17-01C8-4508-138A-B856D0738675}"/>
          </ac:spMkLst>
        </pc:spChg>
        <pc:picChg chg="del">
          <ac:chgData name="Jang Minchang" userId="5d9bafdb3db22792" providerId="LiveId" clId="{8C414D0D-7913-4BD8-B215-27E3F8CE625B}" dt="2023-04-13T05:36:39.323" v="3368" actId="478"/>
          <ac:picMkLst>
            <pc:docMk/>
            <pc:sldMk cId="1632983995" sldId="544"/>
            <ac:picMk id="5" creationId="{F2C88067-2B1A-E125-2C44-6D9A496FEE2C}"/>
          </ac:picMkLst>
        </pc:picChg>
        <pc:picChg chg="add mod">
          <ac:chgData name="Jang Minchang" userId="5d9bafdb3db22792" providerId="LiveId" clId="{8C414D0D-7913-4BD8-B215-27E3F8CE625B}" dt="2023-04-13T05:37:14.541" v="3405" actId="1076"/>
          <ac:picMkLst>
            <pc:docMk/>
            <pc:sldMk cId="1632983995" sldId="544"/>
            <ac:picMk id="6" creationId="{32021D8D-300C-684A-6F30-EFC105E77117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432666405" sldId="544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574093663" sldId="545"/>
        </pc:sldMkLst>
      </pc:sldChg>
      <pc:sldChg chg="add del">
        <pc:chgData name="Jang Minchang" userId="5d9bafdb3db22792" providerId="LiveId" clId="{8C414D0D-7913-4BD8-B215-27E3F8CE625B}" dt="2023-04-13T05:36:50.589" v="3401"/>
        <pc:sldMkLst>
          <pc:docMk/>
          <pc:sldMk cId="1521315633" sldId="545"/>
        </pc:sldMkLst>
      </pc:sldChg>
      <pc:sldChg chg="addSp delSp modSp add mod">
        <pc:chgData name="Jang Minchang" userId="5d9bafdb3db22792" providerId="LiveId" clId="{8C414D0D-7913-4BD8-B215-27E3F8CE625B}" dt="2023-04-14T03:22:42.392" v="3418" actId="14100"/>
        <pc:sldMkLst>
          <pc:docMk/>
          <pc:sldMk cId="3945154754" sldId="545"/>
        </pc:sldMkLst>
        <pc:spChg chg="mod">
          <ac:chgData name="Jang Minchang" userId="5d9bafdb3db22792" providerId="LiveId" clId="{8C414D0D-7913-4BD8-B215-27E3F8CE625B}" dt="2023-04-14T03:22:42.392" v="3418" actId="14100"/>
          <ac:spMkLst>
            <pc:docMk/>
            <pc:sldMk cId="3945154754" sldId="545"/>
            <ac:spMk id="7" creationId="{49413D17-01C8-4508-138A-B856D0738675}"/>
          </ac:spMkLst>
        </pc:spChg>
        <pc:picChg chg="add mod ord">
          <ac:chgData name="Jang Minchang" userId="5d9bafdb3db22792" providerId="LiveId" clId="{8C414D0D-7913-4BD8-B215-27E3F8CE625B}" dt="2023-04-14T03:22:35.155" v="3416" actId="167"/>
          <ac:picMkLst>
            <pc:docMk/>
            <pc:sldMk cId="3945154754" sldId="545"/>
            <ac:picMk id="5" creationId="{76D59DAF-7B5D-79F5-E617-7A091C36B752}"/>
          </ac:picMkLst>
        </pc:picChg>
        <pc:picChg chg="del">
          <ac:chgData name="Jang Minchang" userId="5d9bafdb3db22792" providerId="LiveId" clId="{8C414D0D-7913-4BD8-B215-27E3F8CE625B}" dt="2023-04-13T08:54:49.870" v="3412" actId="478"/>
          <ac:picMkLst>
            <pc:docMk/>
            <pc:sldMk cId="3945154754" sldId="545"/>
            <ac:picMk id="6" creationId="{32021D8D-300C-684A-6F30-EFC105E77117}"/>
          </ac:picMkLst>
        </pc:picChg>
      </pc:sldChg>
      <pc:sldChg chg="addSp delSp modSp add mod">
        <pc:chgData name="Jang Minchang" userId="5d9bafdb3db22792" providerId="LiveId" clId="{8C414D0D-7913-4BD8-B215-27E3F8CE625B}" dt="2023-04-14T03:30:32.318" v="3695" actId="1076"/>
        <pc:sldMkLst>
          <pc:docMk/>
          <pc:sldMk cId="1433909728" sldId="546"/>
        </pc:sldMkLst>
        <pc:spChg chg="mod">
          <ac:chgData name="Jang Minchang" userId="5d9bafdb3db22792" providerId="LiveId" clId="{8C414D0D-7913-4BD8-B215-27E3F8CE625B}" dt="2023-04-14T03:30:32.318" v="3695" actId="1076"/>
          <ac:spMkLst>
            <pc:docMk/>
            <pc:sldMk cId="1433909728" sldId="546"/>
            <ac:spMk id="7" creationId="{49413D17-01C8-4508-138A-B856D0738675}"/>
          </ac:spMkLst>
        </pc:spChg>
        <pc:picChg chg="del">
          <ac:chgData name="Jang Minchang" userId="5d9bafdb3db22792" providerId="LiveId" clId="{8C414D0D-7913-4BD8-B215-27E3F8CE625B}" dt="2023-04-14T03:22:54.979" v="3420" actId="478"/>
          <ac:picMkLst>
            <pc:docMk/>
            <pc:sldMk cId="1433909728" sldId="546"/>
            <ac:picMk id="5" creationId="{76D59DAF-7B5D-79F5-E617-7A091C36B752}"/>
          </ac:picMkLst>
        </pc:picChg>
        <pc:picChg chg="add ord">
          <ac:chgData name="Jang Minchang" userId="5d9bafdb3db22792" providerId="LiveId" clId="{8C414D0D-7913-4BD8-B215-27E3F8CE625B}" dt="2023-04-14T03:23:04.047" v="3422" actId="167"/>
          <ac:picMkLst>
            <pc:docMk/>
            <pc:sldMk cId="1433909728" sldId="546"/>
            <ac:picMk id="6" creationId="{7FE57DF9-2381-030E-F77E-E4340E453F74}"/>
          </ac:picMkLst>
        </pc:picChg>
        <pc:picChg chg="add del">
          <ac:chgData name="Jang Minchang" userId="5d9bafdb3db22792" providerId="LiveId" clId="{8C414D0D-7913-4BD8-B215-27E3F8CE625B}" dt="2023-04-14T03:24:41.478" v="3429" actId="478"/>
          <ac:picMkLst>
            <pc:docMk/>
            <pc:sldMk cId="1433909728" sldId="546"/>
            <ac:picMk id="9" creationId="{A8673172-1905-20BE-C162-5B97D43930FB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474629877" sldId="546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85008578" sldId="547"/>
        </pc:sldMkLst>
      </pc:sldChg>
      <pc:sldChg chg="addSp delSp modSp add mod">
        <pc:chgData name="Jang Minchang" userId="5d9bafdb3db22792" providerId="LiveId" clId="{8C414D0D-7913-4BD8-B215-27E3F8CE625B}" dt="2023-04-14T03:26:12.181" v="3552"/>
        <pc:sldMkLst>
          <pc:docMk/>
          <pc:sldMk cId="825545084" sldId="547"/>
        </pc:sldMkLst>
        <pc:spChg chg="mod">
          <ac:chgData name="Jang Minchang" userId="5d9bafdb3db22792" providerId="LiveId" clId="{8C414D0D-7913-4BD8-B215-27E3F8CE625B}" dt="2023-04-14T03:25:55.501" v="3550" actId="20577"/>
          <ac:spMkLst>
            <pc:docMk/>
            <pc:sldMk cId="825545084" sldId="547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4T03:24:47.331" v="3432" actId="478"/>
          <ac:spMkLst>
            <pc:docMk/>
            <pc:sldMk cId="825545084" sldId="547"/>
            <ac:spMk id="7" creationId="{49413D17-01C8-4508-138A-B856D0738675}"/>
          </ac:spMkLst>
        </pc:spChg>
        <pc:picChg chg="add mod">
          <ac:chgData name="Jang Minchang" userId="5d9bafdb3db22792" providerId="LiveId" clId="{8C414D0D-7913-4BD8-B215-27E3F8CE625B}" dt="2023-04-14T03:25:54.176" v="3549" actId="14100"/>
          <ac:picMkLst>
            <pc:docMk/>
            <pc:sldMk cId="825545084" sldId="547"/>
            <ac:picMk id="5" creationId="{F7D7DC26-1ECD-D4F5-0834-EF7C1A24AC51}"/>
          </ac:picMkLst>
        </pc:picChg>
        <pc:picChg chg="del">
          <ac:chgData name="Jang Minchang" userId="5d9bafdb3db22792" providerId="LiveId" clId="{8C414D0D-7913-4BD8-B215-27E3F8CE625B}" dt="2023-04-14T03:24:44.687" v="3430" actId="478"/>
          <ac:picMkLst>
            <pc:docMk/>
            <pc:sldMk cId="825545084" sldId="547"/>
            <ac:picMk id="6" creationId="{7FE57DF9-2381-030E-F77E-E4340E453F74}"/>
          </ac:picMkLst>
        </pc:picChg>
        <pc:picChg chg="add del mod">
          <ac:chgData name="Jang Minchang" userId="5d9bafdb3db22792" providerId="LiveId" clId="{8C414D0D-7913-4BD8-B215-27E3F8CE625B}" dt="2023-04-14T03:26:12.181" v="3552"/>
          <ac:picMkLst>
            <pc:docMk/>
            <pc:sldMk cId="825545084" sldId="547"/>
            <ac:picMk id="8" creationId="{0736CC9B-B390-F9D8-4F42-09ED353AACE0}"/>
          </ac:picMkLst>
        </pc:picChg>
        <pc:picChg chg="mod">
          <ac:chgData name="Jang Minchang" userId="5d9bafdb3db22792" providerId="LiveId" clId="{8C414D0D-7913-4BD8-B215-27E3F8CE625B}" dt="2023-04-14T03:25:02.929" v="3457" actId="1076"/>
          <ac:picMkLst>
            <pc:docMk/>
            <pc:sldMk cId="825545084" sldId="547"/>
            <ac:picMk id="9" creationId="{A8673172-1905-20BE-C162-5B97D43930FB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82096301" sldId="548"/>
        </pc:sldMkLst>
      </pc:sldChg>
      <pc:sldChg chg="addSp delSp modSp add mod">
        <pc:chgData name="Jang Minchang" userId="5d9bafdb3db22792" providerId="LiveId" clId="{8C414D0D-7913-4BD8-B215-27E3F8CE625B}" dt="2023-04-14T03:27:23.896" v="3650"/>
        <pc:sldMkLst>
          <pc:docMk/>
          <pc:sldMk cId="2734691308" sldId="548"/>
        </pc:sldMkLst>
        <pc:spChg chg="mod">
          <ac:chgData name="Jang Minchang" userId="5d9bafdb3db22792" providerId="LiveId" clId="{8C414D0D-7913-4BD8-B215-27E3F8CE625B}" dt="2023-04-14T03:27:23.896" v="3650"/>
          <ac:spMkLst>
            <pc:docMk/>
            <pc:sldMk cId="2734691308" sldId="548"/>
            <ac:spMk id="2" creationId="{E70CEF53-FBE6-D8C0-7D02-607A5FA7B9FC}"/>
          </ac:spMkLst>
        </pc:spChg>
        <pc:picChg chg="del">
          <ac:chgData name="Jang Minchang" userId="5d9bafdb3db22792" providerId="LiveId" clId="{8C414D0D-7913-4BD8-B215-27E3F8CE625B}" dt="2023-04-14T03:26:21.869" v="3554" actId="478"/>
          <ac:picMkLst>
            <pc:docMk/>
            <pc:sldMk cId="2734691308" sldId="548"/>
            <ac:picMk id="5" creationId="{F7D7DC26-1ECD-D4F5-0834-EF7C1A24AC51}"/>
          </ac:picMkLst>
        </pc:picChg>
        <pc:picChg chg="add del mod">
          <ac:chgData name="Jang Minchang" userId="5d9bafdb3db22792" providerId="LiveId" clId="{8C414D0D-7913-4BD8-B215-27E3F8CE625B}" dt="2023-04-14T03:27:02.109" v="3585" actId="22"/>
          <ac:picMkLst>
            <pc:docMk/>
            <pc:sldMk cId="2734691308" sldId="548"/>
            <ac:picMk id="6" creationId="{087D1A85-9184-204E-D9C3-AA4AD91604CD}"/>
          </ac:picMkLst>
        </pc:picChg>
        <pc:picChg chg="add mod">
          <ac:chgData name="Jang Minchang" userId="5d9bafdb3db22792" providerId="LiveId" clId="{8C414D0D-7913-4BD8-B215-27E3F8CE625B}" dt="2023-04-14T03:27:04.678" v="3587" actId="1076"/>
          <ac:picMkLst>
            <pc:docMk/>
            <pc:sldMk cId="2734691308" sldId="548"/>
            <ac:picMk id="8" creationId="{33DD36C8-6ED5-04A7-B524-4559E7ED0FE9}"/>
          </ac:picMkLst>
        </pc:picChg>
        <pc:picChg chg="del">
          <ac:chgData name="Jang Minchang" userId="5d9bafdb3db22792" providerId="LiveId" clId="{8C414D0D-7913-4BD8-B215-27E3F8CE625B}" dt="2023-04-14T03:26:21.869" v="3554" actId="478"/>
          <ac:picMkLst>
            <pc:docMk/>
            <pc:sldMk cId="2734691308" sldId="548"/>
            <ac:picMk id="9" creationId="{A8673172-1905-20BE-C162-5B97D43930FB}"/>
          </ac:picMkLst>
        </pc:picChg>
      </pc:sldChg>
      <pc:sldChg chg="add del">
        <pc:chgData name="Jang Minchang" userId="5d9bafdb3db22792" providerId="LiveId" clId="{8C414D0D-7913-4BD8-B215-27E3F8CE625B}" dt="2023-04-14T03:28:05.562" v="3686" actId="47"/>
        <pc:sldMkLst>
          <pc:docMk/>
          <pc:sldMk cId="1821284247" sldId="549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052821881" sldId="549"/>
        </pc:sldMkLst>
      </pc:sldChg>
      <pc:sldChg chg="addSp delSp modSp add mod">
        <pc:chgData name="Jang Minchang" userId="5d9bafdb3db22792" providerId="LiveId" clId="{8C414D0D-7913-4BD8-B215-27E3F8CE625B}" dt="2023-04-14T03:30:47.846" v="3701" actId="14100"/>
        <pc:sldMkLst>
          <pc:docMk/>
          <pc:sldMk cId="139974348" sldId="550"/>
        </pc:sldMkLst>
        <pc:spChg chg="mod">
          <ac:chgData name="Jang Minchang" userId="5d9bafdb3db22792" providerId="LiveId" clId="{8C414D0D-7913-4BD8-B215-27E3F8CE625B}" dt="2023-04-14T03:27:52.561" v="3681"/>
          <ac:spMkLst>
            <pc:docMk/>
            <pc:sldMk cId="139974348" sldId="550"/>
            <ac:spMk id="2" creationId="{E70CEF53-FBE6-D8C0-7D02-607A5FA7B9FC}"/>
          </ac:spMkLst>
        </pc:spChg>
        <pc:spChg chg="add del mod">
          <ac:chgData name="Jang Minchang" userId="5d9bafdb3db22792" providerId="LiveId" clId="{8C414D0D-7913-4BD8-B215-27E3F8CE625B}" dt="2023-04-14T03:28:14.497" v="3689" actId="478"/>
          <ac:spMkLst>
            <pc:docMk/>
            <pc:sldMk cId="139974348" sldId="550"/>
            <ac:spMk id="6" creationId="{703DDD81-160F-6161-467B-3D5D61903A1B}"/>
          </ac:spMkLst>
        </pc:spChg>
        <pc:spChg chg="add mod">
          <ac:chgData name="Jang Minchang" userId="5d9bafdb3db22792" providerId="LiveId" clId="{8C414D0D-7913-4BD8-B215-27E3F8CE625B}" dt="2023-04-14T03:30:39.761" v="3698" actId="14100"/>
          <ac:spMkLst>
            <pc:docMk/>
            <pc:sldMk cId="139974348" sldId="550"/>
            <ac:spMk id="10" creationId="{8F1B7C2B-108E-0CCA-6CD1-4E19C0D13D47}"/>
          </ac:spMkLst>
        </pc:spChg>
        <pc:spChg chg="add mod">
          <ac:chgData name="Jang Minchang" userId="5d9bafdb3db22792" providerId="LiveId" clId="{8C414D0D-7913-4BD8-B215-27E3F8CE625B}" dt="2023-04-14T03:30:47.846" v="3701" actId="14100"/>
          <ac:spMkLst>
            <pc:docMk/>
            <pc:sldMk cId="139974348" sldId="550"/>
            <ac:spMk id="11" creationId="{C151797F-9328-3324-B700-62C1ED36A397}"/>
          </ac:spMkLst>
        </pc:spChg>
        <pc:picChg chg="add del mod">
          <ac:chgData name="Jang Minchang" userId="5d9bafdb3db22792" providerId="LiveId" clId="{8C414D0D-7913-4BD8-B215-27E3F8CE625B}" dt="2023-04-14T03:28:19.117" v="3690" actId="478"/>
          <ac:picMkLst>
            <pc:docMk/>
            <pc:sldMk cId="139974348" sldId="550"/>
            <ac:picMk id="5" creationId="{0F814CD4-9B51-579F-6217-86AB236BB8C0}"/>
          </ac:picMkLst>
        </pc:picChg>
        <pc:picChg chg="del">
          <ac:chgData name="Jang Minchang" userId="5d9bafdb3db22792" providerId="LiveId" clId="{8C414D0D-7913-4BD8-B215-27E3F8CE625B}" dt="2023-04-14T03:27:53.287" v="3682" actId="478"/>
          <ac:picMkLst>
            <pc:docMk/>
            <pc:sldMk cId="139974348" sldId="550"/>
            <ac:picMk id="8" creationId="{33DD36C8-6ED5-04A7-B524-4559E7ED0FE9}"/>
          </ac:picMkLst>
        </pc:picChg>
        <pc:picChg chg="add mod">
          <ac:chgData name="Jang Minchang" userId="5d9bafdb3db22792" providerId="LiveId" clId="{8C414D0D-7913-4BD8-B215-27E3F8CE625B}" dt="2023-04-14T03:28:28.447" v="3693" actId="1076"/>
          <ac:picMkLst>
            <pc:docMk/>
            <pc:sldMk cId="139974348" sldId="550"/>
            <ac:picMk id="9" creationId="{AE801452-BDAB-EBF1-D854-E99854C0E5B4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585140796" sldId="550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77859897" sldId="551"/>
        </pc:sldMkLst>
      </pc:sldChg>
      <pc:sldChg chg="addSp delSp modSp add mod">
        <pc:chgData name="Jang Minchang" userId="5d9bafdb3db22792" providerId="LiveId" clId="{8C414D0D-7913-4BD8-B215-27E3F8CE625B}" dt="2023-04-14T03:37:52.837" v="3724" actId="1076"/>
        <pc:sldMkLst>
          <pc:docMk/>
          <pc:sldMk cId="1098426664" sldId="551"/>
        </pc:sldMkLst>
        <pc:spChg chg="mod">
          <ac:chgData name="Jang Minchang" userId="5d9bafdb3db22792" providerId="LiveId" clId="{8C414D0D-7913-4BD8-B215-27E3F8CE625B}" dt="2023-04-14T03:37:40.688" v="3720"/>
          <ac:spMkLst>
            <pc:docMk/>
            <pc:sldMk cId="1098426664" sldId="551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4T03:37:42.323" v="3721" actId="478"/>
          <ac:spMkLst>
            <pc:docMk/>
            <pc:sldMk cId="1098426664" sldId="551"/>
            <ac:spMk id="10" creationId="{8F1B7C2B-108E-0CCA-6CD1-4E19C0D13D47}"/>
          </ac:spMkLst>
        </pc:spChg>
        <pc:spChg chg="del">
          <ac:chgData name="Jang Minchang" userId="5d9bafdb3db22792" providerId="LiveId" clId="{8C414D0D-7913-4BD8-B215-27E3F8CE625B}" dt="2023-04-14T03:37:42.323" v="3721" actId="478"/>
          <ac:spMkLst>
            <pc:docMk/>
            <pc:sldMk cId="1098426664" sldId="551"/>
            <ac:spMk id="11" creationId="{C151797F-9328-3324-B700-62C1ED36A397}"/>
          </ac:spMkLst>
        </pc:spChg>
        <pc:picChg chg="add mod">
          <ac:chgData name="Jang Minchang" userId="5d9bafdb3db22792" providerId="LiveId" clId="{8C414D0D-7913-4BD8-B215-27E3F8CE625B}" dt="2023-04-14T03:37:52.837" v="3724" actId="1076"/>
          <ac:picMkLst>
            <pc:docMk/>
            <pc:sldMk cId="1098426664" sldId="551"/>
            <ac:picMk id="5" creationId="{561EA10C-22A6-E222-1924-1E87552FD28E}"/>
          </ac:picMkLst>
        </pc:picChg>
        <pc:picChg chg="del">
          <ac:chgData name="Jang Minchang" userId="5d9bafdb3db22792" providerId="LiveId" clId="{8C414D0D-7913-4BD8-B215-27E3F8CE625B}" dt="2023-04-14T03:37:42.323" v="3721" actId="478"/>
          <ac:picMkLst>
            <pc:docMk/>
            <pc:sldMk cId="1098426664" sldId="551"/>
            <ac:picMk id="9" creationId="{AE801452-BDAB-EBF1-D854-E99854C0E5B4}"/>
          </ac:picMkLst>
        </pc:picChg>
      </pc:sldChg>
      <pc:sldChg chg="addSp modSp add mod">
        <pc:chgData name="Jang Minchang" userId="5d9bafdb3db22792" providerId="LiveId" clId="{8C414D0D-7913-4BD8-B215-27E3F8CE625B}" dt="2023-04-14T03:43:25.145" v="4038"/>
        <pc:sldMkLst>
          <pc:docMk/>
          <pc:sldMk cId="2366128833" sldId="552"/>
        </pc:sldMkLst>
        <pc:spChg chg="mod">
          <ac:chgData name="Jang Minchang" userId="5d9bafdb3db22792" providerId="LiveId" clId="{8C414D0D-7913-4BD8-B215-27E3F8CE625B}" dt="2023-04-14T03:43:02.643" v="4012" actId="6549"/>
          <ac:spMkLst>
            <pc:docMk/>
            <pc:sldMk cId="2366128833" sldId="552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14T03:43:09.339" v="4029" actId="1038"/>
          <ac:spMkLst>
            <pc:docMk/>
            <pc:sldMk cId="2366128833" sldId="552"/>
            <ac:spMk id="4" creationId="{000B8732-EC75-64E5-3C4C-C13C3ACD4E19}"/>
          </ac:spMkLst>
        </pc:spChg>
        <pc:spChg chg="add mod">
          <ac:chgData name="Jang Minchang" userId="5d9bafdb3db22792" providerId="LiveId" clId="{8C414D0D-7913-4BD8-B215-27E3F8CE625B}" dt="2023-04-14T03:43:09.339" v="4029" actId="1038"/>
          <ac:spMkLst>
            <pc:docMk/>
            <pc:sldMk cId="2366128833" sldId="552"/>
            <ac:spMk id="6" creationId="{E0177CED-0C5F-476C-3F71-23948D7F1CDE}"/>
          </ac:spMkLst>
        </pc:spChg>
        <pc:spChg chg="add mod">
          <ac:chgData name="Jang Minchang" userId="5d9bafdb3db22792" providerId="LiveId" clId="{8C414D0D-7913-4BD8-B215-27E3F8CE625B}" dt="2023-04-14T03:43:09.339" v="4029" actId="1038"/>
          <ac:spMkLst>
            <pc:docMk/>
            <pc:sldMk cId="2366128833" sldId="552"/>
            <ac:spMk id="7" creationId="{3C44D8F2-540F-55CF-4A64-71CBCFC2134A}"/>
          </ac:spMkLst>
        </pc:spChg>
        <pc:spChg chg="add mod">
          <ac:chgData name="Jang Minchang" userId="5d9bafdb3db22792" providerId="LiveId" clId="{8C414D0D-7913-4BD8-B215-27E3F8CE625B}" dt="2023-04-14T03:43:09.339" v="4029" actId="1038"/>
          <ac:spMkLst>
            <pc:docMk/>
            <pc:sldMk cId="2366128833" sldId="552"/>
            <ac:spMk id="8" creationId="{841A7B43-9430-89A3-A039-F05BC6AD6DA1}"/>
          </ac:spMkLst>
        </pc:spChg>
        <pc:spChg chg="add mod">
          <ac:chgData name="Jang Minchang" userId="5d9bafdb3db22792" providerId="LiveId" clId="{8C414D0D-7913-4BD8-B215-27E3F8CE625B}" dt="2023-04-14T03:43:09.339" v="4029" actId="1038"/>
          <ac:spMkLst>
            <pc:docMk/>
            <pc:sldMk cId="2366128833" sldId="552"/>
            <ac:spMk id="9" creationId="{A3252616-E317-D89C-DD27-466CD66D203C}"/>
          </ac:spMkLst>
        </pc:spChg>
        <pc:spChg chg="add mod">
          <ac:chgData name="Jang Minchang" userId="5d9bafdb3db22792" providerId="LiveId" clId="{8C414D0D-7913-4BD8-B215-27E3F8CE625B}" dt="2023-04-14T03:43:09.339" v="4029" actId="1038"/>
          <ac:spMkLst>
            <pc:docMk/>
            <pc:sldMk cId="2366128833" sldId="552"/>
            <ac:spMk id="10" creationId="{CE3B3440-839D-19EE-1A0F-3035A9C7E31F}"/>
          </ac:spMkLst>
        </pc:spChg>
        <pc:spChg chg="add mod">
          <ac:chgData name="Jang Minchang" userId="5d9bafdb3db22792" providerId="LiveId" clId="{8C414D0D-7913-4BD8-B215-27E3F8CE625B}" dt="2023-04-14T03:43:09.339" v="4029" actId="1038"/>
          <ac:spMkLst>
            <pc:docMk/>
            <pc:sldMk cId="2366128833" sldId="552"/>
            <ac:spMk id="11" creationId="{BB6C5FD5-7495-CC7F-1694-9B3E7C1D9AFF}"/>
          </ac:spMkLst>
        </pc:spChg>
        <pc:spChg chg="add mod">
          <ac:chgData name="Jang Minchang" userId="5d9bafdb3db22792" providerId="LiveId" clId="{8C414D0D-7913-4BD8-B215-27E3F8CE625B}" dt="2023-04-14T03:43:25.145" v="4038"/>
          <ac:spMkLst>
            <pc:docMk/>
            <pc:sldMk cId="2366128833" sldId="552"/>
            <ac:spMk id="12" creationId="{7F9D7D58-262B-3752-6E8A-94910CE22A62}"/>
          </ac:spMkLst>
        </pc:spChg>
        <pc:picChg chg="mod">
          <ac:chgData name="Jang Minchang" userId="5d9bafdb3db22792" providerId="LiveId" clId="{8C414D0D-7913-4BD8-B215-27E3F8CE625B}" dt="2023-04-14T03:43:09.339" v="4029" actId="1038"/>
          <ac:picMkLst>
            <pc:docMk/>
            <pc:sldMk cId="2366128833" sldId="552"/>
            <ac:picMk id="5" creationId="{561EA10C-22A6-E222-1924-1E87552FD28E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247346536" sldId="552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920813671" sldId="553"/>
        </pc:sldMkLst>
      </pc:sldChg>
      <pc:sldChg chg="addSp delSp modSp add mod">
        <pc:chgData name="Jang Minchang" userId="5d9bafdb3db22792" providerId="LiveId" clId="{8C414D0D-7913-4BD8-B215-27E3F8CE625B}" dt="2023-04-14T03:44:34.454" v="4126" actId="14100"/>
        <pc:sldMkLst>
          <pc:docMk/>
          <pc:sldMk cId="3801484875" sldId="553"/>
        </pc:sldMkLst>
        <pc:spChg chg="mod">
          <ac:chgData name="Jang Minchang" userId="5d9bafdb3db22792" providerId="LiveId" clId="{8C414D0D-7913-4BD8-B215-27E3F8CE625B}" dt="2023-04-14T03:43:41.482" v="4072"/>
          <ac:spMkLst>
            <pc:docMk/>
            <pc:sldMk cId="3801484875" sldId="553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4T03:43:34.946" v="4042" actId="478"/>
          <ac:spMkLst>
            <pc:docMk/>
            <pc:sldMk cId="3801484875" sldId="553"/>
            <ac:spMk id="4" creationId="{000B8732-EC75-64E5-3C4C-C13C3ACD4E19}"/>
          </ac:spMkLst>
        </pc:spChg>
        <pc:spChg chg="del">
          <ac:chgData name="Jang Minchang" userId="5d9bafdb3db22792" providerId="LiveId" clId="{8C414D0D-7913-4BD8-B215-27E3F8CE625B}" dt="2023-04-14T03:43:34.946" v="4042" actId="478"/>
          <ac:spMkLst>
            <pc:docMk/>
            <pc:sldMk cId="3801484875" sldId="553"/>
            <ac:spMk id="6" creationId="{E0177CED-0C5F-476C-3F71-23948D7F1CDE}"/>
          </ac:spMkLst>
        </pc:spChg>
        <pc:spChg chg="del">
          <ac:chgData name="Jang Minchang" userId="5d9bafdb3db22792" providerId="LiveId" clId="{8C414D0D-7913-4BD8-B215-27E3F8CE625B}" dt="2023-04-14T03:43:34.946" v="4042" actId="478"/>
          <ac:spMkLst>
            <pc:docMk/>
            <pc:sldMk cId="3801484875" sldId="553"/>
            <ac:spMk id="7" creationId="{3C44D8F2-540F-55CF-4A64-71CBCFC2134A}"/>
          </ac:spMkLst>
        </pc:spChg>
        <pc:spChg chg="del">
          <ac:chgData name="Jang Minchang" userId="5d9bafdb3db22792" providerId="LiveId" clId="{8C414D0D-7913-4BD8-B215-27E3F8CE625B}" dt="2023-04-14T03:43:34.946" v="4042" actId="478"/>
          <ac:spMkLst>
            <pc:docMk/>
            <pc:sldMk cId="3801484875" sldId="553"/>
            <ac:spMk id="8" creationId="{841A7B43-9430-89A3-A039-F05BC6AD6DA1}"/>
          </ac:spMkLst>
        </pc:spChg>
        <pc:spChg chg="del">
          <ac:chgData name="Jang Minchang" userId="5d9bafdb3db22792" providerId="LiveId" clId="{8C414D0D-7913-4BD8-B215-27E3F8CE625B}" dt="2023-04-14T03:43:34.946" v="4042" actId="478"/>
          <ac:spMkLst>
            <pc:docMk/>
            <pc:sldMk cId="3801484875" sldId="553"/>
            <ac:spMk id="9" creationId="{A3252616-E317-D89C-DD27-466CD66D203C}"/>
          </ac:spMkLst>
        </pc:spChg>
        <pc:spChg chg="del">
          <ac:chgData name="Jang Minchang" userId="5d9bafdb3db22792" providerId="LiveId" clId="{8C414D0D-7913-4BD8-B215-27E3F8CE625B}" dt="2023-04-14T03:43:34.946" v="4042" actId="478"/>
          <ac:spMkLst>
            <pc:docMk/>
            <pc:sldMk cId="3801484875" sldId="553"/>
            <ac:spMk id="10" creationId="{CE3B3440-839D-19EE-1A0F-3035A9C7E31F}"/>
          </ac:spMkLst>
        </pc:spChg>
        <pc:spChg chg="del">
          <ac:chgData name="Jang Minchang" userId="5d9bafdb3db22792" providerId="LiveId" clId="{8C414D0D-7913-4BD8-B215-27E3F8CE625B}" dt="2023-04-14T03:43:34.946" v="4042" actId="478"/>
          <ac:spMkLst>
            <pc:docMk/>
            <pc:sldMk cId="3801484875" sldId="553"/>
            <ac:spMk id="11" creationId="{BB6C5FD5-7495-CC7F-1694-9B3E7C1D9AFF}"/>
          </ac:spMkLst>
        </pc:spChg>
        <pc:spChg chg="del">
          <ac:chgData name="Jang Minchang" userId="5d9bafdb3db22792" providerId="LiveId" clId="{8C414D0D-7913-4BD8-B215-27E3F8CE625B}" dt="2023-04-14T03:43:34.946" v="4042" actId="478"/>
          <ac:spMkLst>
            <pc:docMk/>
            <pc:sldMk cId="3801484875" sldId="553"/>
            <ac:spMk id="12" creationId="{7F9D7D58-262B-3752-6E8A-94910CE22A62}"/>
          </ac:spMkLst>
        </pc:spChg>
        <pc:spChg chg="add mod">
          <ac:chgData name="Jang Minchang" userId="5d9bafdb3db22792" providerId="LiveId" clId="{8C414D0D-7913-4BD8-B215-27E3F8CE625B}" dt="2023-04-14T03:44:08.503" v="4086" actId="14100"/>
          <ac:spMkLst>
            <pc:docMk/>
            <pc:sldMk cId="3801484875" sldId="553"/>
            <ac:spMk id="14" creationId="{28535432-330D-F45C-AF4C-0E39D3594A69}"/>
          </ac:spMkLst>
        </pc:spChg>
        <pc:spChg chg="add mod">
          <ac:chgData name="Jang Minchang" userId="5d9bafdb3db22792" providerId="LiveId" clId="{8C414D0D-7913-4BD8-B215-27E3F8CE625B}" dt="2023-04-14T03:44:23.660" v="4117" actId="14100"/>
          <ac:spMkLst>
            <pc:docMk/>
            <pc:sldMk cId="3801484875" sldId="553"/>
            <ac:spMk id="15" creationId="{422FA9C0-3C8E-A158-3FF1-C0DEE75DB363}"/>
          </ac:spMkLst>
        </pc:spChg>
        <pc:spChg chg="add del mod">
          <ac:chgData name="Jang Minchang" userId="5d9bafdb3db22792" providerId="LiveId" clId="{8C414D0D-7913-4BD8-B215-27E3F8CE625B}" dt="2023-04-14T03:44:25.163" v="4119"/>
          <ac:spMkLst>
            <pc:docMk/>
            <pc:sldMk cId="3801484875" sldId="553"/>
            <ac:spMk id="16" creationId="{CE1EAD6D-EE0C-2921-9FB8-E9ACDCD4ED7C}"/>
          </ac:spMkLst>
        </pc:spChg>
        <pc:spChg chg="add mod">
          <ac:chgData name="Jang Minchang" userId="5d9bafdb3db22792" providerId="LiveId" clId="{8C414D0D-7913-4BD8-B215-27E3F8CE625B}" dt="2023-04-14T03:44:34.454" v="4126" actId="14100"/>
          <ac:spMkLst>
            <pc:docMk/>
            <pc:sldMk cId="3801484875" sldId="553"/>
            <ac:spMk id="17" creationId="{32E1379D-3B31-F1C4-8A2A-8B304409D640}"/>
          </ac:spMkLst>
        </pc:spChg>
        <pc:picChg chg="del mod">
          <ac:chgData name="Jang Minchang" userId="5d9bafdb3db22792" providerId="LiveId" clId="{8C414D0D-7913-4BD8-B215-27E3F8CE625B}" dt="2023-04-14T03:43:34.946" v="4042" actId="478"/>
          <ac:picMkLst>
            <pc:docMk/>
            <pc:sldMk cId="3801484875" sldId="553"/>
            <ac:picMk id="5" creationId="{561EA10C-22A6-E222-1924-1E87552FD28E}"/>
          </ac:picMkLst>
        </pc:picChg>
        <pc:picChg chg="add mod">
          <ac:chgData name="Jang Minchang" userId="5d9bafdb3db22792" providerId="LiveId" clId="{8C414D0D-7913-4BD8-B215-27E3F8CE625B}" dt="2023-04-14T03:43:51.920" v="4075" actId="1076"/>
          <ac:picMkLst>
            <pc:docMk/>
            <pc:sldMk cId="3801484875" sldId="553"/>
            <ac:picMk id="13" creationId="{D21109E0-9F61-BEF9-3D5E-049671F67E48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674532265" sldId="554"/>
        </pc:sldMkLst>
      </pc:sldChg>
      <pc:sldChg chg="addSp delSp modSp add mod">
        <pc:chgData name="Jang Minchang" userId="5d9bafdb3db22792" providerId="LiveId" clId="{8C414D0D-7913-4BD8-B215-27E3F8CE625B}" dt="2023-04-14T03:45:10.685" v="4161"/>
        <pc:sldMkLst>
          <pc:docMk/>
          <pc:sldMk cId="3335194548" sldId="554"/>
        </pc:sldMkLst>
        <pc:spChg chg="mod">
          <ac:chgData name="Jang Minchang" userId="5d9bafdb3db22792" providerId="LiveId" clId="{8C414D0D-7913-4BD8-B215-27E3F8CE625B}" dt="2023-04-14T03:45:10.685" v="4161"/>
          <ac:spMkLst>
            <pc:docMk/>
            <pc:sldMk cId="3335194548" sldId="554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4T03:44:49.217" v="4128" actId="478"/>
          <ac:spMkLst>
            <pc:docMk/>
            <pc:sldMk cId="3335194548" sldId="554"/>
            <ac:spMk id="14" creationId="{28535432-330D-F45C-AF4C-0E39D3594A69}"/>
          </ac:spMkLst>
        </pc:spChg>
        <pc:spChg chg="del">
          <ac:chgData name="Jang Minchang" userId="5d9bafdb3db22792" providerId="LiveId" clId="{8C414D0D-7913-4BD8-B215-27E3F8CE625B}" dt="2023-04-14T03:44:49.217" v="4128" actId="478"/>
          <ac:spMkLst>
            <pc:docMk/>
            <pc:sldMk cId="3335194548" sldId="554"/>
            <ac:spMk id="15" creationId="{422FA9C0-3C8E-A158-3FF1-C0DEE75DB363}"/>
          </ac:spMkLst>
        </pc:spChg>
        <pc:spChg chg="del">
          <ac:chgData name="Jang Minchang" userId="5d9bafdb3db22792" providerId="LiveId" clId="{8C414D0D-7913-4BD8-B215-27E3F8CE625B}" dt="2023-04-14T03:44:49.217" v="4128" actId="478"/>
          <ac:spMkLst>
            <pc:docMk/>
            <pc:sldMk cId="3335194548" sldId="554"/>
            <ac:spMk id="17" creationId="{32E1379D-3B31-F1C4-8A2A-8B304409D640}"/>
          </ac:spMkLst>
        </pc:spChg>
        <pc:picChg chg="add del">
          <ac:chgData name="Jang Minchang" userId="5d9bafdb3db22792" providerId="LiveId" clId="{8C414D0D-7913-4BD8-B215-27E3F8CE625B}" dt="2023-04-14T03:44:55.754" v="4131" actId="22"/>
          <ac:picMkLst>
            <pc:docMk/>
            <pc:sldMk cId="3335194548" sldId="554"/>
            <ac:picMk id="5" creationId="{B1CDD2A1-EB30-AF92-A38D-62360A2DCA35}"/>
          </ac:picMkLst>
        </pc:picChg>
        <pc:picChg chg="add mod ord">
          <ac:chgData name="Jang Minchang" userId="5d9bafdb3db22792" providerId="LiveId" clId="{8C414D0D-7913-4BD8-B215-27E3F8CE625B}" dt="2023-04-14T03:45:04.807" v="4136" actId="167"/>
          <ac:picMkLst>
            <pc:docMk/>
            <pc:sldMk cId="3335194548" sldId="554"/>
            <ac:picMk id="7" creationId="{4E833D9B-638B-9B3E-54AE-33BCE90F9842}"/>
          </ac:picMkLst>
        </pc:picChg>
        <pc:picChg chg="add del">
          <ac:chgData name="Jang Minchang" userId="5d9bafdb3db22792" providerId="LiveId" clId="{8C414D0D-7913-4BD8-B215-27E3F8CE625B}" dt="2023-04-14T03:45:05.773" v="4137" actId="478"/>
          <ac:picMkLst>
            <pc:docMk/>
            <pc:sldMk cId="3335194548" sldId="554"/>
            <ac:picMk id="13" creationId="{D21109E0-9F61-BEF9-3D5E-049671F67E48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980927999" sldId="555"/>
        </pc:sldMkLst>
      </pc:sldChg>
      <pc:sldChg chg="addSp delSp modSp add mod">
        <pc:chgData name="Jang Minchang" userId="5d9bafdb3db22792" providerId="LiveId" clId="{8C414D0D-7913-4BD8-B215-27E3F8CE625B}" dt="2023-04-17T00:20:26.366" v="7129" actId="1038"/>
        <pc:sldMkLst>
          <pc:docMk/>
          <pc:sldMk cId="3551346829" sldId="555"/>
        </pc:sldMkLst>
        <pc:spChg chg="mod">
          <ac:chgData name="Jang Minchang" userId="5d9bafdb3db22792" providerId="LiveId" clId="{8C414D0D-7913-4BD8-B215-27E3F8CE625B}" dt="2023-04-14T03:53:17.983" v="4379" actId="20577"/>
          <ac:spMkLst>
            <pc:docMk/>
            <pc:sldMk cId="3551346829" sldId="555"/>
            <ac:spMk id="2" creationId="{E70CEF53-FBE6-D8C0-7D02-607A5FA7B9FC}"/>
          </ac:spMkLst>
        </pc:spChg>
        <pc:spChg chg="add del mod">
          <ac:chgData name="Jang Minchang" userId="5d9bafdb3db22792" providerId="LiveId" clId="{8C414D0D-7913-4BD8-B215-27E3F8CE625B}" dt="2023-04-14T03:50:24.296" v="4257" actId="478"/>
          <ac:spMkLst>
            <pc:docMk/>
            <pc:sldMk cId="3551346829" sldId="555"/>
            <ac:spMk id="6" creationId="{81F91304-31A7-2139-7A3F-FA295855DF89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9" creationId="{E0921609-8C85-EFE2-34DD-AEC160074D43}"/>
          </ac:spMkLst>
        </pc:spChg>
        <pc:spChg chg="add del mod">
          <ac:chgData name="Jang Minchang" userId="5d9bafdb3db22792" providerId="LiveId" clId="{8C414D0D-7913-4BD8-B215-27E3F8CE625B}" dt="2023-04-14T03:52:10.734" v="4364" actId="478"/>
          <ac:spMkLst>
            <pc:docMk/>
            <pc:sldMk cId="3551346829" sldId="555"/>
            <ac:spMk id="10" creationId="{BE126D65-BF04-0728-9512-5E8EC1C51823}"/>
          </ac:spMkLst>
        </pc:spChg>
        <pc:spChg chg="add del mod">
          <ac:chgData name="Jang Minchang" userId="5d9bafdb3db22792" providerId="LiveId" clId="{8C414D0D-7913-4BD8-B215-27E3F8CE625B}" dt="2023-04-14T03:52:10.084" v="4363" actId="478"/>
          <ac:spMkLst>
            <pc:docMk/>
            <pc:sldMk cId="3551346829" sldId="555"/>
            <ac:spMk id="11" creationId="{C819BBCC-D046-1CD9-DD1E-EA13A21063CB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12" creationId="{5F6DD01E-3DB0-0919-EF71-572B3EFC24AC}"/>
          </ac:spMkLst>
        </pc:spChg>
        <pc:spChg chg="add del mod">
          <ac:chgData name="Jang Minchang" userId="5d9bafdb3db22792" providerId="LiveId" clId="{8C414D0D-7913-4BD8-B215-27E3F8CE625B}" dt="2023-04-14T03:52:12.823" v="4365" actId="478"/>
          <ac:spMkLst>
            <pc:docMk/>
            <pc:sldMk cId="3551346829" sldId="555"/>
            <ac:spMk id="13" creationId="{A95D98E1-D013-91B9-AFC2-ECF4D0FA3FC1}"/>
          </ac:spMkLst>
        </pc:spChg>
        <pc:spChg chg="del">
          <ac:chgData name="Jang Minchang" userId="5d9bafdb3db22792" providerId="LiveId" clId="{8C414D0D-7913-4BD8-B215-27E3F8CE625B}" dt="2023-04-14T03:47:11.623" v="4176" actId="478"/>
          <ac:spMkLst>
            <pc:docMk/>
            <pc:sldMk cId="3551346829" sldId="555"/>
            <ac:spMk id="16" creationId="{1F7F25D9-5E71-0BC7-3FEC-69159DD89D14}"/>
          </ac:spMkLst>
        </pc:spChg>
        <pc:spChg chg="del">
          <ac:chgData name="Jang Minchang" userId="5d9bafdb3db22792" providerId="LiveId" clId="{8C414D0D-7913-4BD8-B215-27E3F8CE625B}" dt="2023-04-14T03:47:11.623" v="4176" actId="478"/>
          <ac:spMkLst>
            <pc:docMk/>
            <pc:sldMk cId="3551346829" sldId="555"/>
            <ac:spMk id="17" creationId="{5EE6FC5C-EC64-9067-ACF9-9A999DB2C407}"/>
          </ac:spMkLst>
        </pc:spChg>
        <pc:spChg chg="add mod">
          <ac:chgData name="Jang Minchang" userId="5d9bafdb3db22792" providerId="LiveId" clId="{8C414D0D-7913-4BD8-B215-27E3F8CE625B}" dt="2023-04-14T03:49:22.090" v="4228" actId="571"/>
          <ac:spMkLst>
            <pc:docMk/>
            <pc:sldMk cId="3551346829" sldId="555"/>
            <ac:spMk id="18" creationId="{6E5F6CB2-3921-73FE-A5E2-0E77BF281877}"/>
          </ac:spMkLst>
        </pc:spChg>
        <pc:spChg chg="add mod">
          <ac:chgData name="Jang Minchang" userId="5d9bafdb3db22792" providerId="LiveId" clId="{8C414D0D-7913-4BD8-B215-27E3F8CE625B}" dt="2023-04-14T03:49:24.040" v="4230" actId="571"/>
          <ac:spMkLst>
            <pc:docMk/>
            <pc:sldMk cId="3551346829" sldId="555"/>
            <ac:spMk id="20" creationId="{D01CE353-AAD7-CA55-70A6-5B98346F35DB}"/>
          </ac:spMkLst>
        </pc:spChg>
        <pc:spChg chg="add del mod">
          <ac:chgData name="Jang Minchang" userId="5d9bafdb3db22792" providerId="LiveId" clId="{8C414D0D-7913-4BD8-B215-27E3F8CE625B}" dt="2023-04-14T03:52:13.536" v="4366" actId="478"/>
          <ac:spMkLst>
            <pc:docMk/>
            <pc:sldMk cId="3551346829" sldId="555"/>
            <ac:spMk id="21" creationId="{1561755E-BC45-3611-F42F-288F8E28F674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22" creationId="{9283EF9E-DA65-DBF8-D2C3-22CAA775F23F}"/>
          </ac:spMkLst>
        </pc:spChg>
        <pc:spChg chg="add del mod">
          <ac:chgData name="Jang Minchang" userId="5d9bafdb3db22792" providerId="LiveId" clId="{8C414D0D-7913-4BD8-B215-27E3F8CE625B}" dt="2023-04-14T03:52:14.565" v="4367" actId="478"/>
          <ac:spMkLst>
            <pc:docMk/>
            <pc:sldMk cId="3551346829" sldId="555"/>
            <ac:spMk id="23" creationId="{BC546CA1-B4FE-737B-034B-472AB11366BB}"/>
          </ac:spMkLst>
        </pc:spChg>
        <pc:spChg chg="add mod">
          <ac:chgData name="Jang Minchang" userId="5d9bafdb3db22792" providerId="LiveId" clId="{8C414D0D-7913-4BD8-B215-27E3F8CE625B}" dt="2023-04-17T00:20:26.366" v="7129" actId="1038"/>
          <ac:spMkLst>
            <pc:docMk/>
            <pc:sldMk cId="3551346829" sldId="555"/>
            <ac:spMk id="24" creationId="{3A37FBFD-4C87-06B0-DF65-EDF74043C0C7}"/>
          </ac:spMkLst>
        </pc:spChg>
        <pc:spChg chg="add del mod">
          <ac:chgData name="Jang Minchang" userId="5d9bafdb3db22792" providerId="LiveId" clId="{8C414D0D-7913-4BD8-B215-27E3F8CE625B}" dt="2023-04-14T03:52:15.766" v="4368" actId="478"/>
          <ac:spMkLst>
            <pc:docMk/>
            <pc:sldMk cId="3551346829" sldId="555"/>
            <ac:spMk id="25" creationId="{F7B2E51F-8A9D-7E9B-99E5-98CFC15796A9}"/>
          </ac:spMkLst>
        </pc:spChg>
        <pc:spChg chg="add mod">
          <ac:chgData name="Jang Minchang" userId="5d9bafdb3db22792" providerId="LiveId" clId="{8C414D0D-7913-4BD8-B215-27E3F8CE625B}" dt="2023-04-14T03:49:41.204" v="4237" actId="571"/>
          <ac:spMkLst>
            <pc:docMk/>
            <pc:sldMk cId="3551346829" sldId="555"/>
            <ac:spMk id="27" creationId="{BDC2977B-3700-F94C-9F59-6D02F9295D21}"/>
          </ac:spMkLst>
        </pc:spChg>
        <pc:spChg chg="add del mod">
          <ac:chgData name="Jang Minchang" userId="5d9bafdb3db22792" providerId="LiveId" clId="{8C414D0D-7913-4BD8-B215-27E3F8CE625B}" dt="2023-04-14T03:52:16.463" v="4369" actId="478"/>
          <ac:spMkLst>
            <pc:docMk/>
            <pc:sldMk cId="3551346829" sldId="555"/>
            <ac:spMk id="28" creationId="{4C6F6041-DAC4-29BD-5CAC-8EB9E1725E2F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29" creationId="{5E00ECE7-3F7F-A96C-D57A-4C8BC98C3D0C}"/>
          </ac:spMkLst>
        </pc:spChg>
        <pc:spChg chg="add del mod">
          <ac:chgData name="Jang Minchang" userId="5d9bafdb3db22792" providerId="LiveId" clId="{8C414D0D-7913-4BD8-B215-27E3F8CE625B}" dt="2023-04-14T03:52:17.714" v="4370" actId="478"/>
          <ac:spMkLst>
            <pc:docMk/>
            <pc:sldMk cId="3551346829" sldId="555"/>
            <ac:spMk id="30" creationId="{228533B1-B102-7B44-6166-582A19DA1F41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31" creationId="{E6ECD530-6A19-89ED-C92F-4769919C964A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32" creationId="{640B1D12-7B76-3992-68F7-E6CE9E9811B7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33" creationId="{7CF98866-0380-4964-222C-78CD8711BBA6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34" creationId="{2071228E-5756-6EFB-6F5D-519B59BA5441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35" creationId="{5843E6A8-0CAC-115D-5E17-2BF6E99E962C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38" creationId="{7FFD7A2E-1FC2-D19B-B84E-FC9C27A7CB38}"/>
          </ac:spMkLst>
        </pc:spChg>
        <pc:spChg chg="add del mod">
          <ac:chgData name="Jang Minchang" userId="5d9bafdb3db22792" providerId="LiveId" clId="{8C414D0D-7913-4BD8-B215-27E3F8CE625B}" dt="2023-04-14T03:54:31.017" v="4470" actId="478"/>
          <ac:spMkLst>
            <pc:docMk/>
            <pc:sldMk cId="3551346829" sldId="555"/>
            <ac:spMk id="39" creationId="{4E138A2D-770E-95E9-4D82-B25F6D6BB50B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40" creationId="{CD7CB916-D996-EBEE-BE23-1472145FA83F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41" creationId="{E5459F2B-0A92-B366-E9F9-583CD1C1880B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42" creationId="{675BDA91-825F-DF05-F90E-E0AC1ECEFDA0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43" creationId="{F9228FA1-5BC5-5455-3FDA-8500A1F52CEE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44" creationId="{6386E3D0-D7B4-FA6E-EDFF-FB7CDB54462E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45" creationId="{51D2A5E6-FC1C-D26E-DAF6-290368B97ED7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46" creationId="{1C3A339C-B045-2630-9CF2-89C7B18A0021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49" creationId="{F0E7B9E4-73E4-2477-0219-C3BAD64B4A84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50" creationId="{9A605380-8F2A-65D1-D1A2-D8AC4F5CAE27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51" creationId="{36EAEF7F-2F38-1C8F-EEF4-C2BC4B3D33D3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52" creationId="{25439C38-8D05-C6FA-9F50-EA38D6A0D3BF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53" creationId="{E930D4A2-794B-4F23-DB94-78539364D1FD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54" creationId="{7CF3E88E-673B-C02C-DC61-73AFFF44CEEC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55" creationId="{4A594150-C80F-2A8F-1FB1-BA4E41AA37F5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56" creationId="{7D39615C-4F66-4F7C-E5D7-8FE586EEBB8E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59" creationId="{50A47496-E673-BEF2-AA54-6E9D85DCA0FF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60" creationId="{D4E9BE99-43F0-CBEC-8DEC-2CD1296A7E7A}"/>
          </ac:spMkLst>
        </pc:spChg>
        <pc:spChg chg="add del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61" creationId="{6FE148FE-2A90-37BC-2BDB-C0352C9C3A17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62" creationId="{A818716A-39D1-C1B5-8335-8CC0E67DFB95}"/>
          </ac:spMkLst>
        </pc:spChg>
        <pc:spChg chg="add del mod">
          <ac:chgData name="Jang Minchang" userId="5d9bafdb3db22792" providerId="LiveId" clId="{8C414D0D-7913-4BD8-B215-27E3F8CE625B}" dt="2023-04-14T04:09:18.874" v="4711" actId="571"/>
          <ac:spMkLst>
            <pc:docMk/>
            <pc:sldMk cId="3551346829" sldId="555"/>
            <ac:spMk id="64" creationId="{6F74512E-0C65-032A-C9F8-5583C74F19BA}"/>
          </ac:spMkLst>
        </pc:spChg>
        <pc:spChg chg="add del mod">
          <ac:chgData name="Jang Minchang" userId="5d9bafdb3db22792" providerId="LiveId" clId="{8C414D0D-7913-4BD8-B215-27E3F8CE625B}" dt="2023-04-14T04:09:18.874" v="4711" actId="571"/>
          <ac:spMkLst>
            <pc:docMk/>
            <pc:sldMk cId="3551346829" sldId="555"/>
            <ac:spMk id="65" creationId="{9FEA2DA6-2CB0-9B8E-7EA0-E98E6C3B30C9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66" creationId="{F2DB7E45-60F2-57D3-93ED-203E858EB2BE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67" creationId="{9341F288-DBAB-8292-D48E-F65A879BE6EE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68" creationId="{F0F053F5-3CE3-E020-B68A-4FE72F5DCF6A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69" creationId="{130A3677-FAAB-C68E-5504-A51367CF787D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70" creationId="{38FA30D5-135A-AC3E-8807-3E9AD4E21A58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71" creationId="{FCA2A844-56D0-0C5D-A2FF-BC4009B4E17B}"/>
          </ac:spMkLst>
        </pc:spChg>
        <pc:spChg chg="add mod">
          <ac:chgData name="Jang Minchang" userId="5d9bafdb3db22792" providerId="LiveId" clId="{8C414D0D-7913-4BD8-B215-27E3F8CE625B}" dt="2023-04-14T04:12:31.483" v="4787" actId="571"/>
          <ac:spMkLst>
            <pc:docMk/>
            <pc:sldMk cId="3551346829" sldId="555"/>
            <ac:spMk id="77" creationId="{3384AD40-4316-21B4-B510-61C717BA9ACA}"/>
          </ac:spMkLst>
        </pc:spChg>
        <pc:spChg chg="add mod">
          <ac:chgData name="Jang Minchang" userId="5d9bafdb3db22792" providerId="LiveId" clId="{8C414D0D-7913-4BD8-B215-27E3F8CE625B}" dt="2023-04-14T04:12:31.483" v="4787" actId="571"/>
          <ac:spMkLst>
            <pc:docMk/>
            <pc:sldMk cId="3551346829" sldId="555"/>
            <ac:spMk id="78" creationId="{AD2F3110-E50C-AA01-BC11-6FCA09E896B9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79" creationId="{8C94E1B2-C975-2FAA-5446-31C122EE5686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80" creationId="{F476A518-81A5-E002-B16E-DA710A0AECA2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84" creationId="{8932FABB-70FC-4C29-BC8F-B50D17C31DDC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85" creationId="{0C787065-170A-7586-DAC3-0DBC967A681E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86" creationId="{D96FB060-E6BA-408A-7764-5670903ECEC9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87" creationId="{2EE3DF99-ACE1-43CB-C270-D977F329150D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92" creationId="{8D81A761-0E42-52BA-4BEC-A636632DCCE6}"/>
          </ac:spMkLst>
        </pc:spChg>
        <pc:spChg chg="add del mod">
          <ac:chgData name="Jang Minchang" userId="5d9bafdb3db22792" providerId="LiveId" clId="{8C414D0D-7913-4BD8-B215-27E3F8CE625B}" dt="2023-04-14T04:19:25.027" v="5129" actId="478"/>
          <ac:spMkLst>
            <pc:docMk/>
            <pc:sldMk cId="3551346829" sldId="555"/>
            <ac:spMk id="93" creationId="{B9889962-E7BE-CB76-1EDD-3A8D1FEC6F37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94" creationId="{F6CAFCCE-C2F2-F134-48D6-6070409CD73E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95" creationId="{E0C7BDFA-4345-7007-A142-B4E50046303E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96" creationId="{C9DF9839-AAE4-1721-01CB-0FDD6C2F4172}"/>
          </ac:spMkLst>
        </pc:spChg>
        <pc:spChg chg="add mod">
          <ac:chgData name="Jang Minchang" userId="5d9bafdb3db22792" providerId="LiveId" clId="{8C414D0D-7913-4BD8-B215-27E3F8CE625B}" dt="2023-04-14T04:20:11.074" v="5157" actId="571"/>
          <ac:spMkLst>
            <pc:docMk/>
            <pc:sldMk cId="3551346829" sldId="555"/>
            <ac:spMk id="97" creationId="{93B6C1AA-DE6D-B81B-49D9-55AE2B1247DF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98" creationId="{896A61E9-BF42-D53D-4EC2-AD1F3C0E91BC}"/>
          </ac:spMkLst>
        </pc:spChg>
        <pc:picChg chg="add del mod">
          <ac:chgData name="Jang Minchang" userId="5d9bafdb3db22792" providerId="LiveId" clId="{8C414D0D-7913-4BD8-B215-27E3F8CE625B}" dt="2023-04-14T03:50:24.296" v="4257" actId="478"/>
          <ac:picMkLst>
            <pc:docMk/>
            <pc:sldMk cId="3551346829" sldId="555"/>
            <ac:picMk id="5" creationId="{2649FE6A-C569-37E1-5CCA-60B069BA7F30}"/>
          </ac:picMkLst>
        </pc:picChg>
        <pc:picChg chg="add mod">
          <ac:chgData name="Jang Minchang" userId="5d9bafdb3db22792" providerId="LiveId" clId="{8C414D0D-7913-4BD8-B215-27E3F8CE625B}" dt="2023-04-14T04:20:42.777" v="5177" actId="1076"/>
          <ac:picMkLst>
            <pc:docMk/>
            <pc:sldMk cId="3551346829" sldId="555"/>
            <ac:picMk id="8" creationId="{F62E7D5D-1E31-B5B1-314A-F9D4C81ABBDF}"/>
          </ac:picMkLst>
        </pc:picChg>
        <pc:picChg chg="add mod">
          <ac:chgData name="Jang Minchang" userId="5d9bafdb3db22792" providerId="LiveId" clId="{8C414D0D-7913-4BD8-B215-27E3F8CE625B}" dt="2023-04-14T03:49:22.090" v="4228" actId="571"/>
          <ac:picMkLst>
            <pc:docMk/>
            <pc:sldMk cId="3551346829" sldId="555"/>
            <ac:picMk id="14" creationId="{6BB29666-767C-7998-272A-CF844ED864AF}"/>
          </ac:picMkLst>
        </pc:picChg>
        <pc:picChg chg="del">
          <ac:chgData name="Jang Minchang" userId="5d9bafdb3db22792" providerId="LiveId" clId="{8C414D0D-7913-4BD8-B215-27E3F8CE625B}" dt="2023-04-14T03:47:11.623" v="4176" actId="478"/>
          <ac:picMkLst>
            <pc:docMk/>
            <pc:sldMk cId="3551346829" sldId="555"/>
            <ac:picMk id="15" creationId="{CF85A800-DC22-28A6-1FBA-08B42B4AB6AF}"/>
          </ac:picMkLst>
        </pc:picChg>
        <pc:picChg chg="add mod">
          <ac:chgData name="Jang Minchang" userId="5d9bafdb3db22792" providerId="LiveId" clId="{8C414D0D-7913-4BD8-B215-27E3F8CE625B}" dt="2023-04-14T03:49:24.040" v="4230" actId="571"/>
          <ac:picMkLst>
            <pc:docMk/>
            <pc:sldMk cId="3551346829" sldId="555"/>
            <ac:picMk id="19" creationId="{22C49394-E7AC-0AD9-C3B2-78A9F30BC7D3}"/>
          </ac:picMkLst>
        </pc:picChg>
        <pc:picChg chg="add mod">
          <ac:chgData name="Jang Minchang" userId="5d9bafdb3db22792" providerId="LiveId" clId="{8C414D0D-7913-4BD8-B215-27E3F8CE625B}" dt="2023-04-14T03:49:41.204" v="4237" actId="571"/>
          <ac:picMkLst>
            <pc:docMk/>
            <pc:sldMk cId="3551346829" sldId="555"/>
            <ac:picMk id="26" creationId="{ADFF1A2F-DA9D-323C-417A-8B64DEF05E28}"/>
          </ac:picMkLst>
        </pc:picChg>
        <pc:picChg chg="add mod">
          <ac:chgData name="Jang Minchang" userId="5d9bafdb3db22792" providerId="LiveId" clId="{8C414D0D-7913-4BD8-B215-27E3F8CE625B}" dt="2023-04-14T04:20:42.777" v="5177" actId="1076"/>
          <ac:picMkLst>
            <pc:docMk/>
            <pc:sldMk cId="3551346829" sldId="555"/>
            <ac:picMk id="37" creationId="{B360B33E-E147-E156-EB64-9C4C7DE7345A}"/>
          </ac:picMkLst>
        </pc:picChg>
        <pc:picChg chg="add mod">
          <ac:chgData name="Jang Minchang" userId="5d9bafdb3db22792" providerId="LiveId" clId="{8C414D0D-7913-4BD8-B215-27E3F8CE625B}" dt="2023-04-14T04:20:42.777" v="5177" actId="1076"/>
          <ac:picMkLst>
            <pc:docMk/>
            <pc:sldMk cId="3551346829" sldId="555"/>
            <ac:picMk id="48" creationId="{3FD19459-B992-AD1F-216F-EDB25F750A02}"/>
          </ac:picMkLst>
        </pc:picChg>
        <pc:picChg chg="add mod">
          <ac:chgData name="Jang Minchang" userId="5d9bafdb3db22792" providerId="LiveId" clId="{8C414D0D-7913-4BD8-B215-27E3F8CE625B}" dt="2023-04-14T04:20:42.777" v="5177" actId="1076"/>
          <ac:picMkLst>
            <pc:docMk/>
            <pc:sldMk cId="3551346829" sldId="555"/>
            <ac:picMk id="58" creationId="{C3F97CA0-ADA1-3088-CBA9-1372E0A24B9E}"/>
          </ac:picMkLst>
        </pc:picChg>
        <pc:picChg chg="add del mod">
          <ac:chgData name="Jang Minchang" userId="5d9bafdb3db22792" providerId="LiveId" clId="{8C414D0D-7913-4BD8-B215-27E3F8CE625B}" dt="2023-04-14T04:09:18.874" v="4711" actId="571"/>
          <ac:picMkLst>
            <pc:docMk/>
            <pc:sldMk cId="3551346829" sldId="555"/>
            <ac:picMk id="63" creationId="{9C3684E5-CDAA-BD8E-54EA-827353A9F831}"/>
          </ac:picMkLst>
        </pc:picChg>
        <pc:cxnChg chg="add mod">
          <ac:chgData name="Jang Minchang" userId="5d9bafdb3db22792" providerId="LiveId" clId="{8C414D0D-7913-4BD8-B215-27E3F8CE625B}" dt="2023-04-17T00:20:26.366" v="7129" actId="1038"/>
          <ac:cxnSpMkLst>
            <pc:docMk/>
            <pc:sldMk cId="3551346829" sldId="555"/>
            <ac:cxnSpMk id="73" creationId="{AC9D6CAF-9E95-78EF-6464-1E002668C5FE}"/>
          </ac:cxnSpMkLst>
        </pc:cxnChg>
        <pc:cxnChg chg="add mod">
          <ac:chgData name="Jang Minchang" userId="5d9bafdb3db22792" providerId="LiveId" clId="{8C414D0D-7913-4BD8-B215-27E3F8CE625B}" dt="2023-04-14T04:20:42.777" v="5177" actId="1076"/>
          <ac:cxnSpMkLst>
            <pc:docMk/>
            <pc:sldMk cId="3551346829" sldId="555"/>
            <ac:cxnSpMk id="81" creationId="{0A4D84AE-FA70-9F05-8B92-C5AC460F8408}"/>
          </ac:cxnSpMkLst>
        </pc:cxnChg>
        <pc:cxnChg chg="add mod">
          <ac:chgData name="Jang Minchang" userId="5d9bafdb3db22792" providerId="LiveId" clId="{8C414D0D-7913-4BD8-B215-27E3F8CE625B}" dt="2023-04-14T04:20:42.777" v="5177" actId="1076"/>
          <ac:cxnSpMkLst>
            <pc:docMk/>
            <pc:sldMk cId="3551346829" sldId="555"/>
            <ac:cxnSpMk id="88" creationId="{2FBEB061-32C9-8678-4EF4-9606D21306BA}"/>
          </ac:cxnSpMkLst>
        </pc:cxnChg>
      </pc:sldChg>
      <pc:sldChg chg="addSp delSp modSp add mod">
        <pc:chgData name="Jang Minchang" userId="5d9bafdb3db22792" providerId="LiveId" clId="{8C414D0D-7913-4BD8-B215-27E3F8CE625B}" dt="2023-04-14T04:43:46.778" v="7128" actId="20577"/>
        <pc:sldMkLst>
          <pc:docMk/>
          <pc:sldMk cId="174567216" sldId="556"/>
        </pc:sldMkLst>
        <pc:spChg chg="mod">
          <ac:chgData name="Jang Minchang" userId="5d9bafdb3db22792" providerId="LiveId" clId="{8C414D0D-7913-4BD8-B215-27E3F8CE625B}" dt="2023-04-14T04:31:51.281" v="5778" actId="20577"/>
          <ac:spMkLst>
            <pc:docMk/>
            <pc:sldMk cId="174567216" sldId="556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9" creationId="{E0921609-8C85-EFE2-34DD-AEC160074D43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12" creationId="{5F6DD01E-3DB0-0919-EF71-572B3EFC24AC}"/>
          </ac:spMkLst>
        </pc:spChg>
        <pc:spChg chg="add del mod">
          <ac:chgData name="Jang Minchang" userId="5d9bafdb3db22792" providerId="LiveId" clId="{8C414D0D-7913-4BD8-B215-27E3F8CE625B}" dt="2023-04-14T04:22:47.456" v="5237" actId="478"/>
          <ac:spMkLst>
            <pc:docMk/>
            <pc:sldMk cId="174567216" sldId="556"/>
            <ac:spMk id="13" creationId="{F60D5902-DC4A-54FF-FC74-A553F604E337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22" creationId="{9283EF9E-DA65-DBF8-D2C3-22CAA775F23F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24" creationId="{3A37FBFD-4C87-06B0-DF65-EDF74043C0C7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29" creationId="{5E00ECE7-3F7F-A96C-D57A-4C8BC98C3D0C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31" creationId="{E6ECD530-6A19-89ED-C92F-4769919C964A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32" creationId="{640B1D12-7B76-3992-68F7-E6CE9E9811B7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33" creationId="{7CF98866-0380-4964-222C-78CD8711BBA6}"/>
          </ac:spMkLst>
        </pc:spChg>
        <pc:spChg chg="del">
          <ac:chgData name="Jang Minchang" userId="5d9bafdb3db22792" providerId="LiveId" clId="{8C414D0D-7913-4BD8-B215-27E3F8CE625B}" dt="2023-04-14T04:21:12.129" v="5185" actId="478"/>
          <ac:spMkLst>
            <pc:docMk/>
            <pc:sldMk cId="174567216" sldId="556"/>
            <ac:spMk id="34" creationId="{2071228E-5756-6EFB-6F5D-519B59BA5441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35" creationId="{5843E6A8-0CAC-115D-5E17-2BF6E99E962C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38" creationId="{7FFD7A2E-1FC2-D19B-B84E-FC9C27A7CB38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40" creationId="{CD7CB916-D996-EBEE-BE23-1472145FA83F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41" creationId="{E5459F2B-0A92-B366-E9F9-583CD1C1880B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42" creationId="{675BDA91-825F-DF05-F90E-E0AC1ECEFDA0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43" creationId="{F9228FA1-5BC5-5455-3FDA-8500A1F52CEE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44" creationId="{6386E3D0-D7B4-FA6E-EDFF-FB7CDB54462E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45" creationId="{51D2A5E6-FC1C-D26E-DAF6-290368B97ED7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46" creationId="{1C3A339C-B045-2630-9CF2-89C7B18A0021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49" creationId="{F0E7B9E4-73E4-2477-0219-C3BAD64B4A84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50" creationId="{9A605380-8F2A-65D1-D1A2-D8AC4F5CAE27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51" creationId="{36EAEF7F-2F38-1C8F-EEF4-C2BC4B3D33D3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52" creationId="{25439C38-8D05-C6FA-9F50-EA38D6A0D3BF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53" creationId="{E930D4A2-794B-4F23-DB94-78539364D1FD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54" creationId="{7CF3E88E-673B-C02C-DC61-73AFFF44CEEC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55" creationId="{4A594150-C80F-2A8F-1FB1-BA4E41AA37F5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56" creationId="{7D39615C-4F66-4F7C-E5D7-8FE586EEBB8E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59" creationId="{50A47496-E673-BEF2-AA54-6E9D85DCA0FF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60" creationId="{D4E9BE99-43F0-CBEC-8DEC-2CD1296A7E7A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61" creationId="{6FE148FE-2A90-37BC-2BDB-C0352C9C3A17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62" creationId="{A818716A-39D1-C1B5-8335-8CC0E67DFB95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66" creationId="{F2DB7E45-60F2-57D3-93ED-203E858EB2BE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67" creationId="{9341F288-DBAB-8292-D48E-F65A879BE6EE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68" creationId="{F0F053F5-3CE3-E020-B68A-4FE72F5DCF6A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69" creationId="{130A3677-FAAB-C68E-5504-A51367CF787D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70" creationId="{38FA30D5-135A-AC3E-8807-3E9AD4E21A58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71" creationId="{FCA2A844-56D0-0C5D-A2FF-BC4009B4E17B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79" creationId="{8C94E1B2-C975-2FAA-5446-31C122EE5686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80" creationId="{F476A518-81A5-E002-B16E-DA710A0AECA2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84" creationId="{8932FABB-70FC-4C29-BC8F-B50D17C31DDC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85" creationId="{0C787065-170A-7586-DAC3-0DBC967A681E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86" creationId="{D96FB060-E6BA-408A-7764-5670903ECEC9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87" creationId="{2EE3DF99-ACE1-43CB-C270-D977F329150D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92" creationId="{8D81A761-0E42-52BA-4BEC-A636632DCCE6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94" creationId="{F6CAFCCE-C2F2-F134-48D6-6070409CD73E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95" creationId="{E0C7BDFA-4345-7007-A142-B4E50046303E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96" creationId="{C9DF9839-AAE4-1721-01CB-0FDD6C2F4172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98" creationId="{896A61E9-BF42-D53D-4EC2-AD1F3C0E91BC}"/>
          </ac:spMkLst>
        </pc:spChg>
        <pc:graphicFrameChg chg="add mod modGraphic">
          <ac:chgData name="Jang Minchang" userId="5d9bafdb3db22792" providerId="LiveId" clId="{8C414D0D-7913-4BD8-B215-27E3F8CE625B}" dt="2023-04-14T04:43:46.778" v="7128" actId="20577"/>
          <ac:graphicFrameMkLst>
            <pc:docMk/>
            <pc:sldMk cId="174567216" sldId="556"/>
            <ac:graphicFrameMk id="14" creationId="{1836EA67-3A70-814D-14A7-4A8B4958EB34}"/>
          </ac:graphicFrameMkLst>
        </pc:graphicFrameChg>
        <pc:picChg chg="add del mod">
          <ac:chgData name="Jang Minchang" userId="5d9bafdb3db22792" providerId="LiveId" clId="{8C414D0D-7913-4BD8-B215-27E3F8CE625B}" dt="2023-04-14T04:21:22.107" v="5187" actId="478"/>
          <ac:picMkLst>
            <pc:docMk/>
            <pc:sldMk cId="174567216" sldId="556"/>
            <ac:picMk id="5" creationId="{48F1EC17-A75F-5CBF-260B-784F3FFE1BFE}"/>
          </ac:picMkLst>
        </pc:picChg>
        <pc:picChg chg="add del mod">
          <ac:chgData name="Jang Minchang" userId="5d9bafdb3db22792" providerId="LiveId" clId="{8C414D0D-7913-4BD8-B215-27E3F8CE625B}" dt="2023-04-14T04:22:47.456" v="5237" actId="478"/>
          <ac:picMkLst>
            <pc:docMk/>
            <pc:sldMk cId="174567216" sldId="556"/>
            <ac:picMk id="7" creationId="{A3A2B043-D01B-1865-FDF7-27E5FFC1A825}"/>
          </ac:picMkLst>
        </pc:picChg>
        <pc:picChg chg="del">
          <ac:chgData name="Jang Minchang" userId="5d9bafdb3db22792" providerId="LiveId" clId="{8C414D0D-7913-4BD8-B215-27E3F8CE625B}" dt="2023-04-14T04:21:10.799" v="5184" actId="478"/>
          <ac:picMkLst>
            <pc:docMk/>
            <pc:sldMk cId="174567216" sldId="556"/>
            <ac:picMk id="8" creationId="{F62E7D5D-1E31-B5B1-314A-F9D4C81ABBDF}"/>
          </ac:picMkLst>
        </pc:picChg>
        <pc:picChg chg="add del mod">
          <ac:chgData name="Jang Minchang" userId="5d9bafdb3db22792" providerId="LiveId" clId="{8C414D0D-7913-4BD8-B215-27E3F8CE625B}" dt="2023-04-14T04:22:47.456" v="5237" actId="478"/>
          <ac:picMkLst>
            <pc:docMk/>
            <pc:sldMk cId="174567216" sldId="556"/>
            <ac:picMk id="11" creationId="{AA14AEFE-87E0-5BA9-B63B-4DAD3052A510}"/>
          </ac:picMkLst>
        </pc:picChg>
        <pc:picChg chg="del">
          <ac:chgData name="Jang Minchang" userId="5d9bafdb3db22792" providerId="LiveId" clId="{8C414D0D-7913-4BD8-B215-27E3F8CE625B}" dt="2023-04-14T04:21:10.799" v="5184" actId="478"/>
          <ac:picMkLst>
            <pc:docMk/>
            <pc:sldMk cId="174567216" sldId="556"/>
            <ac:picMk id="37" creationId="{B360B33E-E147-E156-EB64-9C4C7DE7345A}"/>
          </ac:picMkLst>
        </pc:picChg>
        <pc:picChg chg="del">
          <ac:chgData name="Jang Minchang" userId="5d9bafdb3db22792" providerId="LiveId" clId="{8C414D0D-7913-4BD8-B215-27E3F8CE625B}" dt="2023-04-14T04:21:10.799" v="5184" actId="478"/>
          <ac:picMkLst>
            <pc:docMk/>
            <pc:sldMk cId="174567216" sldId="556"/>
            <ac:picMk id="48" creationId="{3FD19459-B992-AD1F-216F-EDB25F750A02}"/>
          </ac:picMkLst>
        </pc:picChg>
        <pc:picChg chg="del">
          <ac:chgData name="Jang Minchang" userId="5d9bafdb3db22792" providerId="LiveId" clId="{8C414D0D-7913-4BD8-B215-27E3F8CE625B}" dt="2023-04-14T04:21:10.799" v="5184" actId="478"/>
          <ac:picMkLst>
            <pc:docMk/>
            <pc:sldMk cId="174567216" sldId="556"/>
            <ac:picMk id="58" creationId="{C3F97CA0-ADA1-3088-CBA9-1372E0A24B9E}"/>
          </ac:picMkLst>
        </pc:picChg>
        <pc:cxnChg chg="del mod">
          <ac:chgData name="Jang Minchang" userId="5d9bafdb3db22792" providerId="LiveId" clId="{8C414D0D-7913-4BD8-B215-27E3F8CE625B}" dt="2023-04-14T04:21:10.799" v="5184" actId="478"/>
          <ac:cxnSpMkLst>
            <pc:docMk/>
            <pc:sldMk cId="174567216" sldId="556"/>
            <ac:cxnSpMk id="73" creationId="{AC9D6CAF-9E95-78EF-6464-1E002668C5FE}"/>
          </ac:cxnSpMkLst>
        </pc:cxnChg>
        <pc:cxnChg chg="del mod">
          <ac:chgData name="Jang Minchang" userId="5d9bafdb3db22792" providerId="LiveId" clId="{8C414D0D-7913-4BD8-B215-27E3F8CE625B}" dt="2023-04-14T04:21:10.799" v="5184" actId="478"/>
          <ac:cxnSpMkLst>
            <pc:docMk/>
            <pc:sldMk cId="174567216" sldId="556"/>
            <ac:cxnSpMk id="81" creationId="{0A4D84AE-FA70-9F05-8B92-C5AC460F8408}"/>
          </ac:cxnSpMkLst>
        </pc:cxnChg>
        <pc:cxnChg chg="del mod">
          <ac:chgData name="Jang Minchang" userId="5d9bafdb3db22792" providerId="LiveId" clId="{8C414D0D-7913-4BD8-B215-27E3F8CE625B}" dt="2023-04-14T04:21:10.799" v="5184" actId="478"/>
          <ac:cxnSpMkLst>
            <pc:docMk/>
            <pc:sldMk cId="174567216" sldId="556"/>
            <ac:cxnSpMk id="88" creationId="{2FBEB061-32C9-8678-4EF4-9606D21306BA}"/>
          </ac:cxnSpMkLst>
        </pc:cxn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706781964" sldId="556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192316265" sldId="557"/>
        </pc:sldMkLst>
      </pc:sldChg>
      <pc:sldChg chg="addSp modSp mod">
        <pc:chgData name="Jang Minchang" userId="5d9bafdb3db22792" providerId="LiveId" clId="{8C414D0D-7913-4BD8-B215-27E3F8CE625B}" dt="2023-04-18T01:02:32.751" v="8354" actId="164"/>
        <pc:sldMkLst>
          <pc:docMk/>
          <pc:sldMk cId="1344374220" sldId="558"/>
        </pc:sldMkLst>
        <pc:spChg chg="add mod">
          <ac:chgData name="Jang Minchang" userId="5d9bafdb3db22792" providerId="LiveId" clId="{8C414D0D-7913-4BD8-B215-27E3F8CE625B}" dt="2023-04-18T01:02:32.751" v="8354" actId="164"/>
          <ac:spMkLst>
            <pc:docMk/>
            <pc:sldMk cId="1344374220" sldId="558"/>
            <ac:spMk id="4" creationId="{783A1A18-2C6D-5BBA-2A1D-6B145814558D}"/>
          </ac:spMkLst>
        </pc:spChg>
        <pc:grpChg chg="add mod">
          <ac:chgData name="Jang Minchang" userId="5d9bafdb3db22792" providerId="LiveId" clId="{8C414D0D-7913-4BD8-B215-27E3F8CE625B}" dt="2023-04-18T01:02:32.751" v="8354" actId="164"/>
          <ac:grpSpMkLst>
            <pc:docMk/>
            <pc:sldMk cId="1344374220" sldId="558"/>
            <ac:grpSpMk id="5" creationId="{71442738-7BAC-91F8-1E98-F482443736A6}"/>
          </ac:grpSpMkLst>
        </pc:grpChg>
        <pc:picChg chg="mod">
          <ac:chgData name="Jang Minchang" userId="5d9bafdb3db22792" providerId="LiveId" clId="{8C414D0D-7913-4BD8-B215-27E3F8CE625B}" dt="2023-04-18T01:02:32.751" v="8354" actId="164"/>
          <ac:picMkLst>
            <pc:docMk/>
            <pc:sldMk cId="1344374220" sldId="558"/>
            <ac:picMk id="8" creationId="{62AC842F-5F18-DABC-E593-8D5DE738E446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380327940" sldId="558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293295181" sldId="559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685946717" sldId="560"/>
        </pc:sldMkLst>
      </pc:sldChg>
      <pc:sldChg chg="modSp mod">
        <pc:chgData name="Jang Minchang" userId="5d9bafdb3db22792" providerId="LiveId" clId="{8C414D0D-7913-4BD8-B215-27E3F8CE625B}" dt="2023-04-18T02:10:44.737" v="9225" actId="1036"/>
        <pc:sldMkLst>
          <pc:docMk/>
          <pc:sldMk cId="130630199" sldId="561"/>
        </pc:sldMkLst>
        <pc:spChg chg="mod">
          <ac:chgData name="Jang Minchang" userId="5d9bafdb3db22792" providerId="LiveId" clId="{8C414D0D-7913-4BD8-B215-27E3F8CE625B}" dt="2023-04-18T02:10:44.737" v="9225" actId="1036"/>
          <ac:spMkLst>
            <pc:docMk/>
            <pc:sldMk cId="130630199" sldId="561"/>
            <ac:spMk id="18" creationId="{6A4B0BEC-5F4C-6C4A-17F3-D6E1008F8607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091582422" sldId="561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150347943" sldId="562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200377654" sldId="563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576908701" sldId="564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261257337" sldId="565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227223432" sldId="566"/>
        </pc:sldMkLst>
      </pc:sldChg>
      <pc:sldChg chg="addSp modSp mod">
        <pc:chgData name="Jang Minchang" userId="5d9bafdb3db22792" providerId="LiveId" clId="{8C414D0D-7913-4BD8-B215-27E3F8CE625B}" dt="2023-04-18T02:12:42.003" v="9442" actId="3064"/>
        <pc:sldMkLst>
          <pc:docMk/>
          <pc:sldMk cId="175314849" sldId="567"/>
        </pc:sldMkLst>
        <pc:spChg chg="add mod">
          <ac:chgData name="Jang Minchang" userId="5d9bafdb3db22792" providerId="LiveId" clId="{8C414D0D-7913-4BD8-B215-27E3F8CE625B}" dt="2023-04-18T02:12:38.819" v="9441" actId="3064"/>
          <ac:spMkLst>
            <pc:docMk/>
            <pc:sldMk cId="175314849" sldId="567"/>
            <ac:spMk id="4" creationId="{3D7598A7-F02A-1601-C903-4F4776013CA1}"/>
          </ac:spMkLst>
        </pc:spChg>
        <pc:spChg chg="mod">
          <ac:chgData name="Jang Minchang" userId="5d9bafdb3db22792" providerId="LiveId" clId="{8C414D0D-7913-4BD8-B215-27E3F8CE625B}" dt="2023-04-18T02:11:57.574" v="9440" actId="313"/>
          <ac:spMkLst>
            <pc:docMk/>
            <pc:sldMk cId="175314849" sldId="567"/>
            <ac:spMk id="6" creationId="{961A64C4-9994-AD21-1451-DC253532353A}"/>
          </ac:spMkLst>
        </pc:spChg>
        <pc:spChg chg="mod">
          <ac:chgData name="Jang Minchang" userId="5d9bafdb3db22792" providerId="LiveId" clId="{8C414D0D-7913-4BD8-B215-27E3F8CE625B}" dt="2023-04-18T02:12:38.819" v="9441" actId="3064"/>
          <ac:spMkLst>
            <pc:docMk/>
            <pc:sldMk cId="175314849" sldId="567"/>
            <ac:spMk id="7" creationId="{C30BEF8E-8F24-EDB8-4BDA-1EC7A9E94F37}"/>
          </ac:spMkLst>
        </pc:spChg>
        <pc:spChg chg="mod">
          <ac:chgData name="Jang Minchang" userId="5d9bafdb3db22792" providerId="LiveId" clId="{8C414D0D-7913-4BD8-B215-27E3F8CE625B}" dt="2023-04-18T02:12:42.003" v="9442" actId="3064"/>
          <ac:spMkLst>
            <pc:docMk/>
            <pc:sldMk cId="175314849" sldId="567"/>
            <ac:spMk id="34" creationId="{24D30277-A0AD-6A85-9029-791CC7DBBE9B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576836162" sldId="567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9902272" sldId="568"/>
        </pc:sldMkLst>
      </pc:sldChg>
      <pc:sldChg chg="modSp mod">
        <pc:chgData name="Jang Minchang" userId="5d9bafdb3db22792" providerId="LiveId" clId="{8C414D0D-7913-4BD8-B215-27E3F8CE625B}" dt="2023-04-19T01:17:33.665" v="13506" actId="6549"/>
        <pc:sldMkLst>
          <pc:docMk/>
          <pc:sldMk cId="1756338760" sldId="568"/>
        </pc:sldMkLst>
        <pc:spChg chg="mod">
          <ac:chgData name="Jang Minchang" userId="5d9bafdb3db22792" providerId="LiveId" clId="{8C414D0D-7913-4BD8-B215-27E3F8CE625B}" dt="2023-04-19T01:17:30.689" v="13505" actId="6549"/>
          <ac:spMkLst>
            <pc:docMk/>
            <pc:sldMk cId="1756338760" sldId="568"/>
            <ac:spMk id="17" creationId="{0CE52DA1-E3B4-F72F-5367-B4550C053A8D}"/>
          </ac:spMkLst>
        </pc:spChg>
        <pc:spChg chg="mod">
          <ac:chgData name="Jang Minchang" userId="5d9bafdb3db22792" providerId="LiveId" clId="{8C414D0D-7913-4BD8-B215-27E3F8CE625B}" dt="2023-04-19T01:17:33.665" v="13506" actId="6549"/>
          <ac:spMkLst>
            <pc:docMk/>
            <pc:sldMk cId="1756338760" sldId="568"/>
            <ac:spMk id="21" creationId="{7ABB6FC8-559A-13DE-2303-817AA4AB78A6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065167797" sldId="569"/>
        </pc:sldMkLst>
      </pc:sldChg>
      <pc:sldChg chg="addSp delSp modSp add mod">
        <pc:chgData name="Jang Minchang" userId="5d9bafdb3db22792" providerId="LiveId" clId="{8C414D0D-7913-4BD8-B215-27E3F8CE625B}" dt="2023-04-18T00:59:38.133" v="8226" actId="1076"/>
        <pc:sldMkLst>
          <pc:docMk/>
          <pc:sldMk cId="2416622702" sldId="569"/>
        </pc:sldMkLst>
        <pc:spChg chg="mod">
          <ac:chgData name="Jang Minchang" userId="5d9bafdb3db22792" providerId="LiveId" clId="{8C414D0D-7913-4BD8-B215-27E3F8CE625B}" dt="2023-04-18T00:58:34.766" v="8222" actId="20577"/>
          <ac:spMkLst>
            <pc:docMk/>
            <pc:sldMk cId="2416622702" sldId="56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0:23:07.276" v="7374"/>
          <ac:spMkLst>
            <pc:docMk/>
            <pc:sldMk cId="2416622702" sldId="569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18T00:31:45.456" v="7699" actId="20577"/>
          <ac:spMkLst>
            <pc:docMk/>
            <pc:sldMk cId="2416622702" sldId="569"/>
            <ac:spMk id="5" creationId="{E5D3E60C-B2F3-0C1B-E0CF-0B421E2E15FF}"/>
          </ac:spMkLst>
        </pc:spChg>
        <pc:spChg chg="mod">
          <ac:chgData name="Jang Minchang" userId="5d9bafdb3db22792" providerId="LiveId" clId="{8C414D0D-7913-4BD8-B215-27E3F8CE625B}" dt="2023-04-18T00:31:51.755" v="7713"/>
          <ac:spMkLst>
            <pc:docMk/>
            <pc:sldMk cId="2416622702" sldId="569"/>
            <ac:spMk id="6" creationId="{565F3C20-4628-4699-72F6-50E25643CF81}"/>
          </ac:spMkLst>
        </pc:spChg>
        <pc:spChg chg="mod">
          <ac:chgData name="Jang Minchang" userId="5d9bafdb3db22792" providerId="LiveId" clId="{8C414D0D-7913-4BD8-B215-27E3F8CE625B}" dt="2023-04-18T00:24:10.547" v="7418"/>
          <ac:spMkLst>
            <pc:docMk/>
            <pc:sldMk cId="2416622702" sldId="569"/>
            <ac:spMk id="7" creationId="{5F716C0D-8A70-0CB7-6765-A0741F88E844}"/>
          </ac:spMkLst>
        </pc:spChg>
        <pc:spChg chg="mod">
          <ac:chgData name="Jang Minchang" userId="5d9bafdb3db22792" providerId="LiveId" clId="{8C414D0D-7913-4BD8-B215-27E3F8CE625B}" dt="2023-04-18T00:24:31.029" v="7442"/>
          <ac:spMkLst>
            <pc:docMk/>
            <pc:sldMk cId="2416622702" sldId="569"/>
            <ac:spMk id="10" creationId="{94E0E0EC-B202-B539-A124-19D0986028B6}"/>
          </ac:spMkLst>
        </pc:spChg>
        <pc:spChg chg="mod">
          <ac:chgData name="Jang Minchang" userId="5d9bafdb3db22792" providerId="LiveId" clId="{8C414D0D-7913-4BD8-B215-27E3F8CE625B}" dt="2023-04-18T00:24:54.872" v="7484"/>
          <ac:spMkLst>
            <pc:docMk/>
            <pc:sldMk cId="2416622702" sldId="569"/>
            <ac:spMk id="23" creationId="{212ED54E-CB89-BBD6-B7EB-5F449714540D}"/>
          </ac:spMkLst>
        </pc:spChg>
        <pc:spChg chg="mod">
          <ac:chgData name="Jang Minchang" userId="5d9bafdb3db22792" providerId="LiveId" clId="{8C414D0D-7913-4BD8-B215-27E3F8CE625B}" dt="2023-04-18T00:24:18.055" v="7420"/>
          <ac:spMkLst>
            <pc:docMk/>
            <pc:sldMk cId="2416622702" sldId="569"/>
            <ac:spMk id="24" creationId="{1ED7D4ED-6F4D-6518-0DBB-30F4947E0462}"/>
          </ac:spMkLst>
        </pc:spChg>
        <pc:grpChg chg="add mod">
          <ac:chgData name="Jang Minchang" userId="5d9bafdb3db22792" providerId="LiveId" clId="{8C414D0D-7913-4BD8-B215-27E3F8CE625B}" dt="2023-04-18T00:59:38.133" v="8226" actId="1076"/>
          <ac:grpSpMkLst>
            <pc:docMk/>
            <pc:sldMk cId="2416622702" sldId="569"/>
            <ac:grpSpMk id="4" creationId="{742CD8B2-1203-F6CF-A4B6-6C655B57247F}"/>
          </ac:grpSpMkLst>
        </pc:grpChg>
        <pc:grpChg chg="add del mod">
          <ac:chgData name="Jang Minchang" userId="5d9bafdb3db22792" providerId="LiveId" clId="{8C414D0D-7913-4BD8-B215-27E3F8CE625B}" dt="2023-04-18T00:25:01.474" v="7485" actId="478"/>
          <ac:grpSpMkLst>
            <pc:docMk/>
            <pc:sldMk cId="2416622702" sldId="569"/>
            <ac:grpSpMk id="9" creationId="{99626F04-6F49-0456-3344-49A109A2A20B}"/>
          </ac:grpSpMkLst>
        </pc:grpChg>
        <pc:grpChg chg="del">
          <ac:chgData name="Jang Minchang" userId="5d9bafdb3db22792" providerId="LiveId" clId="{8C414D0D-7913-4BD8-B215-27E3F8CE625B}" dt="2023-04-18T00:23:39.079" v="7375" actId="478"/>
          <ac:grpSpMkLst>
            <pc:docMk/>
            <pc:sldMk cId="2416622702" sldId="569"/>
            <ac:grpSpMk id="11" creationId="{A55CB76D-6189-D885-A109-62D990755AD2}"/>
          </ac:grpSpMkLst>
        </pc:grpChg>
        <pc:grpChg chg="del">
          <ac:chgData name="Jang Minchang" userId="5d9bafdb3db22792" providerId="LiveId" clId="{8C414D0D-7913-4BD8-B215-27E3F8CE625B}" dt="2023-04-18T00:24:10.240" v="7417" actId="478"/>
          <ac:grpSpMkLst>
            <pc:docMk/>
            <pc:sldMk cId="2416622702" sldId="569"/>
            <ac:grpSpMk id="13" creationId="{38365D38-E682-7435-01BC-3C1FC90A4A6C}"/>
          </ac:grpSpMkLst>
        </pc:grpChg>
        <pc:grpChg chg="del">
          <ac:chgData name="Jang Minchang" userId="5d9bafdb3db22792" providerId="LiveId" clId="{8C414D0D-7913-4BD8-B215-27E3F8CE625B}" dt="2023-04-18T00:23:39.079" v="7375" actId="478"/>
          <ac:grpSpMkLst>
            <pc:docMk/>
            <pc:sldMk cId="2416622702" sldId="569"/>
            <ac:grpSpMk id="19" creationId="{CE553B0E-856C-B914-4012-D040315F20AA}"/>
          </ac:grpSpMkLst>
        </pc:grpChg>
        <pc:picChg chg="del">
          <ac:chgData name="Jang Minchang" userId="5d9bafdb3db22792" providerId="LiveId" clId="{8C414D0D-7913-4BD8-B215-27E3F8CE625B}" dt="2023-04-18T00:23:39.079" v="7375" actId="478"/>
          <ac:picMkLst>
            <pc:docMk/>
            <pc:sldMk cId="2416622702" sldId="569"/>
            <ac:picMk id="8" creationId="{4C2AB1A6-D4E5-2B12-B43A-0C28B8A2C310}"/>
          </ac:picMkLst>
        </pc:picChg>
        <pc:picChg chg="add del mod">
          <ac:chgData name="Jang Minchang" userId="5d9bafdb3db22792" providerId="LiveId" clId="{8C414D0D-7913-4BD8-B215-27E3F8CE625B}" dt="2023-04-18T00:32:42.982" v="7715" actId="478"/>
          <ac:picMkLst>
            <pc:docMk/>
            <pc:sldMk cId="2416622702" sldId="569"/>
            <ac:picMk id="26" creationId="{D5157D1D-62EE-2582-019E-4B708FD15F80}"/>
          </ac:picMkLst>
        </pc:picChg>
        <pc:picChg chg="add mod">
          <ac:chgData name="Jang Minchang" userId="5d9bafdb3db22792" providerId="LiveId" clId="{8C414D0D-7913-4BD8-B215-27E3F8CE625B}" dt="2023-04-18T00:33:16.361" v="7721" actId="1076"/>
          <ac:picMkLst>
            <pc:docMk/>
            <pc:sldMk cId="2416622702" sldId="569"/>
            <ac:picMk id="28" creationId="{F5352996-0CEC-1B0B-949F-3CE19D8AFF6B}"/>
          </ac:picMkLst>
        </pc:picChg>
      </pc:sldChg>
      <pc:sldChg chg="delSp modSp add del mod">
        <pc:chgData name="Jang Minchang" userId="5d9bafdb3db22792" providerId="LiveId" clId="{8C414D0D-7913-4BD8-B215-27E3F8CE625B}" dt="2023-04-18T00:21:26.187" v="7159" actId="47"/>
        <pc:sldMkLst>
          <pc:docMk/>
          <pc:sldMk cId="3501132137" sldId="569"/>
        </pc:sldMkLst>
        <pc:spChg chg="mod">
          <ac:chgData name="Jang Minchang" userId="5d9bafdb3db22792" providerId="LiveId" clId="{8C414D0D-7913-4BD8-B215-27E3F8CE625B}" dt="2023-04-18T00:20:35.459" v="7140"/>
          <ac:spMkLst>
            <pc:docMk/>
            <pc:sldMk cId="3501132137" sldId="569"/>
            <ac:spMk id="3" creationId="{E06A0340-3FD7-9797-D084-87FDD5914DEC}"/>
          </ac:spMkLst>
        </pc:spChg>
        <pc:grpChg chg="del">
          <ac:chgData name="Jang Minchang" userId="5d9bafdb3db22792" providerId="LiveId" clId="{8C414D0D-7913-4BD8-B215-27E3F8CE625B}" dt="2023-04-18T00:20:28.868" v="7131" actId="478"/>
          <ac:grpSpMkLst>
            <pc:docMk/>
            <pc:sldMk cId="3501132137" sldId="569"/>
            <ac:grpSpMk id="11" creationId="{A55CB76D-6189-D885-A109-62D990755AD2}"/>
          </ac:grpSpMkLst>
        </pc:grpChg>
        <pc:grpChg chg="del">
          <ac:chgData name="Jang Minchang" userId="5d9bafdb3db22792" providerId="LiveId" clId="{8C414D0D-7913-4BD8-B215-27E3F8CE625B}" dt="2023-04-18T00:20:28.868" v="7131" actId="478"/>
          <ac:grpSpMkLst>
            <pc:docMk/>
            <pc:sldMk cId="3501132137" sldId="569"/>
            <ac:grpSpMk id="19" creationId="{CE553B0E-856C-B914-4012-D040315F20AA}"/>
          </ac:grpSpMkLst>
        </pc:grpChg>
        <pc:picChg chg="del">
          <ac:chgData name="Jang Minchang" userId="5d9bafdb3db22792" providerId="LiveId" clId="{8C414D0D-7913-4BD8-B215-27E3F8CE625B}" dt="2023-04-18T00:20:28.868" v="7131" actId="478"/>
          <ac:picMkLst>
            <pc:docMk/>
            <pc:sldMk cId="3501132137" sldId="569"/>
            <ac:picMk id="8" creationId="{4C2AB1A6-D4E5-2B12-B43A-0C28B8A2C310}"/>
          </ac:picMkLst>
        </pc:picChg>
      </pc:sldChg>
      <pc:sldChg chg="addSp delSp modSp add mod">
        <pc:chgData name="Jang Minchang" userId="5d9bafdb3db22792" providerId="LiveId" clId="{8C414D0D-7913-4BD8-B215-27E3F8CE625B}" dt="2023-04-18T00:59:40.513" v="8227"/>
        <pc:sldMkLst>
          <pc:docMk/>
          <pc:sldMk cId="2608407945" sldId="570"/>
        </pc:sldMkLst>
        <pc:spChg chg="mod">
          <ac:chgData name="Jang Minchang" userId="5d9bafdb3db22792" providerId="LiveId" clId="{8C414D0D-7913-4BD8-B215-27E3F8CE625B}" dt="2023-04-18T00:33:33.603" v="7759"/>
          <ac:spMkLst>
            <pc:docMk/>
            <pc:sldMk cId="2608407945" sldId="57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0:52:04.082" v="7818"/>
          <ac:spMkLst>
            <pc:docMk/>
            <pc:sldMk cId="2608407945" sldId="570"/>
            <ac:spMk id="5" creationId="{E5D3E60C-B2F3-0C1B-E0CF-0B421E2E15FF}"/>
          </ac:spMkLst>
        </pc:spChg>
        <pc:spChg chg="mod">
          <ac:chgData name="Jang Minchang" userId="5d9bafdb3db22792" providerId="LiveId" clId="{8C414D0D-7913-4BD8-B215-27E3F8CE625B}" dt="2023-04-18T00:57:40.189" v="8198" actId="20577"/>
          <ac:spMkLst>
            <pc:docMk/>
            <pc:sldMk cId="2608407945" sldId="570"/>
            <ac:spMk id="6" creationId="{565F3C20-4628-4699-72F6-50E25643CF81}"/>
          </ac:spMkLst>
        </pc:spChg>
        <pc:spChg chg="mod">
          <ac:chgData name="Jang Minchang" userId="5d9bafdb3db22792" providerId="LiveId" clId="{8C414D0D-7913-4BD8-B215-27E3F8CE625B}" dt="2023-04-18T00:57:55.701" v="8200" actId="14100"/>
          <ac:spMkLst>
            <pc:docMk/>
            <pc:sldMk cId="2608407945" sldId="570"/>
            <ac:spMk id="7" creationId="{5F716C0D-8A70-0CB7-6765-A0741F88E844}"/>
          </ac:spMkLst>
        </pc:spChg>
        <pc:spChg chg="mod">
          <ac:chgData name="Jang Minchang" userId="5d9bafdb3db22792" providerId="LiveId" clId="{8C414D0D-7913-4BD8-B215-27E3F8CE625B}" dt="2023-04-18T00:59:24.155" v="8223"/>
          <ac:spMkLst>
            <pc:docMk/>
            <pc:sldMk cId="2608407945" sldId="570"/>
            <ac:spMk id="16" creationId="{20C50D2B-D9C0-35D1-1D6A-C1B9F840DA28}"/>
          </ac:spMkLst>
        </pc:spChg>
        <pc:spChg chg="mod">
          <ac:chgData name="Jang Minchang" userId="5d9bafdb3db22792" providerId="LiveId" clId="{8C414D0D-7913-4BD8-B215-27E3F8CE625B}" dt="2023-04-18T00:59:24.155" v="8223"/>
          <ac:spMkLst>
            <pc:docMk/>
            <pc:sldMk cId="2608407945" sldId="570"/>
            <ac:spMk id="17" creationId="{3C44A21D-AC75-45D7-D931-8FF584482186}"/>
          </ac:spMkLst>
        </pc:spChg>
        <pc:spChg chg="mod">
          <ac:chgData name="Jang Minchang" userId="5d9bafdb3db22792" providerId="LiveId" clId="{8C414D0D-7913-4BD8-B215-27E3F8CE625B}" dt="2023-04-18T00:59:24.155" v="8223"/>
          <ac:spMkLst>
            <pc:docMk/>
            <pc:sldMk cId="2608407945" sldId="570"/>
            <ac:spMk id="18" creationId="{B405129B-CC11-BF1B-B336-2609BB7D6821}"/>
          </ac:spMkLst>
        </pc:spChg>
        <pc:spChg chg="mod">
          <ac:chgData name="Jang Minchang" userId="5d9bafdb3db22792" providerId="LiveId" clId="{8C414D0D-7913-4BD8-B215-27E3F8CE625B}" dt="2023-04-18T00:59:40.513" v="8227"/>
          <ac:spMkLst>
            <pc:docMk/>
            <pc:sldMk cId="2608407945" sldId="570"/>
            <ac:spMk id="20" creationId="{FEEB4944-066F-FBDC-F668-67D8FF1A9A59}"/>
          </ac:spMkLst>
        </pc:spChg>
        <pc:spChg chg="mod">
          <ac:chgData name="Jang Minchang" userId="5d9bafdb3db22792" providerId="LiveId" clId="{8C414D0D-7913-4BD8-B215-27E3F8CE625B}" dt="2023-04-18T00:59:40.513" v="8227"/>
          <ac:spMkLst>
            <pc:docMk/>
            <pc:sldMk cId="2608407945" sldId="570"/>
            <ac:spMk id="21" creationId="{8CDDE76E-58C9-F47E-EF10-F673630CA01D}"/>
          </ac:spMkLst>
        </pc:spChg>
        <pc:spChg chg="mod">
          <ac:chgData name="Jang Minchang" userId="5d9bafdb3db22792" providerId="LiveId" clId="{8C414D0D-7913-4BD8-B215-27E3F8CE625B}" dt="2023-04-18T00:59:40.513" v="8227"/>
          <ac:spMkLst>
            <pc:docMk/>
            <pc:sldMk cId="2608407945" sldId="570"/>
            <ac:spMk id="22" creationId="{483EC1C1-BD4B-6C3E-EE50-B0C0EC2D08DA}"/>
          </ac:spMkLst>
        </pc:spChg>
        <pc:grpChg chg="mod">
          <ac:chgData name="Jang Minchang" userId="5d9bafdb3db22792" providerId="LiveId" clId="{8C414D0D-7913-4BD8-B215-27E3F8CE625B}" dt="2023-04-18T00:57:10.893" v="8055" actId="1035"/>
          <ac:grpSpMkLst>
            <pc:docMk/>
            <pc:sldMk cId="2608407945" sldId="570"/>
            <ac:grpSpMk id="4" creationId="{742CD8B2-1203-F6CF-A4B6-6C655B57247F}"/>
          </ac:grpSpMkLst>
        </pc:grpChg>
        <pc:grpChg chg="add del mod">
          <ac:chgData name="Jang Minchang" userId="5d9bafdb3db22792" providerId="LiveId" clId="{8C414D0D-7913-4BD8-B215-27E3F8CE625B}" dt="2023-04-18T00:59:35.720" v="8225" actId="478"/>
          <ac:grpSpMkLst>
            <pc:docMk/>
            <pc:sldMk cId="2608407945" sldId="570"/>
            <ac:grpSpMk id="15" creationId="{F91B243F-5F95-2350-3362-34A85239FB51}"/>
          </ac:grpSpMkLst>
        </pc:grpChg>
        <pc:grpChg chg="add mod">
          <ac:chgData name="Jang Minchang" userId="5d9bafdb3db22792" providerId="LiveId" clId="{8C414D0D-7913-4BD8-B215-27E3F8CE625B}" dt="2023-04-18T00:59:40.513" v="8227"/>
          <ac:grpSpMkLst>
            <pc:docMk/>
            <pc:sldMk cId="2608407945" sldId="570"/>
            <ac:grpSpMk id="19" creationId="{1748DC71-DD29-5706-531A-5403AE764EFA}"/>
          </ac:grpSpMkLst>
        </pc:grpChg>
        <pc:picChg chg="add del mod">
          <ac:chgData name="Jang Minchang" userId="5d9bafdb3db22792" providerId="LiveId" clId="{8C414D0D-7913-4BD8-B215-27E3F8CE625B}" dt="2023-04-18T00:53:05.162" v="8006" actId="478"/>
          <ac:picMkLst>
            <pc:docMk/>
            <pc:sldMk cId="2608407945" sldId="570"/>
            <ac:picMk id="9" creationId="{B8D74878-D417-8A20-0E9C-5D8BEAAB5F3E}"/>
          </ac:picMkLst>
        </pc:picChg>
        <pc:picChg chg="add del mod">
          <ac:chgData name="Jang Minchang" userId="5d9bafdb3db22792" providerId="LiveId" clId="{8C414D0D-7913-4BD8-B215-27E3F8CE625B}" dt="2023-04-18T00:56:22.471" v="8028" actId="478"/>
          <ac:picMkLst>
            <pc:docMk/>
            <pc:sldMk cId="2608407945" sldId="570"/>
            <ac:picMk id="11" creationId="{786D54B2-3AE2-3CE1-CEF1-7534C39C56BE}"/>
          </ac:picMkLst>
        </pc:picChg>
        <pc:picChg chg="add mod">
          <ac:chgData name="Jang Minchang" userId="5d9bafdb3db22792" providerId="LiveId" clId="{8C414D0D-7913-4BD8-B215-27E3F8CE625B}" dt="2023-04-18T00:53:15.954" v="8011" actId="571"/>
          <ac:picMkLst>
            <pc:docMk/>
            <pc:sldMk cId="2608407945" sldId="570"/>
            <ac:picMk id="12" creationId="{E31C57FB-A13F-ED89-D543-96CA4BBB7BF7}"/>
          </ac:picMkLst>
        </pc:picChg>
        <pc:picChg chg="add mod">
          <ac:chgData name="Jang Minchang" userId="5d9bafdb3db22792" providerId="LiveId" clId="{8C414D0D-7913-4BD8-B215-27E3F8CE625B}" dt="2023-04-18T00:56:57.781" v="8037" actId="1036"/>
          <ac:picMkLst>
            <pc:docMk/>
            <pc:sldMk cId="2608407945" sldId="570"/>
            <ac:picMk id="14" creationId="{C268A37C-3DF2-D331-EBE1-F06B79CDF7BE}"/>
          </ac:picMkLst>
        </pc:picChg>
        <pc:picChg chg="del">
          <ac:chgData name="Jang Minchang" userId="5d9bafdb3db22792" providerId="LiveId" clId="{8C414D0D-7913-4BD8-B215-27E3F8CE625B}" dt="2023-04-18T00:49:05.052" v="7760" actId="478"/>
          <ac:picMkLst>
            <pc:docMk/>
            <pc:sldMk cId="2608407945" sldId="570"/>
            <ac:picMk id="28" creationId="{F5352996-0CEC-1B0B-949F-3CE19D8AFF6B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470522036" sldId="570"/>
        </pc:sldMkLst>
      </pc:sldChg>
      <pc:sldChg chg="addSp delSp modSp add mod">
        <pc:chgData name="Jang Minchang" userId="5d9bafdb3db22792" providerId="LiveId" clId="{8C414D0D-7913-4BD8-B215-27E3F8CE625B}" dt="2023-05-03T04:26:25.717" v="91300" actId="404"/>
        <pc:sldMkLst>
          <pc:docMk/>
          <pc:sldMk cId="200009787" sldId="571"/>
        </pc:sldMkLst>
        <pc:spChg chg="mod">
          <ac:chgData name="Jang Minchang" userId="5d9bafdb3db22792" providerId="LiveId" clId="{8C414D0D-7913-4BD8-B215-27E3F8CE625B}" dt="2023-05-03T04:26:25.717" v="91300" actId="404"/>
          <ac:spMkLst>
            <pc:docMk/>
            <pc:sldMk cId="200009787" sldId="57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0:59:54.865" v="8243"/>
          <ac:spMkLst>
            <pc:docMk/>
            <pc:sldMk cId="200009787" sldId="571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4-18T01:59:27.603" v="8799" actId="478"/>
          <ac:spMkLst>
            <pc:docMk/>
            <pc:sldMk cId="200009787" sldId="571"/>
            <ac:spMk id="11" creationId="{AB935136-449F-5F00-5BFF-9824DDE34B35}"/>
          </ac:spMkLst>
        </pc:spChg>
        <pc:spChg chg="add del mod">
          <ac:chgData name="Jang Minchang" userId="5d9bafdb3db22792" providerId="LiveId" clId="{8C414D0D-7913-4BD8-B215-27E3F8CE625B}" dt="2023-04-18T01:59:26.322" v="8798" actId="478"/>
          <ac:spMkLst>
            <pc:docMk/>
            <pc:sldMk cId="200009787" sldId="571"/>
            <ac:spMk id="13" creationId="{9C7E9A3E-7F45-C519-7C3D-6A12152F589C}"/>
          </ac:spMkLst>
        </pc:spChg>
        <pc:spChg chg="mod">
          <ac:chgData name="Jang Minchang" userId="5d9bafdb3db22792" providerId="LiveId" clId="{8C414D0D-7913-4BD8-B215-27E3F8CE625B}" dt="2023-04-18T01:59:04.406" v="8696"/>
          <ac:spMkLst>
            <pc:docMk/>
            <pc:sldMk cId="200009787" sldId="571"/>
            <ac:spMk id="15" creationId="{8BF5895E-B6BA-00FF-E749-C6D548DF7AB7}"/>
          </ac:spMkLst>
        </pc:spChg>
        <pc:spChg chg="mod">
          <ac:chgData name="Jang Minchang" userId="5d9bafdb3db22792" providerId="LiveId" clId="{8C414D0D-7913-4BD8-B215-27E3F8CE625B}" dt="2023-04-18T04:09:59.033" v="10458" actId="207"/>
          <ac:spMkLst>
            <pc:docMk/>
            <pc:sldMk cId="200009787" sldId="571"/>
            <ac:spMk id="16" creationId="{AF885BF4-2CAD-C28B-E2DB-327B6B3660CC}"/>
          </ac:spMkLst>
        </pc:spChg>
        <pc:spChg chg="mod">
          <ac:chgData name="Jang Minchang" userId="5d9bafdb3db22792" providerId="LiveId" clId="{8C414D0D-7913-4BD8-B215-27E3F8CE625B}" dt="2023-04-18T01:59:54.211" v="8820" actId="14100"/>
          <ac:spMkLst>
            <pc:docMk/>
            <pc:sldMk cId="200009787" sldId="571"/>
            <ac:spMk id="17" creationId="{7D483CB5-5C2D-BC6B-5E12-5099CB6ED0C4}"/>
          </ac:spMkLst>
        </pc:spChg>
        <pc:spChg chg="mod">
          <ac:chgData name="Jang Minchang" userId="5d9bafdb3db22792" providerId="LiveId" clId="{8C414D0D-7913-4BD8-B215-27E3F8CE625B}" dt="2023-04-18T02:00:14.255" v="8855"/>
          <ac:spMkLst>
            <pc:docMk/>
            <pc:sldMk cId="200009787" sldId="571"/>
            <ac:spMk id="19" creationId="{0389328D-088A-3225-62D0-C984631FB3A3}"/>
          </ac:spMkLst>
        </pc:spChg>
        <pc:spChg chg="mod">
          <ac:chgData name="Jang Minchang" userId="5d9bafdb3db22792" providerId="LiveId" clId="{8C414D0D-7913-4BD8-B215-27E3F8CE625B}" dt="2023-04-18T02:05:22.483" v="9198" actId="13926"/>
          <ac:spMkLst>
            <pc:docMk/>
            <pc:sldMk cId="200009787" sldId="571"/>
            <ac:spMk id="20" creationId="{9104F81B-4C56-BAC0-AF24-306F5D397E72}"/>
          </ac:spMkLst>
        </pc:spChg>
        <pc:spChg chg="mod">
          <ac:chgData name="Jang Minchang" userId="5d9bafdb3db22792" providerId="LiveId" clId="{8C414D0D-7913-4BD8-B215-27E3F8CE625B}" dt="2023-04-18T02:04:34.819" v="9183" actId="14100"/>
          <ac:spMkLst>
            <pc:docMk/>
            <pc:sldMk cId="200009787" sldId="571"/>
            <ac:spMk id="21" creationId="{B06429BA-FF28-6B60-5C5E-58AD0A7AB9BE}"/>
          </ac:spMkLst>
        </pc:spChg>
        <pc:grpChg chg="add mod">
          <ac:chgData name="Jang Minchang" userId="5d9bafdb3db22792" providerId="LiveId" clId="{8C414D0D-7913-4BD8-B215-27E3F8CE625B}" dt="2023-04-18T02:03:21.910" v="9135" actId="1076"/>
          <ac:grpSpMkLst>
            <pc:docMk/>
            <pc:sldMk cId="200009787" sldId="571"/>
            <ac:grpSpMk id="14" creationId="{78D2D00A-BFA5-E1B1-5D53-7EDB26A050CD}"/>
          </ac:grpSpMkLst>
        </pc:grpChg>
        <pc:grpChg chg="add mod">
          <ac:chgData name="Jang Minchang" userId="5d9bafdb3db22792" providerId="LiveId" clId="{8C414D0D-7913-4BD8-B215-27E3F8CE625B}" dt="2023-04-18T02:04:39.267" v="9186" actId="1035"/>
          <ac:grpSpMkLst>
            <pc:docMk/>
            <pc:sldMk cId="200009787" sldId="571"/>
            <ac:grpSpMk id="18" creationId="{97D25C12-AED8-B18F-5105-FAA58FC571C6}"/>
          </ac:grpSpMkLst>
        </pc:grpChg>
        <pc:picChg chg="add del mod">
          <ac:chgData name="Jang Minchang" userId="5d9bafdb3db22792" providerId="LiveId" clId="{8C414D0D-7913-4BD8-B215-27E3F8CE625B}" dt="2023-04-18T01:57:46.081" v="8644" actId="478"/>
          <ac:picMkLst>
            <pc:docMk/>
            <pc:sldMk cId="200009787" sldId="571"/>
            <ac:picMk id="9" creationId="{CED0907D-1F62-466B-4993-FA937EA08192}"/>
          </ac:picMkLst>
        </pc:picChg>
        <pc:picChg chg="del">
          <ac:chgData name="Jang Minchang" userId="5d9bafdb3db22792" providerId="LiveId" clId="{8C414D0D-7913-4BD8-B215-27E3F8CE625B}" dt="2023-04-18T01:05:37.759" v="8568" actId="478"/>
          <ac:picMkLst>
            <pc:docMk/>
            <pc:sldMk cId="200009787" sldId="571"/>
            <ac:picMk id="28" creationId="{F5352996-0CEC-1B0B-949F-3CE19D8AFF6B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81422266" sldId="571"/>
        </pc:sldMkLst>
      </pc:sldChg>
      <pc:sldChg chg="addSp delSp modSp add mod">
        <pc:chgData name="Jang Minchang" userId="5d9bafdb3db22792" providerId="LiveId" clId="{8C414D0D-7913-4BD8-B215-27E3F8CE625B}" dt="2023-04-18T03:40:56.353" v="9589" actId="6549"/>
        <pc:sldMkLst>
          <pc:docMk/>
          <pc:sldMk cId="309343262" sldId="572"/>
        </pc:sldMkLst>
        <pc:spChg chg="mod">
          <ac:chgData name="Jang Minchang" userId="5d9bafdb3db22792" providerId="LiveId" clId="{8C414D0D-7913-4BD8-B215-27E3F8CE625B}" dt="2023-04-18T03:33:49.821" v="9512" actId="20577"/>
          <ac:spMkLst>
            <pc:docMk/>
            <pc:sldMk cId="309343262" sldId="57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3:33:32.219" v="9469" actId="20577"/>
          <ac:spMkLst>
            <pc:docMk/>
            <pc:sldMk cId="309343262" sldId="572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18T03:40:56.353" v="9589" actId="6549"/>
          <ac:spMkLst>
            <pc:docMk/>
            <pc:sldMk cId="309343262" sldId="572"/>
            <ac:spMk id="9" creationId="{B75E532A-3DC9-18A5-D1A6-BCEC2BD13F30}"/>
          </ac:spMkLst>
        </pc:spChg>
        <pc:grpChg chg="del">
          <ac:chgData name="Jang Minchang" userId="5d9bafdb3db22792" providerId="LiveId" clId="{8C414D0D-7913-4BD8-B215-27E3F8CE625B}" dt="2023-04-18T03:33:39.413" v="9470" actId="478"/>
          <ac:grpSpMkLst>
            <pc:docMk/>
            <pc:sldMk cId="309343262" sldId="572"/>
            <ac:grpSpMk id="14" creationId="{78D2D00A-BFA5-E1B1-5D53-7EDB26A050CD}"/>
          </ac:grpSpMkLst>
        </pc:grpChg>
        <pc:grpChg chg="del">
          <ac:chgData name="Jang Minchang" userId="5d9bafdb3db22792" providerId="LiveId" clId="{8C414D0D-7913-4BD8-B215-27E3F8CE625B}" dt="2023-04-18T03:33:40.488" v="9471" actId="478"/>
          <ac:grpSpMkLst>
            <pc:docMk/>
            <pc:sldMk cId="309343262" sldId="572"/>
            <ac:grpSpMk id="18" creationId="{97D25C12-AED8-B18F-5105-FAA58FC571C6}"/>
          </ac:grpSpMkLst>
        </pc:gr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633205176" sldId="572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793138906" sldId="573"/>
        </pc:sldMkLst>
      </pc:sldChg>
      <pc:sldChg chg="addSp delSp modSp add mod">
        <pc:chgData name="Jang Minchang" userId="5d9bafdb3db22792" providerId="LiveId" clId="{8C414D0D-7913-4BD8-B215-27E3F8CE625B}" dt="2023-05-03T04:26:31.670" v="91301" actId="404"/>
        <pc:sldMkLst>
          <pc:docMk/>
          <pc:sldMk cId="2467999862" sldId="573"/>
        </pc:sldMkLst>
        <pc:spChg chg="mod">
          <ac:chgData name="Jang Minchang" userId="5d9bafdb3db22792" providerId="LiveId" clId="{8C414D0D-7913-4BD8-B215-27E3F8CE625B}" dt="2023-05-03T04:26:31.670" v="91301" actId="404"/>
          <ac:spMkLst>
            <pc:docMk/>
            <pc:sldMk cId="2467999862" sldId="573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8T03:42:08.871" v="9642" actId="478"/>
          <ac:spMkLst>
            <pc:docMk/>
            <pc:sldMk cId="2467999862" sldId="573"/>
            <ac:spMk id="9" creationId="{B75E532A-3DC9-18A5-D1A6-BCEC2BD13F30}"/>
          </ac:spMkLst>
        </pc:spChg>
        <pc:spChg chg="add del mod">
          <ac:chgData name="Jang Minchang" userId="5d9bafdb3db22792" providerId="LiveId" clId="{8C414D0D-7913-4BD8-B215-27E3F8CE625B}" dt="2023-04-18T03:43:56.103" v="9687" actId="478"/>
          <ac:spMkLst>
            <pc:docMk/>
            <pc:sldMk cId="2467999862" sldId="573"/>
            <ac:spMk id="11" creationId="{5905BD41-95AA-AFA7-89A2-EDBE3E2649AD}"/>
          </ac:spMkLst>
        </pc:spChg>
        <pc:spChg chg="add del mod">
          <ac:chgData name="Jang Minchang" userId="5d9bafdb3db22792" providerId="LiveId" clId="{8C414D0D-7913-4BD8-B215-27E3F8CE625B}" dt="2023-04-18T03:43:56.103" v="9687" actId="478"/>
          <ac:spMkLst>
            <pc:docMk/>
            <pc:sldMk cId="2467999862" sldId="573"/>
            <ac:spMk id="12" creationId="{7A096E87-B778-3D82-F148-E340E847575B}"/>
          </ac:spMkLst>
        </pc:spChg>
        <pc:spChg chg="add mod">
          <ac:chgData name="Jang Minchang" userId="5d9bafdb3db22792" providerId="LiveId" clId="{8C414D0D-7913-4BD8-B215-27E3F8CE625B}" dt="2023-04-18T03:45:02.161" v="9734" actId="164"/>
          <ac:spMkLst>
            <pc:docMk/>
            <pc:sldMk cId="2467999862" sldId="573"/>
            <ac:spMk id="15" creationId="{DBADCC12-0C60-A675-5DAF-6287E6A947F7}"/>
          </ac:spMkLst>
        </pc:spChg>
        <pc:spChg chg="add mod">
          <ac:chgData name="Jang Minchang" userId="5d9bafdb3db22792" providerId="LiveId" clId="{8C414D0D-7913-4BD8-B215-27E3F8CE625B}" dt="2023-04-18T03:44:11.172" v="9698" actId="571"/>
          <ac:spMkLst>
            <pc:docMk/>
            <pc:sldMk cId="2467999862" sldId="573"/>
            <ac:spMk id="16" creationId="{6B4484E5-F2FA-8AB3-1D53-106FFFAC89EC}"/>
          </ac:spMkLst>
        </pc:spChg>
        <pc:spChg chg="add mod">
          <ac:chgData name="Jang Minchang" userId="5d9bafdb3db22792" providerId="LiveId" clId="{8C414D0D-7913-4BD8-B215-27E3F8CE625B}" dt="2023-04-18T03:45:02.161" v="9734" actId="164"/>
          <ac:spMkLst>
            <pc:docMk/>
            <pc:sldMk cId="2467999862" sldId="573"/>
            <ac:spMk id="17" creationId="{CF85C587-11D3-55E9-449C-BB5AC229BAD6}"/>
          </ac:spMkLst>
        </pc:spChg>
        <pc:spChg chg="add mod">
          <ac:chgData name="Jang Minchang" userId="5d9bafdb3db22792" providerId="LiveId" clId="{8C414D0D-7913-4BD8-B215-27E3F8CE625B}" dt="2023-04-18T03:45:02.161" v="9734" actId="164"/>
          <ac:spMkLst>
            <pc:docMk/>
            <pc:sldMk cId="2467999862" sldId="573"/>
            <ac:spMk id="18" creationId="{BF8CB3D6-2378-B989-FAB0-A74B9F650DD7}"/>
          </ac:spMkLst>
        </pc:spChg>
        <pc:spChg chg="add mod">
          <ac:chgData name="Jang Minchang" userId="5d9bafdb3db22792" providerId="LiveId" clId="{8C414D0D-7913-4BD8-B215-27E3F8CE625B}" dt="2023-04-18T03:45:02.161" v="9734" actId="164"/>
          <ac:spMkLst>
            <pc:docMk/>
            <pc:sldMk cId="2467999862" sldId="573"/>
            <ac:spMk id="19" creationId="{6B473C7C-3D66-8B5E-C3B1-8A7A38FA59F1}"/>
          </ac:spMkLst>
        </pc:spChg>
        <pc:spChg chg="add mod">
          <ac:chgData name="Jang Minchang" userId="5d9bafdb3db22792" providerId="LiveId" clId="{8C414D0D-7913-4BD8-B215-27E3F8CE625B}" dt="2023-04-18T03:53:04.431" v="10114" actId="1035"/>
          <ac:spMkLst>
            <pc:docMk/>
            <pc:sldMk cId="2467999862" sldId="573"/>
            <ac:spMk id="21" creationId="{D73CFC26-E7F2-0247-D7DB-C944EC468B15}"/>
          </ac:spMkLst>
        </pc:spChg>
        <pc:spChg chg="add mod">
          <ac:chgData name="Jang Minchang" userId="5d9bafdb3db22792" providerId="LiveId" clId="{8C414D0D-7913-4BD8-B215-27E3F8CE625B}" dt="2023-04-18T03:47:19.223" v="9871" actId="1076"/>
          <ac:spMkLst>
            <pc:docMk/>
            <pc:sldMk cId="2467999862" sldId="573"/>
            <ac:spMk id="22" creationId="{3C233870-4BC3-B78B-9BFA-1579A2DE6AD8}"/>
          </ac:spMkLst>
        </pc:spChg>
        <pc:spChg chg="add mod">
          <ac:chgData name="Jang Minchang" userId="5d9bafdb3db22792" providerId="LiveId" clId="{8C414D0D-7913-4BD8-B215-27E3F8CE625B}" dt="2023-04-18T03:47:19.223" v="9871" actId="1076"/>
          <ac:spMkLst>
            <pc:docMk/>
            <pc:sldMk cId="2467999862" sldId="573"/>
            <ac:spMk id="23" creationId="{D6E048A4-321B-7B85-D103-8F8C9C44A2ED}"/>
          </ac:spMkLst>
        </pc:spChg>
        <pc:spChg chg="add mod">
          <ac:chgData name="Jang Minchang" userId="5d9bafdb3db22792" providerId="LiveId" clId="{8C414D0D-7913-4BD8-B215-27E3F8CE625B}" dt="2023-04-18T03:53:09.148" v="10120" actId="1035"/>
          <ac:spMkLst>
            <pc:docMk/>
            <pc:sldMk cId="2467999862" sldId="573"/>
            <ac:spMk id="24" creationId="{B0FA9353-00CB-BCD9-0F66-42F0E202BA3C}"/>
          </ac:spMkLst>
        </pc:spChg>
        <pc:spChg chg="add del mod">
          <ac:chgData name="Jang Minchang" userId="5d9bafdb3db22792" providerId="LiveId" clId="{8C414D0D-7913-4BD8-B215-27E3F8CE625B}" dt="2023-04-18T04:19:18.717" v="10559" actId="478"/>
          <ac:spMkLst>
            <pc:docMk/>
            <pc:sldMk cId="2467999862" sldId="573"/>
            <ac:spMk id="26" creationId="{8AD6ADF4-DCFB-681B-E4E9-3ADA6A341C83}"/>
          </ac:spMkLst>
        </pc:spChg>
        <pc:spChg chg="add del mod">
          <ac:chgData name="Jang Minchang" userId="5d9bafdb3db22792" providerId="LiveId" clId="{8C414D0D-7913-4BD8-B215-27E3F8CE625B}" dt="2023-04-18T04:19:18.717" v="10559" actId="478"/>
          <ac:spMkLst>
            <pc:docMk/>
            <pc:sldMk cId="2467999862" sldId="573"/>
            <ac:spMk id="28" creationId="{3ED0B7C8-976E-D13D-CFA6-C4361984751D}"/>
          </ac:spMkLst>
        </pc:spChg>
        <pc:spChg chg="add del mod">
          <ac:chgData name="Jang Minchang" userId="5d9bafdb3db22792" providerId="LiveId" clId="{8C414D0D-7913-4BD8-B215-27E3F8CE625B}" dt="2023-04-18T04:19:18.717" v="10559" actId="478"/>
          <ac:spMkLst>
            <pc:docMk/>
            <pc:sldMk cId="2467999862" sldId="573"/>
            <ac:spMk id="30" creationId="{26A4BBE0-7DA7-45B2-AE79-2721ED80023D}"/>
          </ac:spMkLst>
        </pc:spChg>
        <pc:spChg chg="add del mod">
          <ac:chgData name="Jang Minchang" userId="5d9bafdb3db22792" providerId="LiveId" clId="{8C414D0D-7913-4BD8-B215-27E3F8CE625B}" dt="2023-04-18T04:19:18.717" v="10559" actId="478"/>
          <ac:spMkLst>
            <pc:docMk/>
            <pc:sldMk cId="2467999862" sldId="573"/>
            <ac:spMk id="32" creationId="{FA8AC264-A13F-DCE9-1F60-B6238D22237B}"/>
          </ac:spMkLst>
        </pc:spChg>
        <pc:spChg chg="add del mod">
          <ac:chgData name="Jang Minchang" userId="5d9bafdb3db22792" providerId="LiveId" clId="{8C414D0D-7913-4BD8-B215-27E3F8CE625B}" dt="2023-04-18T04:19:18.717" v="10559" actId="478"/>
          <ac:spMkLst>
            <pc:docMk/>
            <pc:sldMk cId="2467999862" sldId="573"/>
            <ac:spMk id="51" creationId="{1D51A8F4-ADD1-B546-E6AE-D807B5AFF2A8}"/>
          </ac:spMkLst>
        </pc:spChg>
        <pc:spChg chg="add del mod">
          <ac:chgData name="Jang Minchang" userId="5d9bafdb3db22792" providerId="LiveId" clId="{8C414D0D-7913-4BD8-B215-27E3F8CE625B}" dt="2023-04-18T04:19:18.717" v="10559" actId="478"/>
          <ac:spMkLst>
            <pc:docMk/>
            <pc:sldMk cId="2467999862" sldId="573"/>
            <ac:spMk id="52" creationId="{C473FB20-4D4C-5F21-8ABB-F799B4F0CCEC}"/>
          </ac:spMkLst>
        </pc:spChg>
        <pc:spChg chg="add del mod">
          <ac:chgData name="Jang Minchang" userId="5d9bafdb3db22792" providerId="LiveId" clId="{8C414D0D-7913-4BD8-B215-27E3F8CE625B}" dt="2023-04-18T04:19:18.717" v="10559" actId="478"/>
          <ac:spMkLst>
            <pc:docMk/>
            <pc:sldMk cId="2467999862" sldId="573"/>
            <ac:spMk id="53" creationId="{0E9FA37E-B67C-6D73-5D00-3B92FFA02052}"/>
          </ac:spMkLst>
        </pc:spChg>
        <pc:spChg chg="add del mod">
          <ac:chgData name="Jang Minchang" userId="5d9bafdb3db22792" providerId="LiveId" clId="{8C414D0D-7913-4BD8-B215-27E3F8CE625B}" dt="2023-04-18T04:19:18.717" v="10559" actId="478"/>
          <ac:spMkLst>
            <pc:docMk/>
            <pc:sldMk cId="2467999862" sldId="573"/>
            <ac:spMk id="54" creationId="{A2F191E7-E5B1-422F-D208-0F3D65096D98}"/>
          </ac:spMkLst>
        </pc:spChg>
        <pc:grpChg chg="add mod">
          <ac:chgData name="Jang Minchang" userId="5d9bafdb3db22792" providerId="LiveId" clId="{8C414D0D-7913-4BD8-B215-27E3F8CE625B}" dt="2023-04-18T03:47:19.223" v="9871" actId="1076"/>
          <ac:grpSpMkLst>
            <pc:docMk/>
            <pc:sldMk cId="2467999862" sldId="573"/>
            <ac:grpSpMk id="20" creationId="{2FFE58F2-1195-609D-6978-86D97ED929E3}"/>
          </ac:grpSpMkLst>
        </pc:grpChg>
        <pc:picChg chg="add del mod">
          <ac:chgData name="Jang Minchang" userId="5d9bafdb3db22792" providerId="LiveId" clId="{8C414D0D-7913-4BD8-B215-27E3F8CE625B}" dt="2023-04-18T03:43:54.013" v="9686" actId="478"/>
          <ac:picMkLst>
            <pc:docMk/>
            <pc:sldMk cId="2467999862" sldId="573"/>
            <ac:picMk id="10" creationId="{D4457327-3A93-0780-1811-BF87177AD25C}"/>
          </ac:picMkLst>
        </pc:picChg>
        <pc:picChg chg="add mod">
          <ac:chgData name="Jang Minchang" userId="5d9bafdb3db22792" providerId="LiveId" clId="{8C414D0D-7913-4BD8-B215-27E3F8CE625B}" dt="2023-04-18T03:45:02.161" v="9734" actId="164"/>
          <ac:picMkLst>
            <pc:docMk/>
            <pc:sldMk cId="2467999862" sldId="573"/>
            <ac:picMk id="14" creationId="{88470FF9-8BBE-D9D2-2C49-BA70E89B5753}"/>
          </ac:picMkLst>
        </pc:picChg>
        <pc:cxnChg chg="add del mod">
          <ac:chgData name="Jang Minchang" userId="5d9bafdb3db22792" providerId="LiveId" clId="{8C414D0D-7913-4BD8-B215-27E3F8CE625B}" dt="2023-04-18T04:19:18.717" v="10559" actId="478"/>
          <ac:cxnSpMkLst>
            <pc:docMk/>
            <pc:sldMk cId="2467999862" sldId="573"/>
            <ac:cxnSpMk id="34" creationId="{133CF606-0578-895D-CF66-BD72B116B606}"/>
          </ac:cxnSpMkLst>
        </pc:cxnChg>
        <pc:cxnChg chg="add del mod">
          <ac:chgData name="Jang Minchang" userId="5d9bafdb3db22792" providerId="LiveId" clId="{8C414D0D-7913-4BD8-B215-27E3F8CE625B}" dt="2023-04-18T04:19:18.717" v="10559" actId="478"/>
          <ac:cxnSpMkLst>
            <pc:docMk/>
            <pc:sldMk cId="2467999862" sldId="573"/>
            <ac:cxnSpMk id="36" creationId="{0BF75219-BCE5-B8A0-2DB0-EEB508BFF146}"/>
          </ac:cxnSpMkLst>
        </pc:cxnChg>
        <pc:cxnChg chg="add del mod">
          <ac:chgData name="Jang Minchang" userId="5d9bafdb3db22792" providerId="LiveId" clId="{8C414D0D-7913-4BD8-B215-27E3F8CE625B}" dt="2023-04-18T04:19:18.717" v="10559" actId="478"/>
          <ac:cxnSpMkLst>
            <pc:docMk/>
            <pc:sldMk cId="2467999862" sldId="573"/>
            <ac:cxnSpMk id="41" creationId="{25F26E9D-021D-05E1-7D28-0C7D8223D5E3}"/>
          </ac:cxnSpMkLst>
        </pc:cxnChg>
        <pc:cxnChg chg="add del mod">
          <ac:chgData name="Jang Minchang" userId="5d9bafdb3db22792" providerId="LiveId" clId="{8C414D0D-7913-4BD8-B215-27E3F8CE625B}" dt="2023-04-18T04:19:18.717" v="10559" actId="478"/>
          <ac:cxnSpMkLst>
            <pc:docMk/>
            <pc:sldMk cId="2467999862" sldId="573"/>
            <ac:cxnSpMk id="44" creationId="{A123CC07-2FFE-EE4B-16F2-8CC7A347E096}"/>
          </ac:cxnSpMkLst>
        </pc:cxnChg>
      </pc:sldChg>
      <pc:sldChg chg="addSp delSp modSp add mod">
        <pc:chgData name="Jang Minchang" userId="5d9bafdb3db22792" providerId="LiveId" clId="{8C414D0D-7913-4BD8-B215-27E3F8CE625B}" dt="2023-05-03T04:26:38.825" v="91303" actId="404"/>
        <pc:sldMkLst>
          <pc:docMk/>
          <pc:sldMk cId="2297433034" sldId="574"/>
        </pc:sldMkLst>
        <pc:spChg chg="mod">
          <ac:chgData name="Jang Minchang" userId="5d9bafdb3db22792" providerId="LiveId" clId="{8C414D0D-7913-4BD8-B215-27E3F8CE625B}" dt="2023-05-03T04:26:38.825" v="91303" actId="404"/>
          <ac:spMkLst>
            <pc:docMk/>
            <pc:sldMk cId="2297433034" sldId="57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3:56:52.583" v="10287"/>
          <ac:spMkLst>
            <pc:docMk/>
            <pc:sldMk cId="2297433034" sldId="574"/>
            <ac:spMk id="10" creationId="{B74F03B1-52E0-BFE4-60A4-F623ED6CF393}"/>
          </ac:spMkLst>
        </pc:spChg>
        <pc:spChg chg="mod">
          <ac:chgData name="Jang Minchang" userId="5d9bafdb3db22792" providerId="LiveId" clId="{8C414D0D-7913-4BD8-B215-27E3F8CE625B}" dt="2023-04-18T03:56:52.583" v="10287"/>
          <ac:spMkLst>
            <pc:docMk/>
            <pc:sldMk cId="2297433034" sldId="574"/>
            <ac:spMk id="11" creationId="{CB155484-73CA-8FFC-0DFC-7BD7D0EAED3B}"/>
          </ac:spMkLst>
        </pc:spChg>
        <pc:spChg chg="mod">
          <ac:chgData name="Jang Minchang" userId="5d9bafdb3db22792" providerId="LiveId" clId="{8C414D0D-7913-4BD8-B215-27E3F8CE625B}" dt="2023-04-18T03:56:52.583" v="10287"/>
          <ac:spMkLst>
            <pc:docMk/>
            <pc:sldMk cId="2297433034" sldId="574"/>
            <ac:spMk id="12" creationId="{9E5F0D6F-8FE1-2D9E-53CD-B5445D563C49}"/>
          </ac:spMkLst>
        </pc:spChg>
        <pc:spChg chg="mod">
          <ac:chgData name="Jang Minchang" userId="5d9bafdb3db22792" providerId="LiveId" clId="{8C414D0D-7913-4BD8-B215-27E3F8CE625B}" dt="2023-04-18T03:56:52.583" v="10287"/>
          <ac:spMkLst>
            <pc:docMk/>
            <pc:sldMk cId="2297433034" sldId="574"/>
            <ac:spMk id="13" creationId="{C4C9AD92-29A6-DBB6-AEA8-03BD11EBDC73}"/>
          </ac:spMkLst>
        </pc:spChg>
        <pc:spChg chg="mod ord">
          <ac:chgData name="Jang Minchang" userId="5d9bafdb3db22792" providerId="LiveId" clId="{8C414D0D-7913-4BD8-B215-27E3F8CE625B}" dt="2023-04-18T04:27:49.684" v="11138" actId="255"/>
          <ac:spMkLst>
            <pc:docMk/>
            <pc:sldMk cId="2297433034" sldId="574"/>
            <ac:spMk id="15" creationId="{DBADCC12-0C60-A675-5DAF-6287E6A947F7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16" creationId="{DD459523-F91E-9BE7-1F4D-0074EF99DB04}"/>
          </ac:spMkLst>
        </pc:spChg>
        <pc:spChg chg="mod ord">
          <ac:chgData name="Jang Minchang" userId="5d9bafdb3db22792" providerId="LiveId" clId="{8C414D0D-7913-4BD8-B215-27E3F8CE625B}" dt="2023-04-18T04:28:54.839" v="11197" actId="14100"/>
          <ac:spMkLst>
            <pc:docMk/>
            <pc:sldMk cId="2297433034" sldId="574"/>
            <ac:spMk id="17" creationId="{CF85C587-11D3-55E9-449C-BB5AC229BAD6}"/>
          </ac:spMkLst>
        </pc:spChg>
        <pc:spChg chg="mod ord">
          <ac:chgData name="Jang Minchang" userId="5d9bafdb3db22792" providerId="LiveId" clId="{8C414D0D-7913-4BD8-B215-27E3F8CE625B}" dt="2023-04-18T04:31:15.193" v="11285" actId="20577"/>
          <ac:spMkLst>
            <pc:docMk/>
            <pc:sldMk cId="2297433034" sldId="574"/>
            <ac:spMk id="18" creationId="{BF8CB3D6-2378-B989-FAB0-A74B9F650DD7}"/>
          </ac:spMkLst>
        </pc:spChg>
        <pc:spChg chg="mod ord">
          <ac:chgData name="Jang Minchang" userId="5d9bafdb3db22792" providerId="LiveId" clId="{8C414D0D-7913-4BD8-B215-27E3F8CE625B}" dt="2023-04-18T04:29:50.861" v="11264" actId="20577"/>
          <ac:spMkLst>
            <pc:docMk/>
            <pc:sldMk cId="2297433034" sldId="574"/>
            <ac:spMk id="19" creationId="{6B473C7C-3D66-8B5E-C3B1-8A7A38FA59F1}"/>
          </ac:spMkLst>
        </pc:spChg>
        <pc:spChg chg="del">
          <ac:chgData name="Jang Minchang" userId="5d9bafdb3db22792" providerId="LiveId" clId="{8C414D0D-7913-4BD8-B215-27E3F8CE625B}" dt="2023-04-18T03:54:22.211" v="10139" actId="478"/>
          <ac:spMkLst>
            <pc:docMk/>
            <pc:sldMk cId="2297433034" sldId="574"/>
            <ac:spMk id="21" creationId="{D73CFC26-E7F2-0247-D7DB-C944EC468B15}"/>
          </ac:spMkLst>
        </pc:spChg>
        <pc:spChg chg="del">
          <ac:chgData name="Jang Minchang" userId="5d9bafdb3db22792" providerId="LiveId" clId="{8C414D0D-7913-4BD8-B215-27E3F8CE625B}" dt="2023-04-18T03:55:26.204" v="10189" actId="478"/>
          <ac:spMkLst>
            <pc:docMk/>
            <pc:sldMk cId="2297433034" sldId="574"/>
            <ac:spMk id="22" creationId="{3C233870-4BC3-B78B-9BFA-1579A2DE6AD8}"/>
          </ac:spMkLst>
        </pc:spChg>
        <pc:spChg chg="del">
          <ac:chgData name="Jang Minchang" userId="5d9bafdb3db22792" providerId="LiveId" clId="{8C414D0D-7913-4BD8-B215-27E3F8CE625B}" dt="2023-04-18T03:53:52.777" v="10124" actId="478"/>
          <ac:spMkLst>
            <pc:docMk/>
            <pc:sldMk cId="2297433034" sldId="574"/>
            <ac:spMk id="23" creationId="{D6E048A4-321B-7B85-D103-8F8C9C44A2ED}"/>
          </ac:spMkLst>
        </pc:spChg>
        <pc:spChg chg="del">
          <ac:chgData name="Jang Minchang" userId="5d9bafdb3db22792" providerId="LiveId" clId="{8C414D0D-7913-4BD8-B215-27E3F8CE625B}" dt="2023-04-18T03:55:56.799" v="10209" actId="478"/>
          <ac:spMkLst>
            <pc:docMk/>
            <pc:sldMk cId="2297433034" sldId="574"/>
            <ac:spMk id="24" creationId="{B0FA9353-00CB-BCD9-0F66-42F0E202BA3C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25" creationId="{F6CF8763-F69B-7C81-47AA-352ED39AF378}"/>
          </ac:spMkLst>
        </pc:spChg>
        <pc:spChg chg="del">
          <ac:chgData name="Jang Minchang" userId="5d9bafdb3db22792" providerId="LiveId" clId="{8C414D0D-7913-4BD8-B215-27E3F8CE625B}" dt="2023-04-18T03:53:49.580" v="10122" actId="478"/>
          <ac:spMkLst>
            <pc:docMk/>
            <pc:sldMk cId="2297433034" sldId="574"/>
            <ac:spMk id="26" creationId="{8AD6ADF4-DCFB-681B-E4E9-3ADA6A341C83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27" creationId="{C13DC8BA-D470-F097-81B5-F628456A2AC3}"/>
          </ac:spMkLst>
        </pc:spChg>
        <pc:spChg chg="del">
          <ac:chgData name="Jang Minchang" userId="5d9bafdb3db22792" providerId="LiveId" clId="{8C414D0D-7913-4BD8-B215-27E3F8CE625B}" dt="2023-04-18T03:55:29.527" v="10191" actId="478"/>
          <ac:spMkLst>
            <pc:docMk/>
            <pc:sldMk cId="2297433034" sldId="574"/>
            <ac:spMk id="28" creationId="{3ED0B7C8-976E-D13D-CFA6-C4361984751D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29" creationId="{88DE8786-3976-5AAA-BB88-F28F7DD414FB}"/>
          </ac:spMkLst>
        </pc:spChg>
        <pc:spChg chg="del">
          <ac:chgData name="Jang Minchang" userId="5d9bafdb3db22792" providerId="LiveId" clId="{8C414D0D-7913-4BD8-B215-27E3F8CE625B}" dt="2023-04-18T03:54:09.963" v="10137" actId="478"/>
          <ac:spMkLst>
            <pc:docMk/>
            <pc:sldMk cId="2297433034" sldId="574"/>
            <ac:spMk id="30" creationId="{26A4BBE0-7DA7-45B2-AE79-2721ED80023D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31" creationId="{E7E2AE81-6A23-B6F9-EE88-D21CB127B9A3}"/>
          </ac:spMkLst>
        </pc:spChg>
        <pc:spChg chg="del">
          <ac:chgData name="Jang Minchang" userId="5d9bafdb3db22792" providerId="LiveId" clId="{8C414D0D-7913-4BD8-B215-27E3F8CE625B}" dt="2023-04-18T03:55:54.014" v="10208" actId="478"/>
          <ac:spMkLst>
            <pc:docMk/>
            <pc:sldMk cId="2297433034" sldId="574"/>
            <ac:spMk id="32" creationId="{FA8AC264-A13F-DCE9-1F60-B6238D22237B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33" creationId="{BD2A7398-A113-CB6D-280B-D82EA3D1CEF8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35" creationId="{946AD622-847A-CE6B-D284-9829DD457098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37" creationId="{1C885FD2-BFFF-61A0-F0D2-197ADEA75006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43" creationId="{F953FB86-308C-02A3-EB40-4E46BEDD14B8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45" creationId="{C1456F80-FA8C-FC42-797B-0EC30DF1A73B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46" creationId="{EA317743-F1E5-5E27-92F7-0A16CE4D8F3C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47" creationId="{920F4F10-F5C8-8C23-8877-14FEF10F1C9D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48" creationId="{DCA52B3F-90FC-184E-1F21-DCAF4CC58450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49" creationId="{1DFC55B9-0298-1760-199B-9DA17AFE671B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50" creationId="{70ED9D92-3B12-FFAE-A04C-BB1D4960EC12}"/>
          </ac:spMkLst>
        </pc:spChg>
        <pc:spChg chg="del">
          <ac:chgData name="Jang Minchang" userId="5d9bafdb3db22792" providerId="LiveId" clId="{8C414D0D-7913-4BD8-B215-27E3F8CE625B}" dt="2023-04-18T03:53:49.580" v="10122" actId="478"/>
          <ac:spMkLst>
            <pc:docMk/>
            <pc:sldMk cId="2297433034" sldId="574"/>
            <ac:spMk id="51" creationId="{1D51A8F4-ADD1-B546-E6AE-D807B5AFF2A8}"/>
          </ac:spMkLst>
        </pc:spChg>
        <pc:spChg chg="del">
          <ac:chgData name="Jang Minchang" userId="5d9bafdb3db22792" providerId="LiveId" clId="{8C414D0D-7913-4BD8-B215-27E3F8CE625B}" dt="2023-04-18T03:54:09.963" v="10137" actId="478"/>
          <ac:spMkLst>
            <pc:docMk/>
            <pc:sldMk cId="2297433034" sldId="574"/>
            <ac:spMk id="52" creationId="{C473FB20-4D4C-5F21-8ABB-F799B4F0CCEC}"/>
          </ac:spMkLst>
        </pc:spChg>
        <pc:spChg chg="del">
          <ac:chgData name="Jang Minchang" userId="5d9bafdb3db22792" providerId="LiveId" clId="{8C414D0D-7913-4BD8-B215-27E3F8CE625B}" dt="2023-04-18T03:55:27.802" v="10190" actId="478"/>
          <ac:spMkLst>
            <pc:docMk/>
            <pc:sldMk cId="2297433034" sldId="574"/>
            <ac:spMk id="53" creationId="{0E9FA37E-B67C-6D73-5D00-3B92FFA02052}"/>
          </ac:spMkLst>
        </pc:spChg>
        <pc:spChg chg="del">
          <ac:chgData name="Jang Minchang" userId="5d9bafdb3db22792" providerId="LiveId" clId="{8C414D0D-7913-4BD8-B215-27E3F8CE625B}" dt="2023-04-18T03:55:54.014" v="10208" actId="478"/>
          <ac:spMkLst>
            <pc:docMk/>
            <pc:sldMk cId="2297433034" sldId="574"/>
            <ac:spMk id="54" creationId="{A2F191E7-E5B1-422F-D208-0F3D65096D98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55" creationId="{B1DC1AA4-1B45-21AF-6A54-BD41E64B3A9B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56" creationId="{CBCB8A77-47CC-8603-884C-2F78CCD3B5D0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57" creationId="{EBED579C-B642-B862-5F2F-E266D4445FFD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62" creationId="{EF5BDC8F-8BAE-1518-8E1E-F3431AAE290B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63" creationId="{D60BF19D-E6BE-F57E-DED2-1F9FDEE38CC6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64" creationId="{6FFB0578-A8D7-D20D-F336-7430E9F5E078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65" creationId="{7CF016F4-0534-1419-5B2A-84014AD05495}"/>
          </ac:spMkLst>
        </pc:spChg>
        <pc:spChg chg="add mod">
          <ac:chgData name="Jang Minchang" userId="5d9bafdb3db22792" providerId="LiveId" clId="{8C414D0D-7913-4BD8-B215-27E3F8CE625B}" dt="2023-04-18T03:58:31.324" v="10341" actId="1036"/>
          <ac:spMkLst>
            <pc:docMk/>
            <pc:sldMk cId="2297433034" sldId="574"/>
            <ac:spMk id="66" creationId="{C546C441-F76E-F765-AB7B-4E3AE8FD2FEF}"/>
          </ac:spMkLst>
        </pc:spChg>
        <pc:spChg chg="add mod">
          <ac:chgData name="Jang Minchang" userId="5d9bafdb3db22792" providerId="LiveId" clId="{8C414D0D-7913-4BD8-B215-27E3F8CE625B}" dt="2023-04-18T03:58:26.904" v="10333" actId="1035"/>
          <ac:spMkLst>
            <pc:docMk/>
            <pc:sldMk cId="2297433034" sldId="574"/>
            <ac:spMk id="67" creationId="{D66216D6-A8AE-859D-413A-09709252D7AE}"/>
          </ac:spMkLst>
        </pc:spChg>
        <pc:spChg chg="add mod">
          <ac:chgData name="Jang Minchang" userId="5d9bafdb3db22792" providerId="LiveId" clId="{8C414D0D-7913-4BD8-B215-27E3F8CE625B}" dt="2023-04-18T03:58:06.461" v="10293"/>
          <ac:spMkLst>
            <pc:docMk/>
            <pc:sldMk cId="2297433034" sldId="574"/>
            <ac:spMk id="68" creationId="{07023A49-5403-B1C5-5340-8C0E0FBAAAEB}"/>
          </ac:spMkLst>
        </pc:spChg>
        <pc:spChg chg="add mod">
          <ac:chgData name="Jang Minchang" userId="5d9bafdb3db22792" providerId="LiveId" clId="{8C414D0D-7913-4BD8-B215-27E3F8CE625B}" dt="2023-04-18T03:58:21.476" v="10329" actId="1035"/>
          <ac:spMkLst>
            <pc:docMk/>
            <pc:sldMk cId="2297433034" sldId="574"/>
            <ac:spMk id="69" creationId="{BD14649E-5B3F-54CE-CEA7-13AA27D24BE6}"/>
          </ac:spMkLst>
        </pc:spChg>
        <pc:spChg chg="add mod">
          <ac:chgData name="Jang Minchang" userId="5d9bafdb3db22792" providerId="LiveId" clId="{8C414D0D-7913-4BD8-B215-27E3F8CE625B}" dt="2023-04-18T03:58:06.461" v="10293"/>
          <ac:spMkLst>
            <pc:docMk/>
            <pc:sldMk cId="2297433034" sldId="574"/>
            <ac:spMk id="70" creationId="{369B4609-F1AE-AE80-4659-CFF5BCFD0E86}"/>
          </ac:spMkLst>
        </pc:spChg>
        <pc:spChg chg="add mod">
          <ac:chgData name="Jang Minchang" userId="5d9bafdb3db22792" providerId="LiveId" clId="{8C414D0D-7913-4BD8-B215-27E3F8CE625B}" dt="2023-04-18T03:58:06.461" v="10293"/>
          <ac:spMkLst>
            <pc:docMk/>
            <pc:sldMk cId="2297433034" sldId="574"/>
            <ac:spMk id="71" creationId="{D4A35F22-D440-DC59-BEF1-21DCF0F69563}"/>
          </ac:spMkLst>
        </pc:spChg>
        <pc:spChg chg="add mod">
          <ac:chgData name="Jang Minchang" userId="5d9bafdb3db22792" providerId="LiveId" clId="{8C414D0D-7913-4BD8-B215-27E3F8CE625B}" dt="2023-04-18T03:58:06.461" v="10293"/>
          <ac:spMkLst>
            <pc:docMk/>
            <pc:sldMk cId="2297433034" sldId="574"/>
            <ac:spMk id="72" creationId="{E9183AD1-483A-B3A2-07E0-4504EE1E1FC5}"/>
          </ac:spMkLst>
        </pc:spChg>
        <pc:spChg chg="add mod">
          <ac:chgData name="Jang Minchang" userId="5d9bafdb3db22792" providerId="LiveId" clId="{8C414D0D-7913-4BD8-B215-27E3F8CE625B}" dt="2023-04-18T03:58:06.461" v="10293"/>
          <ac:spMkLst>
            <pc:docMk/>
            <pc:sldMk cId="2297433034" sldId="574"/>
            <ac:spMk id="73" creationId="{F85308F5-AFC3-0E95-4D6F-59D59A10D948}"/>
          </ac:spMkLst>
        </pc:spChg>
        <pc:spChg chg="add mod">
          <ac:chgData name="Jang Minchang" userId="5d9bafdb3db22792" providerId="LiveId" clId="{8C414D0D-7913-4BD8-B215-27E3F8CE625B}" dt="2023-04-18T03:58:06.461" v="10293"/>
          <ac:spMkLst>
            <pc:docMk/>
            <pc:sldMk cId="2297433034" sldId="574"/>
            <ac:spMk id="78" creationId="{8117FAFC-7F81-0375-3716-C5D1B94F40A6}"/>
          </ac:spMkLst>
        </pc:spChg>
        <pc:spChg chg="add mod">
          <ac:chgData name="Jang Minchang" userId="5d9bafdb3db22792" providerId="LiveId" clId="{8C414D0D-7913-4BD8-B215-27E3F8CE625B}" dt="2023-04-18T03:58:06.461" v="10293"/>
          <ac:spMkLst>
            <pc:docMk/>
            <pc:sldMk cId="2297433034" sldId="574"/>
            <ac:spMk id="79" creationId="{6A363F56-1B4D-9067-8A8D-B1B0699EE431}"/>
          </ac:spMkLst>
        </pc:spChg>
        <pc:spChg chg="add mod">
          <ac:chgData name="Jang Minchang" userId="5d9bafdb3db22792" providerId="LiveId" clId="{8C414D0D-7913-4BD8-B215-27E3F8CE625B}" dt="2023-04-18T03:58:06.461" v="10293"/>
          <ac:spMkLst>
            <pc:docMk/>
            <pc:sldMk cId="2297433034" sldId="574"/>
            <ac:spMk id="80" creationId="{78D39B64-934C-83C6-A120-F478BB77FC5C}"/>
          </ac:spMkLst>
        </pc:spChg>
        <pc:spChg chg="add mod">
          <ac:chgData name="Jang Minchang" userId="5d9bafdb3db22792" providerId="LiveId" clId="{8C414D0D-7913-4BD8-B215-27E3F8CE625B}" dt="2023-04-18T03:58:06.461" v="10293"/>
          <ac:spMkLst>
            <pc:docMk/>
            <pc:sldMk cId="2297433034" sldId="574"/>
            <ac:spMk id="81" creationId="{4A9C8EB3-CA06-20A7-250F-6F2E0D8651A6}"/>
          </ac:spMkLst>
        </pc:spChg>
        <pc:grpChg chg="add del mod">
          <ac:chgData name="Jang Minchang" userId="5d9bafdb3db22792" providerId="LiveId" clId="{8C414D0D-7913-4BD8-B215-27E3F8CE625B}" dt="2023-04-18T03:56:55.348" v="10288"/>
          <ac:grpSpMkLst>
            <pc:docMk/>
            <pc:sldMk cId="2297433034" sldId="574"/>
            <ac:grpSpMk id="8" creationId="{F841DB6B-F275-A2D7-E953-55D130E66AA9}"/>
          </ac:grpSpMkLst>
        </pc:grpChg>
        <pc:grpChg chg="ord">
          <ac:chgData name="Jang Minchang" userId="5d9bafdb3db22792" providerId="LiveId" clId="{8C414D0D-7913-4BD8-B215-27E3F8CE625B}" dt="2023-04-18T04:02:07.474" v="10377" actId="167"/>
          <ac:grpSpMkLst>
            <pc:docMk/>
            <pc:sldMk cId="2297433034" sldId="574"/>
            <ac:grpSpMk id="20" creationId="{2FFE58F2-1195-609D-6978-86D97ED929E3}"/>
          </ac:grpSpMkLst>
        </pc:grpChg>
        <pc:picChg chg="mod">
          <ac:chgData name="Jang Minchang" userId="5d9bafdb3db22792" providerId="LiveId" clId="{8C414D0D-7913-4BD8-B215-27E3F8CE625B}" dt="2023-04-18T03:56:52.583" v="10287"/>
          <ac:picMkLst>
            <pc:docMk/>
            <pc:sldMk cId="2297433034" sldId="574"/>
            <ac:picMk id="9" creationId="{7A6FF693-36C0-8F91-BDC1-804CF516A261}"/>
          </ac:picMkLst>
        </pc:picChg>
        <pc:picChg chg="mod">
          <ac:chgData name="Jang Minchang" userId="5d9bafdb3db22792" providerId="LiveId" clId="{8C414D0D-7913-4BD8-B215-27E3F8CE625B}" dt="2023-04-18T03:53:58.361" v="10130" actId="1076"/>
          <ac:picMkLst>
            <pc:docMk/>
            <pc:sldMk cId="2297433034" sldId="574"/>
            <ac:picMk id="14" creationId="{88470FF9-8BBE-D9D2-2C49-BA70E89B5753}"/>
          </ac:picMkLst>
        </pc:picChg>
        <pc:cxnChg chg="del mod">
          <ac:chgData name="Jang Minchang" userId="5d9bafdb3db22792" providerId="LiveId" clId="{8C414D0D-7913-4BD8-B215-27E3F8CE625B}" dt="2023-04-18T03:53:51.399" v="10123" actId="478"/>
          <ac:cxnSpMkLst>
            <pc:docMk/>
            <pc:sldMk cId="2297433034" sldId="574"/>
            <ac:cxnSpMk id="34" creationId="{133CF606-0578-895D-CF66-BD72B116B606}"/>
          </ac:cxnSpMkLst>
        </pc:cxnChg>
        <pc:cxnChg chg="del mod">
          <ac:chgData name="Jang Minchang" userId="5d9bafdb3db22792" providerId="LiveId" clId="{8C414D0D-7913-4BD8-B215-27E3F8CE625B}" dt="2023-04-18T03:54:10.849" v="10138" actId="478"/>
          <ac:cxnSpMkLst>
            <pc:docMk/>
            <pc:sldMk cId="2297433034" sldId="574"/>
            <ac:cxnSpMk id="36" creationId="{0BF75219-BCE5-B8A0-2DB0-EEB508BFF146}"/>
          </ac:cxnSpMkLst>
        </pc:cxnChg>
        <pc:cxnChg chg="add del mod">
          <ac:chgData name="Jang Minchang" userId="5d9bafdb3db22792" providerId="LiveId" clId="{8C414D0D-7913-4BD8-B215-27E3F8CE625B}" dt="2023-04-18T03:56:55.348" v="10288"/>
          <ac:cxnSpMkLst>
            <pc:docMk/>
            <pc:sldMk cId="2297433034" sldId="574"/>
            <ac:cxnSpMk id="38" creationId="{361DBA18-DBF7-E733-F639-B8ACD1164AB2}"/>
          </ac:cxnSpMkLst>
        </pc:cxnChg>
        <pc:cxnChg chg="add del mod">
          <ac:chgData name="Jang Minchang" userId="5d9bafdb3db22792" providerId="LiveId" clId="{8C414D0D-7913-4BD8-B215-27E3F8CE625B}" dt="2023-04-18T03:56:55.348" v="10288"/>
          <ac:cxnSpMkLst>
            <pc:docMk/>
            <pc:sldMk cId="2297433034" sldId="574"/>
            <ac:cxnSpMk id="39" creationId="{08ABBAE1-502E-7FC9-3503-05E14A791FA9}"/>
          </ac:cxnSpMkLst>
        </pc:cxnChg>
        <pc:cxnChg chg="add del mod">
          <ac:chgData name="Jang Minchang" userId="5d9bafdb3db22792" providerId="LiveId" clId="{8C414D0D-7913-4BD8-B215-27E3F8CE625B}" dt="2023-04-18T03:56:55.348" v="10288"/>
          <ac:cxnSpMkLst>
            <pc:docMk/>
            <pc:sldMk cId="2297433034" sldId="574"/>
            <ac:cxnSpMk id="40" creationId="{C231B02F-E979-7D93-43AB-91CA066D1019}"/>
          </ac:cxnSpMkLst>
        </pc:cxnChg>
        <pc:cxnChg chg="del mod">
          <ac:chgData name="Jang Minchang" userId="5d9bafdb3db22792" providerId="LiveId" clId="{8C414D0D-7913-4BD8-B215-27E3F8CE625B}" dt="2023-04-18T03:55:30.634" v="10192" actId="478"/>
          <ac:cxnSpMkLst>
            <pc:docMk/>
            <pc:sldMk cId="2297433034" sldId="574"/>
            <ac:cxnSpMk id="41" creationId="{25F26E9D-021D-05E1-7D28-0C7D8223D5E3}"/>
          </ac:cxnSpMkLst>
        </pc:cxnChg>
        <pc:cxnChg chg="add del mod">
          <ac:chgData name="Jang Minchang" userId="5d9bafdb3db22792" providerId="LiveId" clId="{8C414D0D-7913-4BD8-B215-27E3F8CE625B}" dt="2023-04-18T03:56:55.348" v="10288"/>
          <ac:cxnSpMkLst>
            <pc:docMk/>
            <pc:sldMk cId="2297433034" sldId="574"/>
            <ac:cxnSpMk id="42" creationId="{1938F1CA-C89E-0BE5-0DDF-F4E6D89112A1}"/>
          </ac:cxnSpMkLst>
        </pc:cxnChg>
        <pc:cxnChg chg="del mod">
          <ac:chgData name="Jang Minchang" userId="5d9bafdb3db22792" providerId="LiveId" clId="{8C414D0D-7913-4BD8-B215-27E3F8CE625B}" dt="2023-04-18T03:55:56.799" v="10209" actId="478"/>
          <ac:cxnSpMkLst>
            <pc:docMk/>
            <pc:sldMk cId="2297433034" sldId="574"/>
            <ac:cxnSpMk id="44" creationId="{A123CC07-2FFE-EE4B-16F2-8CC7A347E096}"/>
          </ac:cxnSpMkLst>
        </pc:cxnChg>
        <pc:cxnChg chg="add del mod">
          <ac:chgData name="Jang Minchang" userId="5d9bafdb3db22792" providerId="LiveId" clId="{8C414D0D-7913-4BD8-B215-27E3F8CE625B}" dt="2023-04-18T03:57:12.345" v="10292"/>
          <ac:cxnSpMkLst>
            <pc:docMk/>
            <pc:sldMk cId="2297433034" sldId="574"/>
            <ac:cxnSpMk id="58" creationId="{042C9D1C-A54C-B9BF-46C4-692FE59E463A}"/>
          </ac:cxnSpMkLst>
        </pc:cxnChg>
        <pc:cxnChg chg="add del mod">
          <ac:chgData name="Jang Minchang" userId="5d9bafdb3db22792" providerId="LiveId" clId="{8C414D0D-7913-4BD8-B215-27E3F8CE625B}" dt="2023-04-18T03:57:12.345" v="10292"/>
          <ac:cxnSpMkLst>
            <pc:docMk/>
            <pc:sldMk cId="2297433034" sldId="574"/>
            <ac:cxnSpMk id="59" creationId="{37DAC97B-030F-B0C4-36D0-C04F05F5E8D6}"/>
          </ac:cxnSpMkLst>
        </pc:cxnChg>
        <pc:cxnChg chg="add del mod">
          <ac:chgData name="Jang Minchang" userId="5d9bafdb3db22792" providerId="LiveId" clId="{8C414D0D-7913-4BD8-B215-27E3F8CE625B}" dt="2023-04-18T03:57:12.345" v="10292"/>
          <ac:cxnSpMkLst>
            <pc:docMk/>
            <pc:sldMk cId="2297433034" sldId="574"/>
            <ac:cxnSpMk id="60" creationId="{5269C392-2DA5-EB6A-9DEC-BFC7F9BCDBE9}"/>
          </ac:cxnSpMkLst>
        </pc:cxnChg>
        <pc:cxnChg chg="add del mod">
          <ac:chgData name="Jang Minchang" userId="5d9bafdb3db22792" providerId="LiveId" clId="{8C414D0D-7913-4BD8-B215-27E3F8CE625B}" dt="2023-04-18T03:57:12.345" v="10292"/>
          <ac:cxnSpMkLst>
            <pc:docMk/>
            <pc:sldMk cId="2297433034" sldId="574"/>
            <ac:cxnSpMk id="61" creationId="{939C9669-BDC6-4A9D-D162-869E031DE693}"/>
          </ac:cxnSpMkLst>
        </pc:cxnChg>
        <pc:cxnChg chg="add mod">
          <ac:chgData name="Jang Minchang" userId="5d9bafdb3db22792" providerId="LiveId" clId="{8C414D0D-7913-4BD8-B215-27E3F8CE625B}" dt="2023-04-18T04:01:45.175" v="10373" actId="208"/>
          <ac:cxnSpMkLst>
            <pc:docMk/>
            <pc:sldMk cId="2297433034" sldId="574"/>
            <ac:cxnSpMk id="74" creationId="{0066E7D3-E1EC-82B3-92E0-65E8D19296AB}"/>
          </ac:cxnSpMkLst>
        </pc:cxnChg>
        <pc:cxnChg chg="add mod">
          <ac:chgData name="Jang Minchang" userId="5d9bafdb3db22792" providerId="LiveId" clId="{8C414D0D-7913-4BD8-B215-27E3F8CE625B}" dt="2023-04-18T04:01:45.175" v="10373" actId="208"/>
          <ac:cxnSpMkLst>
            <pc:docMk/>
            <pc:sldMk cId="2297433034" sldId="574"/>
            <ac:cxnSpMk id="75" creationId="{96182A76-0B1C-0C80-82D3-1077FE9F5AC1}"/>
          </ac:cxnSpMkLst>
        </pc:cxnChg>
        <pc:cxnChg chg="add mod ord">
          <ac:chgData name="Jang Minchang" userId="5d9bafdb3db22792" providerId="LiveId" clId="{8C414D0D-7913-4BD8-B215-27E3F8CE625B}" dt="2023-04-18T04:02:05.433" v="10376" actId="167"/>
          <ac:cxnSpMkLst>
            <pc:docMk/>
            <pc:sldMk cId="2297433034" sldId="574"/>
            <ac:cxnSpMk id="76" creationId="{8D8CB809-5B29-9967-43EE-82F045D57C32}"/>
          </ac:cxnSpMkLst>
        </pc:cxnChg>
        <pc:cxnChg chg="add mod">
          <ac:chgData name="Jang Minchang" userId="5d9bafdb3db22792" providerId="LiveId" clId="{8C414D0D-7913-4BD8-B215-27E3F8CE625B}" dt="2023-04-18T04:01:45.175" v="10373" actId="208"/>
          <ac:cxnSpMkLst>
            <pc:docMk/>
            <pc:sldMk cId="2297433034" sldId="574"/>
            <ac:cxnSpMk id="77" creationId="{3D0A6948-17A0-9DB7-5B09-B1F2E068EDC7}"/>
          </ac:cxnSpMkLst>
        </pc:cxn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836953849" sldId="574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464921303" sldId="575"/>
        </pc:sldMkLst>
      </pc:sldChg>
      <pc:sldChg chg="modSp add mod">
        <pc:chgData name="Jang Minchang" userId="5d9bafdb3db22792" providerId="LiveId" clId="{8C414D0D-7913-4BD8-B215-27E3F8CE625B}" dt="2023-04-18T04:25:56.367" v="11113" actId="20577"/>
        <pc:sldMkLst>
          <pc:docMk/>
          <pc:sldMk cId="3599747050" sldId="575"/>
        </pc:sldMkLst>
        <pc:spChg chg="mod">
          <ac:chgData name="Jang Minchang" userId="5d9bafdb3db22792" providerId="LiveId" clId="{8C414D0D-7913-4BD8-B215-27E3F8CE625B}" dt="2023-04-18T04:25:56.367" v="11113" actId="20577"/>
          <ac:spMkLst>
            <pc:docMk/>
            <pc:sldMk cId="3599747050" sldId="57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4:14:23.144" v="10539" actId="13926"/>
          <ac:spMkLst>
            <pc:docMk/>
            <pc:sldMk cId="3599747050" sldId="575"/>
            <ac:spMk id="9" creationId="{B75E532A-3DC9-18A5-D1A6-BCEC2BD13F3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03337229" sldId="576"/>
        </pc:sldMkLst>
      </pc:sldChg>
      <pc:sldChg chg="modSp add mod">
        <pc:chgData name="Jang Minchang" userId="5d9bafdb3db22792" providerId="LiveId" clId="{8C414D0D-7913-4BD8-B215-27E3F8CE625B}" dt="2023-05-03T04:26:49.475" v="91304" actId="404"/>
        <pc:sldMkLst>
          <pc:docMk/>
          <pc:sldMk cId="2606730780" sldId="576"/>
        </pc:sldMkLst>
        <pc:spChg chg="mod">
          <ac:chgData name="Jang Minchang" userId="5d9bafdb3db22792" providerId="LiveId" clId="{8C414D0D-7913-4BD8-B215-27E3F8CE625B}" dt="2023-05-03T04:26:49.475" v="91304" actId="404"/>
          <ac:spMkLst>
            <pc:docMk/>
            <pc:sldMk cId="2606730780" sldId="57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4:11:31.099" v="10477" actId="20577"/>
          <ac:spMkLst>
            <pc:docMk/>
            <pc:sldMk cId="2606730780" sldId="576"/>
            <ac:spMk id="15" creationId="{DBADCC12-0C60-A675-5DAF-6287E6A947F7}"/>
          </ac:spMkLst>
        </pc:spChg>
        <pc:spChg chg="mod">
          <ac:chgData name="Jang Minchang" userId="5d9bafdb3db22792" providerId="LiveId" clId="{8C414D0D-7913-4BD8-B215-27E3F8CE625B}" dt="2023-04-18T04:11:33.649" v="10479" actId="20577"/>
          <ac:spMkLst>
            <pc:docMk/>
            <pc:sldMk cId="2606730780" sldId="576"/>
            <ac:spMk id="17" creationId="{CF85C587-11D3-55E9-449C-BB5AC229BAD6}"/>
          </ac:spMkLst>
        </pc:spChg>
        <pc:spChg chg="mod">
          <ac:chgData name="Jang Minchang" userId="5d9bafdb3db22792" providerId="LiveId" clId="{8C414D0D-7913-4BD8-B215-27E3F8CE625B}" dt="2023-04-18T04:11:32.524" v="10478" actId="20577"/>
          <ac:spMkLst>
            <pc:docMk/>
            <pc:sldMk cId="2606730780" sldId="576"/>
            <ac:spMk id="18" creationId="{BF8CB3D6-2378-B989-FAB0-A74B9F650DD7}"/>
          </ac:spMkLst>
        </pc:spChg>
        <pc:spChg chg="mod">
          <ac:chgData name="Jang Minchang" userId="5d9bafdb3db22792" providerId="LiveId" clId="{8C414D0D-7913-4BD8-B215-27E3F8CE625B}" dt="2023-04-18T04:11:35.912" v="10480" actId="20577"/>
          <ac:spMkLst>
            <pc:docMk/>
            <pc:sldMk cId="2606730780" sldId="576"/>
            <ac:spMk id="19" creationId="{6B473C7C-3D66-8B5E-C3B1-8A7A38FA59F1}"/>
          </ac:spMkLst>
        </pc:spChg>
        <pc:spChg chg="mod">
          <ac:chgData name="Jang Minchang" userId="5d9bafdb3db22792" providerId="LiveId" clId="{8C414D0D-7913-4BD8-B215-27E3F8CE625B}" dt="2023-04-18T04:14:39.305" v="10544" actId="14100"/>
          <ac:spMkLst>
            <pc:docMk/>
            <pc:sldMk cId="2606730780" sldId="576"/>
            <ac:spMk id="26" creationId="{8AD6ADF4-DCFB-681B-E4E9-3ADA6A341C83}"/>
          </ac:spMkLst>
        </pc:spChg>
        <pc:spChg chg="mod">
          <ac:chgData name="Jang Minchang" userId="5d9bafdb3db22792" providerId="LiveId" clId="{8C414D0D-7913-4BD8-B215-27E3F8CE625B}" dt="2023-04-18T04:14:45.502" v="10546" actId="14100"/>
          <ac:spMkLst>
            <pc:docMk/>
            <pc:sldMk cId="2606730780" sldId="576"/>
            <ac:spMk id="28" creationId="{3ED0B7C8-976E-D13D-CFA6-C4361984751D}"/>
          </ac:spMkLst>
        </pc:spChg>
        <pc:spChg chg="mod">
          <ac:chgData name="Jang Minchang" userId="5d9bafdb3db22792" providerId="LiveId" clId="{8C414D0D-7913-4BD8-B215-27E3F8CE625B}" dt="2023-04-18T04:14:42.853" v="10545" actId="14100"/>
          <ac:spMkLst>
            <pc:docMk/>
            <pc:sldMk cId="2606730780" sldId="576"/>
            <ac:spMk id="30" creationId="{26A4BBE0-7DA7-45B2-AE79-2721ED80023D}"/>
          </ac:spMkLst>
        </pc:spChg>
        <pc:spChg chg="mod">
          <ac:chgData name="Jang Minchang" userId="5d9bafdb3db22792" providerId="LiveId" clId="{8C414D0D-7913-4BD8-B215-27E3F8CE625B}" dt="2023-04-18T04:14:48.598" v="10547" actId="14100"/>
          <ac:spMkLst>
            <pc:docMk/>
            <pc:sldMk cId="2606730780" sldId="576"/>
            <ac:spMk id="32" creationId="{FA8AC264-A13F-DCE9-1F60-B6238D22237B}"/>
          </ac:spMkLst>
        </pc:spChg>
        <pc:cxnChg chg="mod">
          <ac:chgData name="Jang Minchang" userId="5d9bafdb3db22792" providerId="LiveId" clId="{8C414D0D-7913-4BD8-B215-27E3F8CE625B}" dt="2023-04-18T04:14:39.305" v="10544" actId="14100"/>
          <ac:cxnSpMkLst>
            <pc:docMk/>
            <pc:sldMk cId="2606730780" sldId="576"/>
            <ac:cxnSpMk id="34" creationId="{133CF606-0578-895D-CF66-BD72B116B606}"/>
          </ac:cxnSpMkLst>
        </pc:cxnChg>
        <pc:cxnChg chg="mod">
          <ac:chgData name="Jang Minchang" userId="5d9bafdb3db22792" providerId="LiveId" clId="{8C414D0D-7913-4BD8-B215-27E3F8CE625B}" dt="2023-04-18T04:14:42.853" v="10545" actId="14100"/>
          <ac:cxnSpMkLst>
            <pc:docMk/>
            <pc:sldMk cId="2606730780" sldId="576"/>
            <ac:cxnSpMk id="36" creationId="{0BF75219-BCE5-B8A0-2DB0-EEB508BFF146}"/>
          </ac:cxnSpMkLst>
        </pc:cxnChg>
        <pc:cxnChg chg="mod">
          <ac:chgData name="Jang Minchang" userId="5d9bafdb3db22792" providerId="LiveId" clId="{8C414D0D-7913-4BD8-B215-27E3F8CE625B}" dt="2023-04-18T04:14:45.502" v="10546" actId="14100"/>
          <ac:cxnSpMkLst>
            <pc:docMk/>
            <pc:sldMk cId="2606730780" sldId="576"/>
            <ac:cxnSpMk id="41" creationId="{25F26E9D-021D-05E1-7D28-0C7D8223D5E3}"/>
          </ac:cxnSpMkLst>
        </pc:cxnChg>
        <pc:cxnChg chg="mod">
          <ac:chgData name="Jang Minchang" userId="5d9bafdb3db22792" providerId="LiveId" clId="{8C414D0D-7913-4BD8-B215-27E3F8CE625B}" dt="2023-04-18T04:14:48.598" v="10547" actId="14100"/>
          <ac:cxnSpMkLst>
            <pc:docMk/>
            <pc:sldMk cId="2606730780" sldId="576"/>
            <ac:cxnSpMk id="44" creationId="{A123CC07-2FFE-EE4B-16F2-8CC7A347E096}"/>
          </ac:cxnSpMkLst>
        </pc:cxnChg>
      </pc:sldChg>
      <pc:sldChg chg="addSp delSp modSp add mod">
        <pc:chgData name="Jang Minchang" userId="5d9bafdb3db22792" providerId="LiveId" clId="{8C414D0D-7913-4BD8-B215-27E3F8CE625B}" dt="2023-05-03T04:26:53.406" v="91305" actId="404"/>
        <pc:sldMkLst>
          <pc:docMk/>
          <pc:sldMk cId="623660037" sldId="577"/>
        </pc:sldMkLst>
        <pc:spChg chg="mod ord">
          <ac:chgData name="Jang Minchang" userId="5d9bafdb3db22792" providerId="LiveId" clId="{8C414D0D-7913-4BD8-B215-27E3F8CE625B}" dt="2023-05-03T04:26:53.406" v="91305" actId="404"/>
          <ac:spMkLst>
            <pc:docMk/>
            <pc:sldMk cId="623660037" sldId="57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4:12:56.864" v="10490" actId="20577"/>
          <ac:spMkLst>
            <pc:docMk/>
            <pc:sldMk cId="623660037" sldId="577"/>
            <ac:spMk id="15" creationId="{DBADCC12-0C60-A675-5DAF-6287E6A947F7}"/>
          </ac:spMkLst>
        </pc:spChg>
        <pc:spChg chg="mod">
          <ac:chgData name="Jang Minchang" userId="5d9bafdb3db22792" providerId="LiveId" clId="{8C414D0D-7913-4BD8-B215-27E3F8CE625B}" dt="2023-04-18T04:30:47.731" v="11279" actId="1037"/>
          <ac:spMkLst>
            <pc:docMk/>
            <pc:sldMk cId="623660037" sldId="577"/>
            <ac:spMk id="16" creationId="{57F82DDA-B767-33C3-3DEA-8DF667AA7E11}"/>
          </ac:spMkLst>
        </pc:spChg>
        <pc:spChg chg="mod">
          <ac:chgData name="Jang Minchang" userId="5d9bafdb3db22792" providerId="LiveId" clId="{8C414D0D-7913-4BD8-B215-27E3F8CE625B}" dt="2023-04-18T04:11:58.188" v="10487" actId="20577"/>
          <ac:spMkLst>
            <pc:docMk/>
            <pc:sldMk cId="623660037" sldId="577"/>
            <ac:spMk id="17" creationId="{CF85C587-11D3-55E9-449C-BB5AC229BAD6}"/>
          </ac:spMkLst>
        </pc:spChg>
        <pc:spChg chg="mod">
          <ac:chgData name="Jang Minchang" userId="5d9bafdb3db22792" providerId="LiveId" clId="{8C414D0D-7913-4BD8-B215-27E3F8CE625B}" dt="2023-04-18T04:11:55.452" v="10486" actId="20577"/>
          <ac:spMkLst>
            <pc:docMk/>
            <pc:sldMk cId="623660037" sldId="577"/>
            <ac:spMk id="18" creationId="{BF8CB3D6-2378-B989-FAB0-A74B9F650DD7}"/>
          </ac:spMkLst>
        </pc:spChg>
        <pc:spChg chg="mod">
          <ac:chgData name="Jang Minchang" userId="5d9bafdb3db22792" providerId="LiveId" clId="{8C414D0D-7913-4BD8-B215-27E3F8CE625B}" dt="2023-04-18T04:12:00.343" v="10488" actId="20577"/>
          <ac:spMkLst>
            <pc:docMk/>
            <pc:sldMk cId="623660037" sldId="577"/>
            <ac:spMk id="19" creationId="{6B473C7C-3D66-8B5E-C3B1-8A7A38FA59F1}"/>
          </ac:spMkLst>
        </pc:spChg>
        <pc:spChg chg="mod">
          <ac:chgData name="Jang Minchang" userId="5d9bafdb3db22792" providerId="LiveId" clId="{8C414D0D-7913-4BD8-B215-27E3F8CE625B}" dt="2023-04-18T04:32:05.711" v="11291" actId="1035"/>
          <ac:spMkLst>
            <pc:docMk/>
            <pc:sldMk cId="623660037" sldId="577"/>
            <ac:spMk id="21" creationId="{6D233353-243B-A57D-3632-758718C67375}"/>
          </ac:spMkLst>
        </pc:spChg>
        <pc:spChg chg="mod">
          <ac:chgData name="Jang Minchang" userId="5d9bafdb3db22792" providerId="LiveId" clId="{8C414D0D-7913-4BD8-B215-27E3F8CE625B}" dt="2023-04-18T04:31:54.639" v="11290" actId="1036"/>
          <ac:spMkLst>
            <pc:docMk/>
            <pc:sldMk cId="623660037" sldId="577"/>
            <ac:spMk id="22" creationId="{BDDDBF00-F6B1-EF0A-59FD-39957EEDFD4F}"/>
          </ac:spMkLst>
        </pc:spChg>
        <pc:spChg chg="mod">
          <ac:chgData name="Jang Minchang" userId="5d9bafdb3db22792" providerId="LiveId" clId="{8C414D0D-7913-4BD8-B215-27E3F8CE625B}" dt="2023-04-18T04:30:39.116" v="11273" actId="20577"/>
          <ac:spMkLst>
            <pc:docMk/>
            <pc:sldMk cId="623660037" sldId="577"/>
            <ac:spMk id="23" creationId="{B05B01A1-8D0C-2809-49D2-A4A6EA0C96F1}"/>
          </ac:spMkLst>
        </pc:spChg>
        <pc:spChg chg="mod">
          <ac:chgData name="Jang Minchang" userId="5d9bafdb3db22792" providerId="LiveId" clId="{8C414D0D-7913-4BD8-B215-27E3F8CE625B}" dt="2023-04-18T04:14:55.386" v="10549" actId="14100"/>
          <ac:spMkLst>
            <pc:docMk/>
            <pc:sldMk cId="623660037" sldId="577"/>
            <ac:spMk id="70" creationId="{369B4609-F1AE-AE80-4659-CFF5BCFD0E86}"/>
          </ac:spMkLst>
        </pc:spChg>
        <pc:spChg chg="mod">
          <ac:chgData name="Jang Minchang" userId="5d9bafdb3db22792" providerId="LiveId" clId="{8C414D0D-7913-4BD8-B215-27E3F8CE625B}" dt="2023-04-18T04:15:05.362" v="10553" actId="14100"/>
          <ac:spMkLst>
            <pc:docMk/>
            <pc:sldMk cId="623660037" sldId="577"/>
            <ac:spMk id="71" creationId="{D4A35F22-D440-DC59-BEF1-21DCF0F69563}"/>
          </ac:spMkLst>
        </pc:spChg>
        <pc:spChg chg="mod">
          <ac:chgData name="Jang Minchang" userId="5d9bafdb3db22792" providerId="LiveId" clId="{8C414D0D-7913-4BD8-B215-27E3F8CE625B}" dt="2023-04-18T04:15:00.126" v="10551" actId="14100"/>
          <ac:spMkLst>
            <pc:docMk/>
            <pc:sldMk cId="623660037" sldId="577"/>
            <ac:spMk id="72" creationId="{E9183AD1-483A-B3A2-07E0-4504EE1E1FC5}"/>
          </ac:spMkLst>
        </pc:spChg>
        <pc:spChg chg="mod">
          <ac:chgData name="Jang Minchang" userId="5d9bafdb3db22792" providerId="LiveId" clId="{8C414D0D-7913-4BD8-B215-27E3F8CE625B}" dt="2023-04-18T04:15:10.971" v="10555" actId="14100"/>
          <ac:spMkLst>
            <pc:docMk/>
            <pc:sldMk cId="623660037" sldId="577"/>
            <ac:spMk id="73" creationId="{F85308F5-AFC3-0E95-4D6F-59D59A10D948}"/>
          </ac:spMkLst>
        </pc:spChg>
        <pc:grpChg chg="add mod ord">
          <ac:chgData name="Jang Minchang" userId="5d9bafdb3db22792" providerId="LiveId" clId="{8C414D0D-7913-4BD8-B215-27E3F8CE625B}" dt="2023-04-18T04:31:38.425" v="11287" actId="1035"/>
          <ac:grpSpMkLst>
            <pc:docMk/>
            <pc:sldMk cId="623660037" sldId="577"/>
            <ac:grpSpMk id="12" creationId="{4680372D-C57E-A3F7-CB1E-0D0CAD09C31E}"/>
          </ac:grpSpMkLst>
        </pc:grpChg>
        <pc:grpChg chg="del">
          <ac:chgData name="Jang Minchang" userId="5d9bafdb3db22792" providerId="LiveId" clId="{8C414D0D-7913-4BD8-B215-27E3F8CE625B}" dt="2023-04-18T04:30:25.555" v="11268" actId="478"/>
          <ac:grpSpMkLst>
            <pc:docMk/>
            <pc:sldMk cId="623660037" sldId="577"/>
            <ac:grpSpMk id="20" creationId="{2FFE58F2-1195-609D-6978-86D97ED929E3}"/>
          </ac:grpSpMkLst>
        </pc:grpChg>
        <pc:picChg chg="mod">
          <ac:chgData name="Jang Minchang" userId="5d9bafdb3db22792" providerId="LiveId" clId="{8C414D0D-7913-4BD8-B215-27E3F8CE625B}" dt="2023-04-18T04:30:17.535" v="11265"/>
          <ac:picMkLst>
            <pc:docMk/>
            <pc:sldMk cId="623660037" sldId="577"/>
            <ac:picMk id="13" creationId="{8E182CD5-567C-E67C-FD3F-0CC06908B545}"/>
          </ac:picMkLst>
        </pc:picChg>
        <pc:cxnChg chg="mod">
          <ac:chgData name="Jang Minchang" userId="5d9bafdb3db22792" providerId="LiveId" clId="{8C414D0D-7913-4BD8-B215-27E3F8CE625B}" dt="2023-04-18T04:14:55.386" v="10549" actId="14100"/>
          <ac:cxnSpMkLst>
            <pc:docMk/>
            <pc:sldMk cId="623660037" sldId="577"/>
            <ac:cxnSpMk id="74" creationId="{0066E7D3-E1EC-82B3-92E0-65E8D19296AB}"/>
          </ac:cxnSpMkLst>
        </pc:cxnChg>
        <pc:cxnChg chg="mod">
          <ac:chgData name="Jang Minchang" userId="5d9bafdb3db22792" providerId="LiveId" clId="{8C414D0D-7913-4BD8-B215-27E3F8CE625B}" dt="2023-04-18T04:15:00.126" v="10551" actId="14100"/>
          <ac:cxnSpMkLst>
            <pc:docMk/>
            <pc:sldMk cId="623660037" sldId="577"/>
            <ac:cxnSpMk id="75" creationId="{96182A76-0B1C-0C80-82D3-1077FE9F5AC1}"/>
          </ac:cxnSpMkLst>
        </pc:cxnChg>
        <pc:cxnChg chg="mod">
          <ac:chgData name="Jang Minchang" userId="5d9bafdb3db22792" providerId="LiveId" clId="{8C414D0D-7913-4BD8-B215-27E3F8CE625B}" dt="2023-04-18T04:15:05.362" v="10553" actId="14100"/>
          <ac:cxnSpMkLst>
            <pc:docMk/>
            <pc:sldMk cId="623660037" sldId="577"/>
            <ac:cxnSpMk id="76" creationId="{8D8CB809-5B29-9967-43EE-82F045D57C32}"/>
          </ac:cxnSpMkLst>
        </pc:cxnChg>
        <pc:cxnChg chg="mod">
          <ac:chgData name="Jang Minchang" userId="5d9bafdb3db22792" providerId="LiveId" clId="{8C414D0D-7913-4BD8-B215-27E3F8CE625B}" dt="2023-04-18T04:15:10.971" v="10555" actId="14100"/>
          <ac:cxnSpMkLst>
            <pc:docMk/>
            <pc:sldMk cId="623660037" sldId="577"/>
            <ac:cxnSpMk id="77" creationId="{3D0A6948-17A0-9DB7-5B09-B1F2E068EDC7}"/>
          </ac:cxnSpMkLst>
        </pc:cxn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202120074" sldId="577"/>
        </pc:sldMkLst>
      </pc:sldChg>
      <pc:sldChg chg="modSp add del mod">
        <pc:chgData name="Jang Minchang" userId="5d9bafdb3db22792" providerId="LiveId" clId="{8C414D0D-7913-4BD8-B215-27E3F8CE625B}" dt="2023-05-03T04:26:35.382" v="91302" actId="404"/>
        <pc:sldMkLst>
          <pc:docMk/>
          <pc:sldMk cId="176928370" sldId="578"/>
        </pc:sldMkLst>
        <pc:spChg chg="mod">
          <ac:chgData name="Jang Minchang" userId="5d9bafdb3db22792" providerId="LiveId" clId="{8C414D0D-7913-4BD8-B215-27E3F8CE625B}" dt="2023-05-03T04:26:35.382" v="91302" actId="404"/>
          <ac:spMkLst>
            <pc:docMk/>
            <pc:sldMk cId="176928370" sldId="578"/>
            <ac:spMk id="2" creationId="{E70CEF53-FBE6-D8C0-7D02-607A5FA7B9FC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545057256" sldId="578"/>
        </pc:sldMkLst>
      </pc:sldChg>
      <pc:sldChg chg="addSp delSp modSp add mod">
        <pc:chgData name="Jang Minchang" userId="5d9bafdb3db22792" providerId="LiveId" clId="{8C414D0D-7913-4BD8-B215-27E3F8CE625B}" dt="2023-05-03T04:26:57.335" v="91306" actId="404"/>
        <pc:sldMkLst>
          <pc:docMk/>
          <pc:sldMk cId="1538248224" sldId="579"/>
        </pc:sldMkLst>
        <pc:spChg chg="mod">
          <ac:chgData name="Jang Minchang" userId="5d9bafdb3db22792" providerId="LiveId" clId="{8C414D0D-7913-4BD8-B215-27E3F8CE625B}" dt="2023-05-03T04:26:57.335" v="91306" actId="404"/>
          <ac:spMkLst>
            <pc:docMk/>
            <pc:sldMk cId="1538248224" sldId="579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18T04:24:18.796" v="11037" actId="1076"/>
          <ac:spMkLst>
            <pc:docMk/>
            <pc:sldMk cId="1538248224" sldId="579"/>
            <ac:spMk id="10" creationId="{D5CC37B5-78C7-9068-B3C6-6A7BEEAC6E5C}"/>
          </ac:spMkLst>
        </pc:spChg>
        <pc:spChg chg="add mod">
          <ac:chgData name="Jang Minchang" userId="5d9bafdb3db22792" providerId="LiveId" clId="{8C414D0D-7913-4BD8-B215-27E3F8CE625B}" dt="2023-04-18T04:24:18.796" v="11037" actId="1076"/>
          <ac:spMkLst>
            <pc:docMk/>
            <pc:sldMk cId="1538248224" sldId="579"/>
            <ac:spMk id="13" creationId="{D4CEFDFE-6E7A-51B1-A8DC-9E0C85DAF1AC}"/>
          </ac:spMkLst>
        </pc:spChg>
        <pc:spChg chg="add mod">
          <ac:chgData name="Jang Minchang" userId="5d9bafdb3db22792" providerId="LiveId" clId="{8C414D0D-7913-4BD8-B215-27E3F8CE625B}" dt="2023-04-18T04:24:18.796" v="11037" actId="1076"/>
          <ac:spMkLst>
            <pc:docMk/>
            <pc:sldMk cId="1538248224" sldId="579"/>
            <ac:spMk id="22" creationId="{F707533E-CD21-9136-FE91-4C3871C28D30}"/>
          </ac:spMkLst>
        </pc:spChg>
        <pc:spChg chg="add mod">
          <ac:chgData name="Jang Minchang" userId="5d9bafdb3db22792" providerId="LiveId" clId="{8C414D0D-7913-4BD8-B215-27E3F8CE625B}" dt="2023-04-18T04:25:06.140" v="11043" actId="1038"/>
          <ac:spMkLst>
            <pc:docMk/>
            <pc:sldMk cId="1538248224" sldId="579"/>
            <ac:spMk id="25" creationId="{196CDABF-7473-5F48-3F5F-7B4F8328801C}"/>
          </ac:spMkLst>
        </pc:spChg>
        <pc:spChg chg="add mod">
          <ac:chgData name="Jang Minchang" userId="5d9bafdb3db22792" providerId="LiveId" clId="{8C414D0D-7913-4BD8-B215-27E3F8CE625B}" dt="2023-04-18T04:25:29.312" v="11087" actId="13926"/>
          <ac:spMkLst>
            <pc:docMk/>
            <pc:sldMk cId="1538248224" sldId="579"/>
            <ac:spMk id="26" creationId="{7BE11FB9-E15F-BF9A-9666-27C7F4686731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66" creationId="{C546C441-F76E-F765-AB7B-4E3AE8FD2FEF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67" creationId="{D66216D6-A8AE-859D-413A-09709252D7AE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68" creationId="{07023A49-5403-B1C5-5340-8C0E0FBAAAEB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69" creationId="{BD14649E-5B3F-54CE-CEA7-13AA27D24BE6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70" creationId="{369B4609-F1AE-AE80-4659-CFF5BCFD0E86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71" creationId="{D4A35F22-D440-DC59-BEF1-21DCF0F69563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72" creationId="{E9183AD1-483A-B3A2-07E0-4504EE1E1FC5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73" creationId="{F85308F5-AFC3-0E95-4D6F-59D59A10D948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78" creationId="{8117FAFC-7F81-0375-3716-C5D1B94F40A6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79" creationId="{6A363F56-1B4D-9067-8A8D-B1B0699EE431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80" creationId="{78D39B64-934C-83C6-A120-F478BB77FC5C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81" creationId="{4A9C8EB3-CA06-20A7-250F-6F2E0D8651A6}"/>
          </ac:spMkLst>
        </pc:spChg>
        <pc:grpChg chg="del">
          <ac:chgData name="Jang Minchang" userId="5d9bafdb3db22792" providerId="LiveId" clId="{8C414D0D-7913-4BD8-B215-27E3F8CE625B}" dt="2023-04-18T04:21:47.186" v="10964" actId="478"/>
          <ac:grpSpMkLst>
            <pc:docMk/>
            <pc:sldMk cId="1538248224" sldId="579"/>
            <ac:grpSpMk id="20" creationId="{2FFE58F2-1195-609D-6978-86D97ED929E3}"/>
          </ac:grpSpMkLst>
        </pc:grpChg>
        <pc:picChg chg="add mod">
          <ac:chgData name="Jang Minchang" userId="5d9bafdb3db22792" providerId="LiveId" clId="{8C414D0D-7913-4BD8-B215-27E3F8CE625B}" dt="2023-04-18T04:24:18.796" v="11037" actId="1076"/>
          <ac:picMkLst>
            <pc:docMk/>
            <pc:sldMk cId="1538248224" sldId="579"/>
            <ac:picMk id="9" creationId="{99F18963-E168-48C3-3988-473537BBFD35}"/>
          </ac:picMkLst>
        </pc:picChg>
        <pc:picChg chg="add mod">
          <ac:chgData name="Jang Minchang" userId="5d9bafdb3db22792" providerId="LiveId" clId="{8C414D0D-7913-4BD8-B215-27E3F8CE625B}" dt="2023-04-18T04:24:18.796" v="11037" actId="1076"/>
          <ac:picMkLst>
            <pc:docMk/>
            <pc:sldMk cId="1538248224" sldId="579"/>
            <ac:picMk id="12" creationId="{25297BB9-D6A9-7966-03DC-5311926E8399}"/>
          </ac:picMkLst>
        </pc:picChg>
        <pc:picChg chg="add mod">
          <ac:chgData name="Jang Minchang" userId="5d9bafdb3db22792" providerId="LiveId" clId="{8C414D0D-7913-4BD8-B215-27E3F8CE625B}" dt="2023-04-18T04:24:18.796" v="11037" actId="1076"/>
          <ac:picMkLst>
            <pc:docMk/>
            <pc:sldMk cId="1538248224" sldId="579"/>
            <ac:picMk id="21" creationId="{0F40F059-28AF-1D25-207B-B935E41E2F9A}"/>
          </ac:picMkLst>
        </pc:picChg>
        <pc:picChg chg="add mod">
          <ac:chgData name="Jang Minchang" userId="5d9bafdb3db22792" providerId="LiveId" clId="{8C414D0D-7913-4BD8-B215-27E3F8CE625B}" dt="2023-04-18T04:24:23.266" v="11038" actId="1076"/>
          <ac:picMkLst>
            <pc:docMk/>
            <pc:sldMk cId="1538248224" sldId="579"/>
            <ac:picMk id="24" creationId="{5EF5B90F-C375-1700-E204-B70BAA06A533}"/>
          </ac:picMkLst>
        </pc:picChg>
        <pc:cxnChg chg="del mod">
          <ac:chgData name="Jang Minchang" userId="5d9bafdb3db22792" providerId="LiveId" clId="{8C414D0D-7913-4BD8-B215-27E3F8CE625B}" dt="2023-04-18T04:21:47.186" v="10964" actId="478"/>
          <ac:cxnSpMkLst>
            <pc:docMk/>
            <pc:sldMk cId="1538248224" sldId="579"/>
            <ac:cxnSpMk id="74" creationId="{0066E7D3-E1EC-82B3-92E0-65E8D19296AB}"/>
          </ac:cxnSpMkLst>
        </pc:cxnChg>
        <pc:cxnChg chg="del mod">
          <ac:chgData name="Jang Minchang" userId="5d9bafdb3db22792" providerId="LiveId" clId="{8C414D0D-7913-4BD8-B215-27E3F8CE625B}" dt="2023-04-18T04:21:47.186" v="10964" actId="478"/>
          <ac:cxnSpMkLst>
            <pc:docMk/>
            <pc:sldMk cId="1538248224" sldId="579"/>
            <ac:cxnSpMk id="75" creationId="{96182A76-0B1C-0C80-82D3-1077FE9F5AC1}"/>
          </ac:cxnSpMkLst>
        </pc:cxnChg>
        <pc:cxnChg chg="del mod">
          <ac:chgData name="Jang Minchang" userId="5d9bafdb3db22792" providerId="LiveId" clId="{8C414D0D-7913-4BD8-B215-27E3F8CE625B}" dt="2023-04-18T04:21:47.186" v="10964" actId="478"/>
          <ac:cxnSpMkLst>
            <pc:docMk/>
            <pc:sldMk cId="1538248224" sldId="579"/>
            <ac:cxnSpMk id="76" creationId="{8D8CB809-5B29-9967-43EE-82F045D57C32}"/>
          </ac:cxnSpMkLst>
        </pc:cxnChg>
        <pc:cxnChg chg="del mod">
          <ac:chgData name="Jang Minchang" userId="5d9bafdb3db22792" providerId="LiveId" clId="{8C414D0D-7913-4BD8-B215-27E3F8CE625B}" dt="2023-04-18T04:21:47.186" v="10964" actId="478"/>
          <ac:cxnSpMkLst>
            <pc:docMk/>
            <pc:sldMk cId="1538248224" sldId="579"/>
            <ac:cxnSpMk id="77" creationId="{3D0A6948-17A0-9DB7-5B09-B1F2E068EDC7}"/>
          </ac:cxnSpMkLst>
        </pc:cxn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531769147" sldId="579"/>
        </pc:sldMkLst>
      </pc:sldChg>
      <pc:sldChg chg="modSp add mod">
        <pc:chgData name="Jang Minchang" userId="5d9bafdb3db22792" providerId="LiveId" clId="{8C414D0D-7913-4BD8-B215-27E3F8CE625B}" dt="2023-04-18T04:40:49.367" v="11615" actId="1076"/>
        <pc:sldMkLst>
          <pc:docMk/>
          <pc:sldMk cId="1142515036" sldId="580"/>
        </pc:sldMkLst>
        <pc:spChg chg="mod">
          <ac:chgData name="Jang Minchang" userId="5d9bafdb3db22792" providerId="LiveId" clId="{8C414D0D-7913-4BD8-B215-27E3F8CE625B}" dt="2023-04-18T04:33:57.063" v="11367"/>
          <ac:spMkLst>
            <pc:docMk/>
            <pc:sldMk cId="1142515036" sldId="58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4:40:49.367" v="11615" actId="1076"/>
          <ac:spMkLst>
            <pc:docMk/>
            <pc:sldMk cId="1142515036" sldId="580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18T04:34:16.394" v="11390" actId="13926"/>
          <ac:spMkLst>
            <pc:docMk/>
            <pc:sldMk cId="1142515036" sldId="580"/>
            <ac:spMk id="9" creationId="{B75E532A-3DC9-18A5-D1A6-BCEC2BD13F3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015380716" sldId="580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28477345" sldId="581"/>
        </pc:sldMkLst>
      </pc:sldChg>
      <pc:sldChg chg="addSp delSp modSp add mod">
        <pc:chgData name="Jang Minchang" userId="5d9bafdb3db22792" providerId="LiveId" clId="{8C414D0D-7913-4BD8-B215-27E3F8CE625B}" dt="2023-05-03T04:27:02.121" v="91307" actId="404"/>
        <pc:sldMkLst>
          <pc:docMk/>
          <pc:sldMk cId="4250607172" sldId="581"/>
        </pc:sldMkLst>
        <pc:spChg chg="mod">
          <ac:chgData name="Jang Minchang" userId="5d9bafdb3db22792" providerId="LiveId" clId="{8C414D0D-7913-4BD8-B215-27E3F8CE625B}" dt="2023-05-03T04:27:02.121" v="91307" actId="404"/>
          <ac:spMkLst>
            <pc:docMk/>
            <pc:sldMk cId="4250607172" sldId="58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4:40:52.854" v="11616"/>
          <ac:spMkLst>
            <pc:docMk/>
            <pc:sldMk cId="4250607172" sldId="581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18T04:37:10.430" v="11479" actId="1037"/>
          <ac:spMkLst>
            <pc:docMk/>
            <pc:sldMk cId="4250607172" sldId="581"/>
            <ac:spMk id="10" creationId="{160EB867-FA33-0F32-0753-AFABADEF4682}"/>
          </ac:spMkLst>
        </pc:spChg>
        <pc:spChg chg="add mod">
          <ac:chgData name="Jang Minchang" userId="5d9bafdb3db22792" providerId="LiveId" clId="{8C414D0D-7913-4BD8-B215-27E3F8CE625B}" dt="2023-04-18T04:37:26.455" v="11488" actId="20577"/>
          <ac:spMkLst>
            <pc:docMk/>
            <pc:sldMk cId="4250607172" sldId="581"/>
            <ac:spMk id="11" creationId="{9599FC9A-9C0B-96CE-9C55-F787D895159F}"/>
          </ac:spMkLst>
        </pc:spChg>
        <pc:spChg chg="add del mod">
          <ac:chgData name="Jang Minchang" userId="5d9bafdb3db22792" providerId="LiveId" clId="{8C414D0D-7913-4BD8-B215-27E3F8CE625B}" dt="2023-04-18T04:39:03.496" v="11528"/>
          <ac:spMkLst>
            <pc:docMk/>
            <pc:sldMk cId="4250607172" sldId="581"/>
            <ac:spMk id="12" creationId="{5B31702B-B1BD-B7A8-C0C5-73C5AAD6600E}"/>
          </ac:spMkLst>
        </pc:spChg>
        <pc:spChg chg="add del mod">
          <ac:chgData name="Jang Minchang" userId="5d9bafdb3db22792" providerId="LiveId" clId="{8C414D0D-7913-4BD8-B215-27E3F8CE625B}" dt="2023-04-18T04:39:03.496" v="11528"/>
          <ac:spMkLst>
            <pc:docMk/>
            <pc:sldMk cId="4250607172" sldId="581"/>
            <ac:spMk id="16" creationId="{2AED7B48-1EEF-F62C-C0B4-1FDC48C4B2CD}"/>
          </ac:spMkLst>
        </pc:spChg>
        <pc:spChg chg="mod">
          <ac:chgData name="Jang Minchang" userId="5d9bafdb3db22792" providerId="LiveId" clId="{8C414D0D-7913-4BD8-B215-27E3F8CE625B}" dt="2023-04-18T04:40:24.075" v="11613" actId="1035"/>
          <ac:spMkLst>
            <pc:docMk/>
            <pc:sldMk cId="4250607172" sldId="581"/>
            <ac:spMk id="21" creationId="{D73CFC26-E7F2-0247-D7DB-C944EC468B15}"/>
          </ac:spMkLst>
        </pc:spChg>
        <pc:spChg chg="del">
          <ac:chgData name="Jang Minchang" userId="5d9bafdb3db22792" providerId="LiveId" clId="{8C414D0D-7913-4BD8-B215-27E3F8CE625B}" dt="2023-04-18T04:36:48.942" v="11435" actId="478"/>
          <ac:spMkLst>
            <pc:docMk/>
            <pc:sldMk cId="4250607172" sldId="581"/>
            <ac:spMk id="22" creationId="{3C233870-4BC3-B78B-9BFA-1579A2DE6AD8}"/>
          </ac:spMkLst>
        </pc:spChg>
        <pc:spChg chg="del">
          <ac:chgData name="Jang Minchang" userId="5d9bafdb3db22792" providerId="LiveId" clId="{8C414D0D-7913-4BD8-B215-27E3F8CE625B}" dt="2023-04-18T04:36:48.942" v="11435" actId="478"/>
          <ac:spMkLst>
            <pc:docMk/>
            <pc:sldMk cId="4250607172" sldId="581"/>
            <ac:spMk id="23" creationId="{D6E048A4-321B-7B85-D103-8F8C9C44A2ED}"/>
          </ac:spMkLst>
        </pc:spChg>
        <pc:spChg chg="mod">
          <ac:chgData name="Jang Minchang" userId="5d9bafdb3db22792" providerId="LiveId" clId="{8C414D0D-7913-4BD8-B215-27E3F8CE625B}" dt="2023-04-18T04:40:18.118" v="11606" actId="1036"/>
          <ac:spMkLst>
            <pc:docMk/>
            <pc:sldMk cId="4250607172" sldId="581"/>
            <ac:spMk id="24" creationId="{B0FA9353-00CB-BCD9-0F66-42F0E202BA3C}"/>
          </ac:spMkLst>
        </pc:spChg>
        <pc:spChg chg="add del mod">
          <ac:chgData name="Jang Minchang" userId="5d9bafdb3db22792" providerId="LiveId" clId="{8C414D0D-7913-4BD8-B215-27E3F8CE625B}" dt="2023-04-18T04:39:03.009" v="11527"/>
          <ac:spMkLst>
            <pc:docMk/>
            <pc:sldMk cId="4250607172" sldId="581"/>
            <ac:spMk id="25" creationId="{47E101FB-6062-E781-7C90-E0C181240D97}"/>
          </ac:spMkLst>
        </pc:spChg>
        <pc:spChg chg="add del mod">
          <ac:chgData name="Jang Minchang" userId="5d9bafdb3db22792" providerId="LiveId" clId="{8C414D0D-7913-4BD8-B215-27E3F8CE625B}" dt="2023-04-18T04:39:03.009" v="11527"/>
          <ac:spMkLst>
            <pc:docMk/>
            <pc:sldMk cId="4250607172" sldId="581"/>
            <ac:spMk id="27" creationId="{00FE3FD6-E38D-20BC-780E-F75D8B4C37E6}"/>
          </ac:spMkLst>
        </pc:spChg>
        <pc:spChg chg="add mod">
          <ac:chgData name="Jang Minchang" userId="5d9bafdb3db22792" providerId="LiveId" clId="{8C414D0D-7913-4BD8-B215-27E3F8CE625B}" dt="2023-04-18T04:40:01.757" v="11589" actId="1076"/>
          <ac:spMkLst>
            <pc:docMk/>
            <pc:sldMk cId="4250607172" sldId="581"/>
            <ac:spMk id="28" creationId="{2F141EFF-383A-D6E7-1394-E7F5C689D7CF}"/>
          </ac:spMkLst>
        </pc:spChg>
        <pc:spChg chg="add mod">
          <ac:chgData name="Jang Minchang" userId="5d9bafdb3db22792" providerId="LiveId" clId="{8C414D0D-7913-4BD8-B215-27E3F8CE625B}" dt="2023-04-18T04:40:07.820" v="11596" actId="20577"/>
          <ac:spMkLst>
            <pc:docMk/>
            <pc:sldMk cId="4250607172" sldId="581"/>
            <ac:spMk id="30" creationId="{FF4F42A7-3C8A-7608-F5A2-32562E07CD77}"/>
          </ac:spMkLst>
        </pc:spChg>
        <pc:spChg chg="add mod">
          <ac:chgData name="Jang Minchang" userId="5d9bafdb3db22792" providerId="LiveId" clId="{8C414D0D-7913-4BD8-B215-27E3F8CE625B}" dt="2023-04-18T04:39:29.463" v="11564" actId="14100"/>
          <ac:spMkLst>
            <pc:docMk/>
            <pc:sldMk cId="4250607172" sldId="581"/>
            <ac:spMk id="31" creationId="{A3CD1B1C-B967-0B8F-7B9F-51BB284115CC}"/>
          </ac:spMkLst>
        </pc:spChg>
        <pc:spChg chg="add mod">
          <ac:chgData name="Jang Minchang" userId="5d9bafdb3db22792" providerId="LiveId" clId="{8C414D0D-7913-4BD8-B215-27E3F8CE625B}" dt="2023-04-18T04:39:36.960" v="11571" actId="20577"/>
          <ac:spMkLst>
            <pc:docMk/>
            <pc:sldMk cId="4250607172" sldId="581"/>
            <ac:spMk id="33" creationId="{A8818340-5941-5118-BE10-ECAAFBCB6B55}"/>
          </ac:spMkLst>
        </pc:spChg>
        <pc:grpChg chg="del">
          <ac:chgData name="Jang Minchang" userId="5d9bafdb3db22792" providerId="LiveId" clId="{8C414D0D-7913-4BD8-B215-27E3F8CE625B}" dt="2023-04-18T04:36:06.449" v="11395" actId="478"/>
          <ac:grpSpMkLst>
            <pc:docMk/>
            <pc:sldMk cId="4250607172" sldId="581"/>
            <ac:grpSpMk id="20" creationId="{2FFE58F2-1195-609D-6978-86D97ED929E3}"/>
          </ac:grpSpMkLst>
        </pc:grpChg>
        <pc:picChg chg="add mod ord">
          <ac:chgData name="Jang Minchang" userId="5d9bafdb3db22792" providerId="LiveId" clId="{8C414D0D-7913-4BD8-B215-27E3F8CE625B}" dt="2023-04-18T04:36:15.895" v="11397" actId="167"/>
          <ac:picMkLst>
            <pc:docMk/>
            <pc:sldMk cId="4250607172" sldId="581"/>
            <ac:picMk id="9" creationId="{4DA03BC7-9A72-D10C-55DD-C71E9D5F57D1}"/>
          </ac:picMkLst>
        </pc:picChg>
        <pc:cxnChg chg="add del mod">
          <ac:chgData name="Jang Minchang" userId="5d9bafdb3db22792" providerId="LiveId" clId="{8C414D0D-7913-4BD8-B215-27E3F8CE625B}" dt="2023-04-18T04:39:03.496" v="11528"/>
          <ac:cxnSpMkLst>
            <pc:docMk/>
            <pc:sldMk cId="4250607172" sldId="581"/>
            <ac:cxnSpMk id="13" creationId="{726333EA-DBEB-F9AA-30C5-F3C6AAC95E82}"/>
          </ac:cxnSpMkLst>
        </pc:cxnChg>
        <pc:cxnChg chg="add del mod">
          <ac:chgData name="Jang Minchang" userId="5d9bafdb3db22792" providerId="LiveId" clId="{8C414D0D-7913-4BD8-B215-27E3F8CE625B}" dt="2023-04-18T04:39:03.009" v="11527"/>
          <ac:cxnSpMkLst>
            <pc:docMk/>
            <pc:sldMk cId="4250607172" sldId="581"/>
            <ac:cxnSpMk id="26" creationId="{3B263E12-2F26-C220-9813-6EB7E74BD224}"/>
          </ac:cxnSpMkLst>
        </pc:cxnChg>
        <pc:cxnChg chg="add mod">
          <ac:chgData name="Jang Minchang" userId="5d9bafdb3db22792" providerId="LiveId" clId="{8C414D0D-7913-4BD8-B215-27E3F8CE625B}" dt="2023-04-18T04:40:24.075" v="11613" actId="1035"/>
          <ac:cxnSpMkLst>
            <pc:docMk/>
            <pc:sldMk cId="4250607172" sldId="581"/>
            <ac:cxnSpMk id="29" creationId="{DF3324D7-C3B9-EE43-27B3-A2D3BC77227F}"/>
          </ac:cxnSpMkLst>
        </pc:cxnChg>
        <pc:cxnChg chg="add mod">
          <ac:chgData name="Jang Minchang" userId="5d9bafdb3db22792" providerId="LiveId" clId="{8C414D0D-7913-4BD8-B215-27E3F8CE625B}" dt="2023-04-18T04:40:18.118" v="11606" actId="1036"/>
          <ac:cxnSpMkLst>
            <pc:docMk/>
            <pc:sldMk cId="4250607172" sldId="581"/>
            <ac:cxnSpMk id="32" creationId="{9C6B15CD-23E4-AD5E-48CB-75F84BA75CF7}"/>
          </ac:cxnSpMkLst>
        </pc:cxn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565436937" sldId="582"/>
        </pc:sldMkLst>
      </pc:sldChg>
      <pc:sldChg chg="delSp modSp add mod">
        <pc:chgData name="Jang Minchang" userId="5d9bafdb3db22792" providerId="LiveId" clId="{8C414D0D-7913-4BD8-B215-27E3F8CE625B}" dt="2023-05-03T04:27:05.647" v="91308" actId="404"/>
        <pc:sldMkLst>
          <pc:docMk/>
          <pc:sldMk cId="2897986942" sldId="582"/>
        </pc:sldMkLst>
        <pc:spChg chg="mod">
          <ac:chgData name="Jang Minchang" userId="5d9bafdb3db22792" providerId="LiveId" clId="{8C414D0D-7913-4BD8-B215-27E3F8CE625B}" dt="2023-05-03T04:27:05.647" v="91308" actId="404"/>
          <ac:spMkLst>
            <pc:docMk/>
            <pc:sldMk cId="2897986942" sldId="58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4:41:32.708" v="11633" actId="6549"/>
          <ac:spMkLst>
            <pc:docMk/>
            <pc:sldMk cId="2897986942" sldId="582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18T04:41:40.686" v="11634" actId="478"/>
          <ac:spMkLst>
            <pc:docMk/>
            <pc:sldMk cId="2897986942" sldId="582"/>
            <ac:spMk id="10" creationId="{160EB867-FA33-0F32-0753-AFABADEF4682}"/>
          </ac:spMkLst>
        </pc:spChg>
        <pc:spChg chg="del">
          <ac:chgData name="Jang Minchang" userId="5d9bafdb3db22792" providerId="LiveId" clId="{8C414D0D-7913-4BD8-B215-27E3F8CE625B}" dt="2023-04-18T04:41:40.686" v="11634" actId="478"/>
          <ac:spMkLst>
            <pc:docMk/>
            <pc:sldMk cId="2897986942" sldId="582"/>
            <ac:spMk id="11" creationId="{9599FC9A-9C0B-96CE-9C55-F787D895159F}"/>
          </ac:spMkLst>
        </pc:spChg>
        <pc:spChg chg="del">
          <ac:chgData name="Jang Minchang" userId="5d9bafdb3db22792" providerId="LiveId" clId="{8C414D0D-7913-4BD8-B215-27E3F8CE625B}" dt="2023-04-18T04:41:40.686" v="11634" actId="478"/>
          <ac:spMkLst>
            <pc:docMk/>
            <pc:sldMk cId="2897986942" sldId="582"/>
            <ac:spMk id="21" creationId="{D73CFC26-E7F2-0247-D7DB-C944EC468B15}"/>
          </ac:spMkLst>
        </pc:spChg>
        <pc:spChg chg="del">
          <ac:chgData name="Jang Minchang" userId="5d9bafdb3db22792" providerId="LiveId" clId="{8C414D0D-7913-4BD8-B215-27E3F8CE625B}" dt="2023-04-18T04:41:40.686" v="11634" actId="478"/>
          <ac:spMkLst>
            <pc:docMk/>
            <pc:sldMk cId="2897986942" sldId="582"/>
            <ac:spMk id="24" creationId="{B0FA9353-00CB-BCD9-0F66-42F0E202BA3C}"/>
          </ac:spMkLst>
        </pc:spChg>
        <pc:spChg chg="del">
          <ac:chgData name="Jang Minchang" userId="5d9bafdb3db22792" providerId="LiveId" clId="{8C414D0D-7913-4BD8-B215-27E3F8CE625B}" dt="2023-04-18T04:41:40.686" v="11634" actId="478"/>
          <ac:spMkLst>
            <pc:docMk/>
            <pc:sldMk cId="2897986942" sldId="582"/>
            <ac:spMk id="28" creationId="{2F141EFF-383A-D6E7-1394-E7F5C689D7CF}"/>
          </ac:spMkLst>
        </pc:spChg>
        <pc:spChg chg="del">
          <ac:chgData name="Jang Minchang" userId="5d9bafdb3db22792" providerId="LiveId" clId="{8C414D0D-7913-4BD8-B215-27E3F8CE625B}" dt="2023-04-18T04:41:40.686" v="11634" actId="478"/>
          <ac:spMkLst>
            <pc:docMk/>
            <pc:sldMk cId="2897986942" sldId="582"/>
            <ac:spMk id="30" creationId="{FF4F42A7-3C8A-7608-F5A2-32562E07CD77}"/>
          </ac:spMkLst>
        </pc:spChg>
        <pc:spChg chg="del">
          <ac:chgData name="Jang Minchang" userId="5d9bafdb3db22792" providerId="LiveId" clId="{8C414D0D-7913-4BD8-B215-27E3F8CE625B}" dt="2023-04-18T04:41:40.686" v="11634" actId="478"/>
          <ac:spMkLst>
            <pc:docMk/>
            <pc:sldMk cId="2897986942" sldId="582"/>
            <ac:spMk id="31" creationId="{A3CD1B1C-B967-0B8F-7B9F-51BB284115CC}"/>
          </ac:spMkLst>
        </pc:spChg>
        <pc:spChg chg="del">
          <ac:chgData name="Jang Minchang" userId="5d9bafdb3db22792" providerId="LiveId" clId="{8C414D0D-7913-4BD8-B215-27E3F8CE625B}" dt="2023-04-18T04:41:40.686" v="11634" actId="478"/>
          <ac:spMkLst>
            <pc:docMk/>
            <pc:sldMk cId="2897986942" sldId="582"/>
            <ac:spMk id="33" creationId="{A8818340-5941-5118-BE10-ECAAFBCB6B55}"/>
          </ac:spMkLst>
        </pc:spChg>
        <pc:picChg chg="del">
          <ac:chgData name="Jang Minchang" userId="5d9bafdb3db22792" providerId="LiveId" clId="{8C414D0D-7913-4BD8-B215-27E3F8CE625B}" dt="2023-04-18T04:41:40.686" v="11634" actId="478"/>
          <ac:picMkLst>
            <pc:docMk/>
            <pc:sldMk cId="2897986942" sldId="582"/>
            <ac:picMk id="9" creationId="{4DA03BC7-9A72-D10C-55DD-C71E9D5F57D1}"/>
          </ac:picMkLst>
        </pc:picChg>
        <pc:cxnChg chg="del mod">
          <ac:chgData name="Jang Minchang" userId="5d9bafdb3db22792" providerId="LiveId" clId="{8C414D0D-7913-4BD8-B215-27E3F8CE625B}" dt="2023-04-18T04:41:40.686" v="11634" actId="478"/>
          <ac:cxnSpMkLst>
            <pc:docMk/>
            <pc:sldMk cId="2897986942" sldId="582"/>
            <ac:cxnSpMk id="29" creationId="{DF3324D7-C3B9-EE43-27B3-A2D3BC77227F}"/>
          </ac:cxnSpMkLst>
        </pc:cxnChg>
        <pc:cxnChg chg="del mod">
          <ac:chgData name="Jang Minchang" userId="5d9bafdb3db22792" providerId="LiveId" clId="{8C414D0D-7913-4BD8-B215-27E3F8CE625B}" dt="2023-04-18T04:41:40.686" v="11634" actId="478"/>
          <ac:cxnSpMkLst>
            <pc:docMk/>
            <pc:sldMk cId="2897986942" sldId="582"/>
            <ac:cxnSpMk id="32" creationId="{9C6B15CD-23E4-AD5E-48CB-75F84BA75CF7}"/>
          </ac:cxnSpMkLst>
        </pc:cxnChg>
      </pc:sldChg>
      <pc:sldChg chg="modSp mod">
        <pc:chgData name="Jang Minchang" userId="5d9bafdb3db22792" providerId="LiveId" clId="{8C414D0D-7913-4BD8-B215-27E3F8CE625B}" dt="2023-05-03T04:27:12.062" v="91310" actId="6549"/>
        <pc:sldMkLst>
          <pc:docMk/>
          <pc:sldMk cId="4185965151" sldId="583"/>
        </pc:sldMkLst>
        <pc:spChg chg="mod">
          <ac:chgData name="Jang Minchang" userId="5d9bafdb3db22792" providerId="LiveId" clId="{8C414D0D-7913-4BD8-B215-27E3F8CE625B}" dt="2023-05-03T04:27:12.062" v="91310" actId="6549"/>
          <ac:spMkLst>
            <pc:docMk/>
            <pc:sldMk cId="4185965151" sldId="583"/>
            <ac:spMk id="2" creationId="{E70CEF53-FBE6-D8C0-7D02-607A5FA7B9FC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838717070" sldId="584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475311549" sldId="585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714258029" sldId="586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706723210" sldId="587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189458346" sldId="588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168144028" sldId="589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503093232" sldId="590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101122798" sldId="591"/>
        </pc:sldMkLst>
      </pc:sldChg>
      <pc:sldChg chg="modSp mod">
        <pc:chgData name="Jang Minchang" userId="5d9bafdb3db22792" providerId="LiveId" clId="{8C414D0D-7913-4BD8-B215-27E3F8CE625B}" dt="2023-05-03T04:27:49.886" v="91315" actId="1076"/>
        <pc:sldMkLst>
          <pc:docMk/>
          <pc:sldMk cId="854863715" sldId="592"/>
        </pc:sldMkLst>
        <pc:spChg chg="mod">
          <ac:chgData name="Jang Minchang" userId="5d9bafdb3db22792" providerId="LiveId" clId="{8C414D0D-7913-4BD8-B215-27E3F8CE625B}" dt="2023-05-03T04:27:45.288" v="91314" actId="6549"/>
          <ac:spMkLst>
            <pc:docMk/>
            <pc:sldMk cId="854863715" sldId="59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4:27:49.886" v="91315" actId="1076"/>
          <ac:spMkLst>
            <pc:docMk/>
            <pc:sldMk cId="854863715" sldId="592"/>
            <ac:spMk id="6" creationId="{F22F5BC8-0E2F-5FB0-5074-342764F34B6C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089255769" sldId="592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962492907" sldId="593"/>
        </pc:sldMkLst>
      </pc:sldChg>
      <pc:sldChg chg="modSp mod">
        <pc:chgData name="Jang Minchang" userId="5d9bafdb3db22792" providerId="LiveId" clId="{8C414D0D-7913-4BD8-B215-27E3F8CE625B}" dt="2023-05-03T04:27:58.761" v="91316" actId="13926"/>
        <pc:sldMkLst>
          <pc:docMk/>
          <pc:sldMk cId="2973275127" sldId="593"/>
        </pc:sldMkLst>
        <pc:spChg chg="mod">
          <ac:chgData name="Jang Minchang" userId="5d9bafdb3db22792" providerId="LiveId" clId="{8C414D0D-7913-4BD8-B215-27E3F8CE625B}" dt="2023-05-03T04:27:58.761" v="91316" actId="13926"/>
          <ac:spMkLst>
            <pc:docMk/>
            <pc:sldMk cId="2973275127" sldId="593"/>
            <ac:spMk id="2" creationId="{E70CEF53-FBE6-D8C0-7D02-607A5FA7B9FC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314341424" sldId="594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572068790" sldId="595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71237038" sldId="596"/>
        </pc:sldMkLst>
      </pc:sldChg>
      <pc:sldChg chg="addSp delSp modSp add mod">
        <pc:chgData name="Jang Minchang" userId="5d9bafdb3db22792" providerId="LiveId" clId="{8C414D0D-7913-4BD8-B215-27E3F8CE625B}" dt="2023-04-19T00:48:53.163" v="12065"/>
        <pc:sldMkLst>
          <pc:docMk/>
          <pc:sldMk cId="373554088" sldId="597"/>
        </pc:sldMkLst>
        <pc:spChg chg="mod">
          <ac:chgData name="Jang Minchang" userId="5d9bafdb3db22792" providerId="LiveId" clId="{8C414D0D-7913-4BD8-B215-27E3F8CE625B}" dt="2023-04-19T00:48:53.163" v="12065"/>
          <ac:spMkLst>
            <pc:docMk/>
            <pc:sldMk cId="373554088" sldId="597"/>
            <ac:spMk id="2" creationId="{E70CEF53-FBE6-D8C0-7D02-607A5FA7B9FC}"/>
          </ac:spMkLst>
        </pc:spChg>
        <pc:spChg chg="add del mod">
          <ac:chgData name="Jang Minchang" userId="5d9bafdb3db22792" providerId="LiveId" clId="{8C414D0D-7913-4BD8-B215-27E3F8CE625B}" dt="2023-04-19T00:38:21.408" v="11640" actId="478"/>
          <ac:spMkLst>
            <pc:docMk/>
            <pc:sldMk cId="373554088" sldId="597"/>
            <ac:spMk id="5" creationId="{0FBB88B7-26FE-DEB8-14B9-16887AA01CC7}"/>
          </ac:spMkLst>
        </pc:spChg>
        <pc:spChg chg="add del mod">
          <ac:chgData name="Jang Minchang" userId="5d9bafdb3db22792" providerId="LiveId" clId="{8C414D0D-7913-4BD8-B215-27E3F8CE625B}" dt="2023-04-19T00:39:08.338" v="11644" actId="478"/>
          <ac:spMkLst>
            <pc:docMk/>
            <pc:sldMk cId="373554088" sldId="597"/>
            <ac:spMk id="7" creationId="{CE410CFE-A57F-4039-AD11-26C673999562}"/>
          </ac:spMkLst>
        </pc:spChg>
        <pc:spChg chg="add del mod">
          <ac:chgData name="Jang Minchang" userId="5d9bafdb3db22792" providerId="LiveId" clId="{8C414D0D-7913-4BD8-B215-27E3F8CE625B}" dt="2023-04-19T00:41:00.005" v="11648" actId="478"/>
          <ac:spMkLst>
            <pc:docMk/>
            <pc:sldMk cId="373554088" sldId="597"/>
            <ac:spMk id="10" creationId="{49F5A29A-E604-E784-FA29-AAEB2761F9C8}"/>
          </ac:spMkLst>
        </pc:spChg>
        <pc:spChg chg="add mod">
          <ac:chgData name="Jang Minchang" userId="5d9bafdb3db22792" providerId="LiveId" clId="{8C414D0D-7913-4BD8-B215-27E3F8CE625B}" dt="2023-04-19T00:45:11.697" v="11791" actId="1076"/>
          <ac:spMkLst>
            <pc:docMk/>
            <pc:sldMk cId="373554088" sldId="597"/>
            <ac:spMk id="17" creationId="{5967D045-3357-0C84-4049-7166A5020D96}"/>
          </ac:spMkLst>
        </pc:spChg>
        <pc:grpChg chg="del">
          <ac:chgData name="Jang Minchang" userId="5d9bafdb3db22792" providerId="LiveId" clId="{8C414D0D-7913-4BD8-B215-27E3F8CE625B}" dt="2023-04-19T00:39:01.499" v="11641" actId="478"/>
          <ac:grpSpMkLst>
            <pc:docMk/>
            <pc:sldMk cId="373554088" sldId="597"/>
            <ac:grpSpMk id="8" creationId="{CD3259EA-D3E8-007A-7489-26F44E10177C}"/>
          </ac:grpSpMkLst>
        </pc:gr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611808578" sldId="597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067556082" sldId="598"/>
        </pc:sldMkLst>
      </pc:sldChg>
      <pc:sldChg chg="addSp modSp add mod">
        <pc:chgData name="Jang Minchang" userId="5d9bafdb3db22792" providerId="LiveId" clId="{8C414D0D-7913-4BD8-B215-27E3F8CE625B}" dt="2023-04-19T00:48:33.647" v="12059" actId="13926"/>
        <pc:sldMkLst>
          <pc:docMk/>
          <pc:sldMk cId="2744770361" sldId="598"/>
        </pc:sldMkLst>
        <pc:spChg chg="mod">
          <ac:chgData name="Jang Minchang" userId="5d9bafdb3db22792" providerId="LiveId" clId="{8C414D0D-7913-4BD8-B215-27E3F8CE625B}" dt="2023-04-19T00:47:39.120" v="12041" actId="6549"/>
          <ac:spMkLst>
            <pc:docMk/>
            <pc:sldMk cId="2744770361" sldId="598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19T00:47:42.257" v="12048" actId="1035"/>
          <ac:spMkLst>
            <pc:docMk/>
            <pc:sldMk cId="2744770361" sldId="598"/>
            <ac:spMk id="5" creationId="{2FD9FC73-1203-93FD-C5B7-B3AD0295954C}"/>
          </ac:spMkLst>
        </pc:spChg>
        <pc:spChg chg="add mod">
          <ac:chgData name="Jang Minchang" userId="5d9bafdb3db22792" providerId="LiveId" clId="{8C414D0D-7913-4BD8-B215-27E3F8CE625B}" dt="2023-04-19T00:48:10.207" v="12054" actId="13926"/>
          <ac:spMkLst>
            <pc:docMk/>
            <pc:sldMk cId="2744770361" sldId="598"/>
            <ac:spMk id="7" creationId="{E3273F0A-F229-DD2D-6A59-64352E3A1F24}"/>
          </ac:spMkLst>
        </pc:spChg>
        <pc:spChg chg="add mod">
          <ac:chgData name="Jang Minchang" userId="5d9bafdb3db22792" providerId="LiveId" clId="{8C414D0D-7913-4BD8-B215-27E3F8CE625B}" dt="2023-04-19T00:48:33.647" v="12059" actId="13926"/>
          <ac:spMkLst>
            <pc:docMk/>
            <pc:sldMk cId="2744770361" sldId="598"/>
            <ac:spMk id="9" creationId="{3203A5A1-69ED-09B9-A611-500C8872E43C}"/>
          </ac:spMkLst>
        </pc:spChg>
        <pc:spChg chg="mod">
          <ac:chgData name="Jang Minchang" userId="5d9bafdb3db22792" providerId="LiveId" clId="{8C414D0D-7913-4BD8-B215-27E3F8CE625B}" dt="2023-04-19T00:46:33.644" v="11905" actId="13926"/>
          <ac:spMkLst>
            <pc:docMk/>
            <pc:sldMk cId="2744770361" sldId="598"/>
            <ac:spMk id="17" creationId="{5967D045-3357-0C84-4049-7166A5020D96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238570889" sldId="599"/>
        </pc:sldMkLst>
      </pc:sldChg>
      <pc:sldChg chg="addSp delSp modSp add mod">
        <pc:chgData name="Jang Minchang" userId="5d9bafdb3db22792" providerId="LiveId" clId="{8C414D0D-7913-4BD8-B215-27E3F8CE625B}" dt="2023-04-19T00:51:15.904" v="12100" actId="13926"/>
        <pc:sldMkLst>
          <pc:docMk/>
          <pc:sldMk cId="3903638403" sldId="599"/>
        </pc:sldMkLst>
        <pc:spChg chg="mod">
          <ac:chgData name="Jang Minchang" userId="5d9bafdb3db22792" providerId="LiveId" clId="{8C414D0D-7913-4BD8-B215-27E3F8CE625B}" dt="2023-04-19T00:49:15.066" v="12090" actId="20577"/>
          <ac:spMkLst>
            <pc:docMk/>
            <pc:sldMk cId="3903638403" sldId="599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19T00:51:15.904" v="12100" actId="13926"/>
          <ac:spMkLst>
            <pc:docMk/>
            <pc:sldMk cId="3903638403" sldId="599"/>
            <ac:spMk id="5" creationId="{F1BB0EA6-6B07-8C79-1A55-E480FACFB174}"/>
          </ac:spMkLst>
        </pc:spChg>
        <pc:spChg chg="del">
          <ac:chgData name="Jang Minchang" userId="5d9bafdb3db22792" providerId="LiveId" clId="{8C414D0D-7913-4BD8-B215-27E3F8CE625B}" dt="2023-04-19T00:49:16.950" v="12091" actId="478"/>
          <ac:spMkLst>
            <pc:docMk/>
            <pc:sldMk cId="3903638403" sldId="599"/>
            <ac:spMk id="17" creationId="{5967D045-3357-0C84-4049-7166A5020D96}"/>
          </ac:spMkLst>
        </pc:spChg>
      </pc:sldChg>
      <pc:sldChg chg="modSp add mod">
        <pc:chgData name="Jang Minchang" userId="5d9bafdb3db22792" providerId="LiveId" clId="{8C414D0D-7913-4BD8-B215-27E3F8CE625B}" dt="2023-04-19T00:55:39.715" v="12165" actId="13926"/>
        <pc:sldMkLst>
          <pc:docMk/>
          <pc:sldMk cId="702179023" sldId="600"/>
        </pc:sldMkLst>
        <pc:spChg chg="mod">
          <ac:chgData name="Jang Minchang" userId="5d9bafdb3db22792" providerId="LiveId" clId="{8C414D0D-7913-4BD8-B215-27E3F8CE625B}" dt="2023-04-19T00:53:50.052" v="12156" actId="20577"/>
          <ac:spMkLst>
            <pc:docMk/>
            <pc:sldMk cId="702179023" sldId="60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9T00:55:39.715" v="12165" actId="13926"/>
          <ac:spMkLst>
            <pc:docMk/>
            <pc:sldMk cId="702179023" sldId="600"/>
            <ac:spMk id="5" creationId="{F1BB0EA6-6B07-8C79-1A55-E480FACFB174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425002157" sldId="600"/>
        </pc:sldMkLst>
      </pc:sldChg>
      <pc:sldChg chg="modSp add mod">
        <pc:chgData name="Jang Minchang" userId="5d9bafdb3db22792" providerId="LiveId" clId="{8C414D0D-7913-4BD8-B215-27E3F8CE625B}" dt="2023-04-19T01:28:19.332" v="13535"/>
        <pc:sldMkLst>
          <pc:docMk/>
          <pc:sldMk cId="1591446485" sldId="601"/>
        </pc:sldMkLst>
        <pc:spChg chg="mod">
          <ac:chgData name="Jang Minchang" userId="5d9bafdb3db22792" providerId="LiveId" clId="{8C414D0D-7913-4BD8-B215-27E3F8CE625B}" dt="2023-04-19T01:28:19.332" v="13535"/>
          <ac:spMkLst>
            <pc:docMk/>
            <pc:sldMk cId="1591446485" sldId="601"/>
            <ac:spMk id="5" creationId="{F1BB0EA6-6B07-8C79-1A55-E480FACFB174}"/>
          </ac:spMkLst>
        </pc:spChg>
        <pc:grpChg chg="mod">
          <ac:chgData name="Jang Minchang" userId="5d9bafdb3db22792" providerId="LiveId" clId="{8C414D0D-7913-4BD8-B215-27E3F8CE625B}" dt="2023-04-19T01:15:51.427" v="13502" actId="14100"/>
          <ac:grpSpMkLst>
            <pc:docMk/>
            <pc:sldMk cId="1591446485" sldId="601"/>
            <ac:grpSpMk id="12" creationId="{B86F1677-3DCA-226F-1FA1-BC0DB35A1402}"/>
          </ac:grpSpMkLst>
        </pc:gr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140611818" sldId="601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371088157" sldId="602"/>
        </pc:sldMkLst>
      </pc:sldChg>
      <pc:sldChg chg="addSp delSp modSp add mod">
        <pc:chgData name="Jang Minchang" userId="5d9bafdb3db22792" providerId="LiveId" clId="{8C414D0D-7913-4BD8-B215-27E3F8CE625B}" dt="2023-05-03T04:28:09.502" v="91317" actId="404"/>
        <pc:sldMkLst>
          <pc:docMk/>
          <pc:sldMk cId="3454949446" sldId="602"/>
        </pc:sldMkLst>
        <pc:spChg chg="mod">
          <ac:chgData name="Jang Minchang" userId="5d9bafdb3db22792" providerId="LiveId" clId="{8C414D0D-7913-4BD8-B215-27E3F8CE625B}" dt="2023-05-03T04:28:09.502" v="91317" actId="404"/>
          <ac:spMkLst>
            <pc:docMk/>
            <pc:sldMk cId="3454949446" sldId="602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19T00:58:58.948" v="12356" actId="13926"/>
          <ac:spMkLst>
            <pc:docMk/>
            <pc:sldMk cId="3454949446" sldId="602"/>
            <ac:spMk id="5" creationId="{91D68214-ECB7-90FC-BF7F-13D65ED1D929}"/>
          </ac:spMkLst>
        </pc:spChg>
        <pc:spChg chg="del">
          <ac:chgData name="Jang Minchang" userId="5d9bafdb3db22792" providerId="LiveId" clId="{8C414D0D-7913-4BD8-B215-27E3F8CE625B}" dt="2023-04-19T00:56:50.302" v="12233" actId="478"/>
          <ac:spMkLst>
            <pc:docMk/>
            <pc:sldMk cId="3454949446" sldId="602"/>
            <ac:spMk id="9" creationId="{07163BDB-AA24-DC86-7E61-E4806489D787}"/>
          </ac:spMkLst>
        </pc:spChg>
        <pc:spChg chg="mod">
          <ac:chgData name="Jang Minchang" userId="5d9bafdb3db22792" providerId="LiveId" clId="{8C414D0D-7913-4BD8-B215-27E3F8CE625B}" dt="2023-04-19T01:01:13.672" v="12488" actId="20577"/>
          <ac:spMkLst>
            <pc:docMk/>
            <pc:sldMk cId="3454949446" sldId="602"/>
            <ac:spMk id="13" creationId="{D96B59F0-64DC-140A-5866-929ED0E028F0}"/>
          </ac:spMkLst>
        </pc:spChg>
        <pc:spChg chg="mod">
          <ac:chgData name="Jang Minchang" userId="5d9bafdb3db22792" providerId="LiveId" clId="{8C414D0D-7913-4BD8-B215-27E3F8CE625B}" dt="2023-04-19T01:02:15.473" v="12768"/>
          <ac:spMkLst>
            <pc:docMk/>
            <pc:sldMk cId="3454949446" sldId="602"/>
            <ac:spMk id="14" creationId="{3E8D67D8-FCF7-38FF-C40A-7982B7E71A8A}"/>
          </ac:spMkLst>
        </pc:spChg>
        <pc:grpChg chg="mod">
          <ac:chgData name="Jang Minchang" userId="5d9bafdb3db22792" providerId="LiveId" clId="{8C414D0D-7913-4BD8-B215-27E3F8CE625B}" dt="2023-04-19T01:01:01.581" v="12399" actId="1076"/>
          <ac:grpSpMkLst>
            <pc:docMk/>
            <pc:sldMk cId="3454949446" sldId="602"/>
            <ac:grpSpMk id="12" creationId="{B86F1677-3DCA-226F-1FA1-BC0DB35A1402}"/>
          </ac:grpSpMkLst>
        </pc:grpChg>
        <pc:grpChg chg="del">
          <ac:chgData name="Jang Minchang" userId="5d9bafdb3db22792" providerId="LiveId" clId="{8C414D0D-7913-4BD8-B215-27E3F8CE625B}" dt="2023-04-19T00:56:51.709" v="12234" actId="478"/>
          <ac:grpSpMkLst>
            <pc:docMk/>
            <pc:sldMk cId="3454949446" sldId="602"/>
            <ac:grpSpMk id="16" creationId="{391AB70E-2B19-BE23-B9DD-385B7F3CAD4A}"/>
          </ac:grpSpMkLst>
        </pc:grpChg>
        <pc:picChg chg="del">
          <ac:chgData name="Jang Minchang" userId="5d9bafdb3db22792" providerId="LiveId" clId="{8C414D0D-7913-4BD8-B215-27E3F8CE625B}" dt="2023-04-19T00:56:51.709" v="12234" actId="478"/>
          <ac:picMkLst>
            <pc:docMk/>
            <pc:sldMk cId="3454949446" sldId="602"/>
            <ac:picMk id="10" creationId="{D9911740-A7A0-9243-9F06-940040BC52AE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16692608" sldId="603"/>
        </pc:sldMkLst>
      </pc:sldChg>
      <pc:sldChg chg="addSp modSp add mod">
        <pc:chgData name="Jang Minchang" userId="5d9bafdb3db22792" providerId="LiveId" clId="{8C414D0D-7913-4BD8-B215-27E3F8CE625B}" dt="2023-05-03T04:28:13.528" v="91318" actId="404"/>
        <pc:sldMkLst>
          <pc:docMk/>
          <pc:sldMk cId="2060521904" sldId="603"/>
        </pc:sldMkLst>
        <pc:spChg chg="mod">
          <ac:chgData name="Jang Minchang" userId="5d9bafdb3db22792" providerId="LiveId" clId="{8C414D0D-7913-4BD8-B215-27E3F8CE625B}" dt="2023-05-03T04:28:13.528" v="91318" actId="404"/>
          <ac:spMkLst>
            <pc:docMk/>
            <pc:sldMk cId="2060521904" sldId="60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9T01:00:49.492" v="12398" actId="1076"/>
          <ac:spMkLst>
            <pc:docMk/>
            <pc:sldMk cId="2060521904" sldId="603"/>
            <ac:spMk id="5" creationId="{91D68214-ECB7-90FC-BF7F-13D65ED1D929}"/>
          </ac:spMkLst>
        </pc:spChg>
        <pc:spChg chg="mod">
          <ac:chgData name="Jang Minchang" userId="5d9bafdb3db22792" providerId="LiveId" clId="{8C414D0D-7913-4BD8-B215-27E3F8CE625B}" dt="2023-04-19T01:02:39.181" v="12876"/>
          <ac:spMkLst>
            <pc:docMk/>
            <pc:sldMk cId="2060521904" sldId="603"/>
            <ac:spMk id="6" creationId="{565E5E5D-D505-E377-68A1-1C25A360E0A6}"/>
          </ac:spMkLst>
        </pc:spChg>
        <pc:spChg chg="mod">
          <ac:chgData name="Jang Minchang" userId="5d9bafdb3db22792" providerId="LiveId" clId="{8C414D0D-7913-4BD8-B215-27E3F8CE625B}" dt="2023-04-19T01:03:26.483" v="13127" actId="6549"/>
          <ac:spMkLst>
            <pc:docMk/>
            <pc:sldMk cId="2060521904" sldId="603"/>
            <ac:spMk id="7" creationId="{A061F593-D40B-6807-95B2-5B65C304568B}"/>
          </ac:spMkLst>
        </pc:spChg>
        <pc:spChg chg="mod">
          <ac:chgData name="Jang Minchang" userId="5d9bafdb3db22792" providerId="LiveId" clId="{8C414D0D-7913-4BD8-B215-27E3F8CE625B}" dt="2023-04-19T01:02:18.675" v="12769"/>
          <ac:spMkLst>
            <pc:docMk/>
            <pc:sldMk cId="2060521904" sldId="603"/>
            <ac:spMk id="8" creationId="{E9B6B588-0313-4832-5341-BFB7B85D050E}"/>
          </ac:spMkLst>
        </pc:spChg>
        <pc:grpChg chg="add mod">
          <ac:chgData name="Jang Minchang" userId="5d9bafdb3db22792" providerId="LiveId" clId="{8C414D0D-7913-4BD8-B215-27E3F8CE625B}" dt="2023-04-19T01:03:32.196" v="13134" actId="1036"/>
          <ac:grpSpMkLst>
            <pc:docMk/>
            <pc:sldMk cId="2060521904" sldId="603"/>
            <ac:grpSpMk id="4" creationId="{7B736F06-728E-45B9-6E57-0C39638531CB}"/>
          </ac:grpSpMkLst>
        </pc:grpChg>
      </pc:sldChg>
      <pc:sldChg chg="addSp delSp modSp add mod">
        <pc:chgData name="Jang Minchang" userId="5d9bafdb3db22792" providerId="LiveId" clId="{8C414D0D-7913-4BD8-B215-27E3F8CE625B}" dt="2023-04-19T01:07:42.863" v="13202" actId="13926"/>
        <pc:sldMkLst>
          <pc:docMk/>
          <pc:sldMk cId="808571290" sldId="604"/>
        </pc:sldMkLst>
        <pc:spChg chg="mod">
          <ac:chgData name="Jang Minchang" userId="5d9bafdb3db22792" providerId="LiveId" clId="{8C414D0D-7913-4BD8-B215-27E3F8CE625B}" dt="2023-04-19T01:04:18.467" v="13194"/>
          <ac:spMkLst>
            <pc:docMk/>
            <pc:sldMk cId="808571290" sldId="604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9T01:04:06.803" v="13144" actId="478"/>
          <ac:spMkLst>
            <pc:docMk/>
            <pc:sldMk cId="808571290" sldId="604"/>
            <ac:spMk id="5" creationId="{91D68214-ECB7-90FC-BF7F-13D65ED1D929}"/>
          </ac:spMkLst>
        </pc:spChg>
        <pc:spChg chg="add mod">
          <ac:chgData name="Jang Minchang" userId="5d9bafdb3db22792" providerId="LiveId" clId="{8C414D0D-7913-4BD8-B215-27E3F8CE625B}" dt="2023-04-19T01:07:42.863" v="13202" actId="13926"/>
          <ac:spMkLst>
            <pc:docMk/>
            <pc:sldMk cId="808571290" sldId="604"/>
            <ac:spMk id="10" creationId="{39D71FFD-B96E-11EF-8163-23111688647C}"/>
          </ac:spMkLst>
        </pc:spChg>
        <pc:grpChg chg="del">
          <ac:chgData name="Jang Minchang" userId="5d9bafdb3db22792" providerId="LiveId" clId="{8C414D0D-7913-4BD8-B215-27E3F8CE625B}" dt="2023-04-19T01:04:19.869" v="13195" actId="478"/>
          <ac:grpSpMkLst>
            <pc:docMk/>
            <pc:sldMk cId="808571290" sldId="604"/>
            <ac:grpSpMk id="4" creationId="{7B736F06-728E-45B9-6E57-0C39638531CB}"/>
          </ac:grpSpMkLst>
        </pc:gr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318631861" sldId="604"/>
        </pc:sldMkLst>
      </pc:sldChg>
      <pc:sldChg chg="modSp add mod">
        <pc:chgData name="Jang Minchang" userId="5d9bafdb3db22792" providerId="LiveId" clId="{8C414D0D-7913-4BD8-B215-27E3F8CE625B}" dt="2023-04-19T01:12:56.531" v="13457" actId="14100"/>
        <pc:sldMkLst>
          <pc:docMk/>
          <pc:sldMk cId="3331658917" sldId="605"/>
        </pc:sldMkLst>
        <pc:spChg chg="mod">
          <ac:chgData name="Jang Minchang" userId="5d9bafdb3db22792" providerId="LiveId" clId="{8C414D0D-7913-4BD8-B215-27E3F8CE625B}" dt="2023-04-19T01:11:35.976" v="13207" actId="13926"/>
          <ac:spMkLst>
            <pc:docMk/>
            <pc:sldMk cId="3331658917" sldId="605"/>
            <ac:spMk id="10" creationId="{39D71FFD-B96E-11EF-8163-23111688647C}"/>
          </ac:spMkLst>
        </pc:spChg>
        <pc:spChg chg="mod">
          <ac:chgData name="Jang Minchang" userId="5d9bafdb3db22792" providerId="LiveId" clId="{8C414D0D-7913-4BD8-B215-27E3F8CE625B}" dt="2023-04-19T01:12:02.414" v="13293" actId="1036"/>
          <ac:spMkLst>
            <pc:docMk/>
            <pc:sldMk cId="3331658917" sldId="605"/>
            <ac:spMk id="13" creationId="{D96B59F0-64DC-140A-5866-929ED0E028F0}"/>
          </ac:spMkLst>
        </pc:spChg>
        <pc:spChg chg="mod">
          <ac:chgData name="Jang Minchang" userId="5d9bafdb3db22792" providerId="LiveId" clId="{8C414D0D-7913-4BD8-B215-27E3F8CE625B}" dt="2023-04-19T01:12:36.317" v="13455" actId="20577"/>
          <ac:spMkLst>
            <pc:docMk/>
            <pc:sldMk cId="3331658917" sldId="605"/>
            <ac:spMk id="14" creationId="{3E8D67D8-FCF7-38FF-C40A-7982B7E71A8A}"/>
          </ac:spMkLst>
        </pc:spChg>
        <pc:spChg chg="mod">
          <ac:chgData name="Jang Minchang" userId="5d9bafdb3db22792" providerId="LiveId" clId="{8C414D0D-7913-4BD8-B215-27E3F8CE625B}" dt="2023-04-19T01:12:56.531" v="13457" actId="14100"/>
          <ac:spMkLst>
            <pc:docMk/>
            <pc:sldMk cId="3331658917" sldId="605"/>
            <ac:spMk id="15" creationId="{1B58156E-2B78-4172-C24C-EEF689511ED7}"/>
          </ac:spMkLst>
        </pc:spChg>
        <pc:grpChg chg="mod">
          <ac:chgData name="Jang Minchang" userId="5d9bafdb3db22792" providerId="LiveId" clId="{8C414D0D-7913-4BD8-B215-27E3F8CE625B}" dt="2023-04-19T01:12:05.600" v="13303" actId="1036"/>
          <ac:grpSpMkLst>
            <pc:docMk/>
            <pc:sldMk cId="3331658917" sldId="605"/>
            <ac:grpSpMk id="12" creationId="{B86F1677-3DCA-226F-1FA1-BC0DB35A1402}"/>
          </ac:grpSpMkLst>
        </pc:gr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979456939" sldId="605"/>
        </pc:sldMkLst>
      </pc:sldChg>
      <pc:sldChg chg="addSp delSp modSp add mod">
        <pc:chgData name="Jang Minchang" userId="5d9bafdb3db22792" providerId="LiveId" clId="{8C414D0D-7913-4BD8-B215-27E3F8CE625B}" dt="2023-05-03T04:28:25.225" v="91319" actId="404"/>
        <pc:sldMkLst>
          <pc:docMk/>
          <pc:sldMk cId="1474267087" sldId="606"/>
        </pc:sldMkLst>
        <pc:spChg chg="mod">
          <ac:chgData name="Jang Minchang" userId="5d9bafdb3db22792" providerId="LiveId" clId="{8C414D0D-7913-4BD8-B215-27E3F8CE625B}" dt="2023-05-03T04:28:25.225" v="91319" actId="404"/>
          <ac:spMkLst>
            <pc:docMk/>
            <pc:sldMk cId="1474267087" sldId="60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9T01:14:06.294" v="13471"/>
          <ac:spMkLst>
            <pc:docMk/>
            <pc:sldMk cId="1474267087" sldId="606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19T01:14:08.022" v="13472" actId="478"/>
          <ac:spMkLst>
            <pc:docMk/>
            <pc:sldMk cId="1474267087" sldId="606"/>
            <ac:spMk id="5" creationId="{F1BB0EA6-6B07-8C79-1A55-E480FACFB174}"/>
          </ac:spMkLst>
        </pc:spChg>
        <pc:picChg chg="add mod">
          <ac:chgData name="Jang Minchang" userId="5d9bafdb3db22792" providerId="LiveId" clId="{8C414D0D-7913-4BD8-B215-27E3F8CE625B}" dt="2023-04-20T02:30:52.411" v="14116" actId="1076"/>
          <ac:picMkLst>
            <pc:docMk/>
            <pc:sldMk cId="1474267087" sldId="606"/>
            <ac:picMk id="5" creationId="{F832D2C0-5529-25C9-55F6-C30D812D026B}"/>
          </ac:picMkLst>
        </pc:picChg>
        <pc:picChg chg="add del mod">
          <ac:chgData name="Jang Minchang" userId="5d9bafdb3db22792" providerId="LiveId" clId="{8C414D0D-7913-4BD8-B215-27E3F8CE625B}" dt="2023-04-19T02:22:06.944" v="13790" actId="478"/>
          <ac:picMkLst>
            <pc:docMk/>
            <pc:sldMk cId="1474267087" sldId="606"/>
            <ac:picMk id="6" creationId="{EA0178C7-8B7C-0BF2-BF9F-B494F5A16B01}"/>
          </ac:picMkLst>
        </pc:picChg>
        <pc:picChg chg="add del mod">
          <ac:chgData name="Jang Minchang" userId="5d9bafdb3db22792" providerId="LiveId" clId="{8C414D0D-7913-4BD8-B215-27E3F8CE625B}" dt="2023-04-19T02:22:34.933" v="13798" actId="478"/>
          <ac:picMkLst>
            <pc:docMk/>
            <pc:sldMk cId="1474267087" sldId="606"/>
            <ac:picMk id="8" creationId="{1241D766-C664-86AD-671E-BE3AD22F7573}"/>
          </ac:picMkLst>
        </pc:picChg>
        <pc:picChg chg="add del mod">
          <ac:chgData name="Jang Minchang" userId="5d9bafdb3db22792" providerId="LiveId" clId="{8C414D0D-7913-4BD8-B215-27E3F8CE625B}" dt="2023-04-19T02:23:42.904" v="13823" actId="478"/>
          <ac:picMkLst>
            <pc:docMk/>
            <pc:sldMk cId="1474267087" sldId="606"/>
            <ac:picMk id="10" creationId="{13BBC8D4-5A66-008E-C631-DBBF774F1136}"/>
          </ac:picMkLst>
        </pc:picChg>
        <pc:picChg chg="add del mod">
          <ac:chgData name="Jang Minchang" userId="5d9bafdb3db22792" providerId="LiveId" clId="{8C414D0D-7913-4BD8-B215-27E3F8CE625B}" dt="2023-04-19T02:23:27.712" v="13816" actId="478"/>
          <ac:picMkLst>
            <pc:docMk/>
            <pc:sldMk cId="1474267087" sldId="606"/>
            <ac:picMk id="16" creationId="{94B70765-9119-C0DA-AEFE-CBECBC63E9FD}"/>
          </ac:picMkLst>
        </pc:picChg>
        <pc:picChg chg="add del mod">
          <ac:chgData name="Jang Minchang" userId="5d9bafdb3db22792" providerId="LiveId" clId="{8C414D0D-7913-4BD8-B215-27E3F8CE625B}" dt="2023-04-19T02:23:43.402" v="13824" actId="478"/>
          <ac:picMkLst>
            <pc:docMk/>
            <pc:sldMk cId="1474267087" sldId="606"/>
            <ac:picMk id="18" creationId="{C4546EB6-6F1A-3AE8-9AEE-9605792411D6}"/>
          </ac:picMkLst>
        </pc:picChg>
        <pc:picChg chg="add del mod">
          <ac:chgData name="Jang Minchang" userId="5d9bafdb3db22792" providerId="LiveId" clId="{8C414D0D-7913-4BD8-B215-27E3F8CE625B}" dt="2023-04-19T02:28:27.384" v="13898" actId="478"/>
          <ac:picMkLst>
            <pc:docMk/>
            <pc:sldMk cId="1474267087" sldId="606"/>
            <ac:picMk id="20" creationId="{3C29952D-5BD7-5D49-E877-E3C4111D439C}"/>
          </ac:picMkLst>
        </pc:picChg>
        <pc:picChg chg="add mod">
          <ac:chgData name="Jang Minchang" userId="5d9bafdb3db22792" providerId="LiveId" clId="{8C414D0D-7913-4BD8-B215-27E3F8CE625B}" dt="2023-04-19T02:28:29.883" v="13900" actId="1076"/>
          <ac:picMkLst>
            <pc:docMk/>
            <pc:sldMk cId="1474267087" sldId="606"/>
            <ac:picMk id="21" creationId="{84898047-5E62-200F-D1BA-5968E27582CC}"/>
          </ac:picMkLst>
        </pc:picChg>
        <pc:picChg chg="add del mod">
          <ac:chgData name="Jang Minchang" userId="5d9bafdb3db22792" providerId="LiveId" clId="{8C414D0D-7913-4BD8-B215-27E3F8CE625B}" dt="2023-04-20T02:30:49.528" v="14115" actId="478"/>
          <ac:picMkLst>
            <pc:docMk/>
            <pc:sldMk cId="1474267087" sldId="606"/>
            <ac:picMk id="23" creationId="{0EB94268-2F65-789C-7397-CEEBB329254B}"/>
          </ac:picMkLst>
        </pc:picChg>
        <pc:picChg chg="add del mod">
          <ac:chgData name="Jang Minchang" userId="5d9bafdb3db22792" providerId="LiveId" clId="{8C414D0D-7913-4BD8-B215-27E3F8CE625B}" dt="2023-04-19T03:45:49.246" v="13932" actId="21"/>
          <ac:picMkLst>
            <pc:docMk/>
            <pc:sldMk cId="1474267087" sldId="606"/>
            <ac:picMk id="25" creationId="{7F15EFAB-D430-1A92-E8B9-019427BC67EE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509312181" sldId="606"/>
        </pc:sldMkLst>
      </pc:sldChg>
      <pc:sldChg chg="addSp delSp modSp add mod ord">
        <pc:chgData name="Jang Minchang" userId="5d9bafdb3db22792" providerId="LiveId" clId="{8C414D0D-7913-4BD8-B215-27E3F8CE625B}" dt="2023-05-03T04:28:41.166" v="91321" actId="404"/>
        <pc:sldMkLst>
          <pc:docMk/>
          <pc:sldMk cId="1077941113" sldId="607"/>
        </pc:sldMkLst>
        <pc:spChg chg="mod">
          <ac:chgData name="Jang Minchang" userId="5d9bafdb3db22792" providerId="LiveId" clId="{8C414D0D-7913-4BD8-B215-27E3F8CE625B}" dt="2023-05-03T04:28:41.166" v="91321" actId="404"/>
          <ac:spMkLst>
            <pc:docMk/>
            <pc:sldMk cId="1077941113" sldId="607"/>
            <ac:spMk id="2" creationId="{E70CEF53-FBE6-D8C0-7D02-607A5FA7B9FC}"/>
          </ac:spMkLst>
        </pc:spChg>
        <pc:picChg chg="add del mod">
          <ac:chgData name="Jang Minchang" userId="5d9bafdb3db22792" providerId="LiveId" clId="{8C414D0D-7913-4BD8-B215-27E3F8CE625B}" dt="2023-04-19T02:28:25.692" v="13897" actId="21"/>
          <ac:picMkLst>
            <pc:docMk/>
            <pc:sldMk cId="1077941113" sldId="607"/>
            <ac:picMk id="4" creationId="{8D51BED0-ACF8-7B9C-5379-D31A99ACF1EE}"/>
          </ac:picMkLst>
        </pc:picChg>
        <pc:picChg chg="add del mod">
          <ac:chgData name="Jang Minchang" userId="5d9bafdb3db22792" providerId="LiveId" clId="{8C414D0D-7913-4BD8-B215-27E3F8CE625B}" dt="2023-04-19T03:46:46.773" v="13969" actId="21"/>
          <ac:picMkLst>
            <pc:docMk/>
            <pc:sldMk cId="1077941113" sldId="607"/>
            <ac:picMk id="6" creationId="{C73A80A1-CD1C-DC9A-985C-C81F66A51204}"/>
          </ac:picMkLst>
        </pc:picChg>
        <pc:picChg chg="del">
          <ac:chgData name="Jang Minchang" userId="5d9bafdb3db22792" providerId="LiveId" clId="{8C414D0D-7913-4BD8-B215-27E3F8CE625B}" dt="2023-04-20T04:41:55.213" v="14713" actId="478"/>
          <ac:picMkLst>
            <pc:docMk/>
            <pc:sldMk cId="1077941113" sldId="607"/>
            <ac:picMk id="18" creationId="{C4546EB6-6F1A-3AE8-9AEE-9605792411D6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199745812" sldId="607"/>
        </pc:sldMkLst>
      </pc:sldChg>
      <pc:sldChg chg="addSp delSp modSp add mod ord">
        <pc:chgData name="Jang Minchang" userId="5d9bafdb3db22792" providerId="LiveId" clId="{8C414D0D-7913-4BD8-B215-27E3F8CE625B}" dt="2023-05-03T04:28:32.271" v="91320" actId="404"/>
        <pc:sldMkLst>
          <pc:docMk/>
          <pc:sldMk cId="809646395" sldId="608"/>
        </pc:sldMkLst>
        <pc:spChg chg="mod">
          <ac:chgData name="Jang Minchang" userId="5d9bafdb3db22792" providerId="LiveId" clId="{8C414D0D-7913-4BD8-B215-27E3F8CE625B}" dt="2023-05-03T04:28:32.271" v="91320" actId="404"/>
          <ac:spMkLst>
            <pc:docMk/>
            <pc:sldMk cId="809646395" sldId="608"/>
            <ac:spMk id="2" creationId="{E70CEF53-FBE6-D8C0-7D02-607A5FA7B9FC}"/>
          </ac:spMkLst>
        </pc:spChg>
        <pc:picChg chg="add mod">
          <ac:chgData name="Jang Minchang" userId="5d9bafdb3db22792" providerId="LiveId" clId="{8C414D0D-7913-4BD8-B215-27E3F8CE625B}" dt="2023-04-19T03:47:40.242" v="13982" actId="1038"/>
          <ac:picMkLst>
            <pc:docMk/>
            <pc:sldMk cId="809646395" sldId="608"/>
            <ac:picMk id="4" creationId="{64A24DF2-4A25-93FA-2515-2615A64151B3}"/>
          </ac:picMkLst>
        </pc:picChg>
        <pc:picChg chg="del">
          <ac:chgData name="Jang Minchang" userId="5d9bafdb3db22792" providerId="LiveId" clId="{8C414D0D-7913-4BD8-B215-27E3F8CE625B}" dt="2023-04-19T03:42:22.339" v="13916" actId="478"/>
          <ac:picMkLst>
            <pc:docMk/>
            <pc:sldMk cId="809646395" sldId="608"/>
            <ac:picMk id="21" creationId="{84898047-5E62-200F-D1BA-5968E27582CC}"/>
          </ac:picMkLst>
        </pc:picChg>
        <pc:picChg chg="del">
          <ac:chgData name="Jang Minchang" userId="5d9bafdb3db22792" providerId="LiveId" clId="{8C414D0D-7913-4BD8-B215-27E3F8CE625B}" dt="2023-04-19T03:42:23.335" v="13917" actId="478"/>
          <ac:picMkLst>
            <pc:docMk/>
            <pc:sldMk cId="809646395" sldId="608"/>
            <ac:picMk id="23" creationId="{0EB94268-2F65-789C-7397-CEEBB329254B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878395542" sldId="608"/>
        </pc:sldMkLst>
      </pc:sldChg>
      <pc:sldChg chg="add del">
        <pc:chgData name="Jang Minchang" userId="5d9bafdb3db22792" providerId="LiveId" clId="{8C414D0D-7913-4BD8-B215-27E3F8CE625B}" dt="2023-04-19T03:45:27.032" v="13925"/>
        <pc:sldMkLst>
          <pc:docMk/>
          <pc:sldMk cId="1971825336" sldId="609"/>
        </pc:sldMkLst>
      </pc:sldChg>
      <pc:sldChg chg="addSp delSp modSp add mod">
        <pc:chgData name="Jang Minchang" userId="5d9bafdb3db22792" providerId="LiveId" clId="{8C414D0D-7913-4BD8-B215-27E3F8CE625B}" dt="2023-04-20T05:24:18.804" v="15674" actId="478"/>
        <pc:sldMkLst>
          <pc:docMk/>
          <pc:sldMk cId="3295140545" sldId="609"/>
        </pc:sldMkLst>
        <pc:spChg chg="mod ord">
          <ac:chgData name="Jang Minchang" userId="5d9bafdb3db22792" providerId="LiveId" clId="{8C414D0D-7913-4BD8-B215-27E3F8CE625B}" dt="2023-04-20T05:24:16.986" v="15673" actId="1036"/>
          <ac:spMkLst>
            <pc:docMk/>
            <pc:sldMk cId="3295140545" sldId="609"/>
            <ac:spMk id="2" creationId="{E70CEF53-FBE6-D8C0-7D02-607A5FA7B9FC}"/>
          </ac:spMkLst>
        </pc:spChg>
        <pc:spChg chg="add del mod">
          <ac:chgData name="Jang Minchang" userId="5d9bafdb3db22792" providerId="LiveId" clId="{8C414D0D-7913-4BD8-B215-27E3F8CE625B}" dt="2023-04-20T05:24:18.804" v="15674" actId="478"/>
          <ac:spMkLst>
            <pc:docMk/>
            <pc:sldMk cId="3295140545" sldId="609"/>
            <ac:spMk id="5" creationId="{60ABDDE3-3FBD-2484-8701-6BB4D128C253}"/>
          </ac:spMkLst>
        </pc:spChg>
        <pc:picChg chg="add mod">
          <ac:chgData name="Jang Minchang" userId="5d9bafdb3db22792" providerId="LiveId" clId="{8C414D0D-7913-4BD8-B215-27E3F8CE625B}" dt="2023-04-20T05:23:52.148" v="15652" actId="1076"/>
          <ac:picMkLst>
            <pc:docMk/>
            <pc:sldMk cId="3295140545" sldId="609"/>
            <ac:picMk id="4" creationId="{758345ED-9045-7341-FEF9-533EE0647C9C}"/>
          </ac:picMkLst>
        </pc:picChg>
        <pc:picChg chg="del">
          <ac:chgData name="Jang Minchang" userId="5d9bafdb3db22792" providerId="LiveId" clId="{8C414D0D-7913-4BD8-B215-27E3F8CE625B}" dt="2023-04-19T03:46:09.669" v="13936" actId="478"/>
          <ac:picMkLst>
            <pc:docMk/>
            <pc:sldMk cId="3295140545" sldId="609"/>
            <ac:picMk id="10" creationId="{13BBC8D4-5A66-008E-C631-DBBF774F1136}"/>
          </ac:picMkLst>
        </pc:picChg>
        <pc:picChg chg="del">
          <ac:chgData name="Jang Minchang" userId="5d9bafdb3db22792" providerId="LiveId" clId="{8C414D0D-7913-4BD8-B215-27E3F8CE625B}" dt="2023-04-19T03:46:20.015" v="13964" actId="478"/>
          <ac:picMkLst>
            <pc:docMk/>
            <pc:sldMk cId="3295140545" sldId="609"/>
            <ac:picMk id="18" creationId="{C4546EB6-6F1A-3AE8-9AEE-9605792411D6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534264535" sldId="609"/>
        </pc:sldMkLst>
      </pc:sldChg>
      <pc:sldChg chg="addSp delSp modSp add mod">
        <pc:chgData name="Jang Minchang" userId="5d9bafdb3db22792" providerId="LiveId" clId="{8C414D0D-7913-4BD8-B215-27E3F8CE625B}" dt="2023-04-20T02:23:48.364" v="14006" actId="14100"/>
        <pc:sldMkLst>
          <pc:docMk/>
          <pc:sldMk cId="58170113" sldId="610"/>
        </pc:sldMkLst>
        <pc:spChg chg="mod">
          <ac:chgData name="Jang Minchang" userId="5d9bafdb3db22792" providerId="LiveId" clId="{8C414D0D-7913-4BD8-B215-27E3F8CE625B}" dt="2023-04-20T02:19:55.301" v="14001"/>
          <ac:spMkLst>
            <pc:docMk/>
            <pc:sldMk cId="58170113" sldId="610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20T02:23:48.364" v="14006" actId="14100"/>
          <ac:spMkLst>
            <pc:docMk/>
            <pc:sldMk cId="58170113" sldId="610"/>
            <ac:spMk id="5" creationId="{8BB81256-F589-4AAC-A5B6-D7C9A52AF5CE}"/>
          </ac:spMkLst>
        </pc:spChg>
        <pc:picChg chg="del">
          <ac:chgData name="Jang Minchang" userId="5d9bafdb3db22792" providerId="LiveId" clId="{8C414D0D-7913-4BD8-B215-27E3F8CE625B}" dt="2023-04-20T02:19:49.981" v="13984" actId="478"/>
          <ac:picMkLst>
            <pc:docMk/>
            <pc:sldMk cId="58170113" sldId="610"/>
            <ac:picMk id="21" creationId="{84898047-5E62-200F-D1BA-5968E27582CC}"/>
          </ac:picMkLst>
        </pc:picChg>
        <pc:picChg chg="del">
          <ac:chgData name="Jang Minchang" userId="5d9bafdb3db22792" providerId="LiveId" clId="{8C414D0D-7913-4BD8-B215-27E3F8CE625B}" dt="2023-04-20T02:19:50.447" v="13985" actId="478"/>
          <ac:picMkLst>
            <pc:docMk/>
            <pc:sldMk cId="58170113" sldId="610"/>
            <ac:picMk id="23" creationId="{0EB94268-2F65-789C-7397-CEEBB329254B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915743161" sldId="610"/>
        </pc:sldMkLst>
      </pc:sldChg>
      <pc:sldChg chg="addSp delSp modSp add mod">
        <pc:chgData name="Jang Minchang" userId="5d9bafdb3db22792" providerId="LiveId" clId="{8C414D0D-7913-4BD8-B215-27E3F8CE625B}" dt="2023-04-20T02:37:08.003" v="14122" actId="6549"/>
        <pc:sldMkLst>
          <pc:docMk/>
          <pc:sldMk cId="1974482164" sldId="611"/>
        </pc:sldMkLst>
        <pc:spChg chg="mod">
          <ac:chgData name="Jang Minchang" userId="5d9bafdb3db22792" providerId="LiveId" clId="{8C414D0D-7913-4BD8-B215-27E3F8CE625B}" dt="2023-04-20T02:37:08.003" v="14122" actId="6549"/>
          <ac:spMkLst>
            <pc:docMk/>
            <pc:sldMk cId="1974482164" sldId="61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0T02:26:34.222" v="14024"/>
          <ac:spMkLst>
            <pc:docMk/>
            <pc:sldMk cId="1974482164" sldId="611"/>
            <ac:spMk id="5" creationId="{8BB81256-F589-4AAC-A5B6-D7C9A52AF5CE}"/>
          </ac:spMkLst>
        </pc:spChg>
        <pc:picChg chg="add del mod">
          <ac:chgData name="Jang Minchang" userId="5d9bafdb3db22792" providerId="LiveId" clId="{8C414D0D-7913-4BD8-B215-27E3F8CE625B}" dt="2023-04-20T02:37:06.609" v="14121" actId="478"/>
          <ac:picMkLst>
            <pc:docMk/>
            <pc:sldMk cId="1974482164" sldId="611"/>
            <ac:picMk id="6" creationId="{B6B251F2-3D23-CB09-7544-8726D6A71D9F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069555790" sldId="611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934799341" sldId="612"/>
        </pc:sldMkLst>
      </pc:sldChg>
      <pc:sldChg chg="modSp add mod">
        <pc:chgData name="Jang Minchang" userId="5d9bafdb3db22792" providerId="LiveId" clId="{8C414D0D-7913-4BD8-B215-27E3F8CE625B}" dt="2023-04-20T02:29:22.959" v="14071" actId="1035"/>
        <pc:sldMkLst>
          <pc:docMk/>
          <pc:sldMk cId="3661648250" sldId="612"/>
        </pc:sldMkLst>
        <pc:spChg chg="mod">
          <ac:chgData name="Jang Minchang" userId="5d9bafdb3db22792" providerId="LiveId" clId="{8C414D0D-7913-4BD8-B215-27E3F8CE625B}" dt="2023-04-20T02:27:18.358" v="14061"/>
          <ac:spMkLst>
            <pc:docMk/>
            <pc:sldMk cId="3661648250" sldId="61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0T02:29:22.959" v="14071" actId="1035"/>
          <ac:spMkLst>
            <pc:docMk/>
            <pc:sldMk cId="3661648250" sldId="612"/>
            <ac:spMk id="5" creationId="{8BB81256-F589-4AAC-A5B6-D7C9A52AF5CE}"/>
          </ac:spMkLst>
        </pc:spChg>
      </pc:sldChg>
      <pc:sldChg chg="addSp delSp modSp add mod">
        <pc:chgData name="Jang Minchang" userId="5d9bafdb3db22792" providerId="LiveId" clId="{8C414D0D-7913-4BD8-B215-27E3F8CE625B}" dt="2023-04-20T02:39:47.126" v="14148" actId="14100"/>
        <pc:sldMkLst>
          <pc:docMk/>
          <pc:sldMk cId="2528723054" sldId="613"/>
        </pc:sldMkLst>
        <pc:spChg chg="mod">
          <ac:chgData name="Jang Minchang" userId="5d9bafdb3db22792" providerId="LiveId" clId="{8C414D0D-7913-4BD8-B215-27E3F8CE625B}" dt="2023-04-20T02:37:24.454" v="14141" actId="20577"/>
          <ac:spMkLst>
            <pc:docMk/>
            <pc:sldMk cId="2528723054" sldId="613"/>
            <ac:spMk id="2" creationId="{E70CEF53-FBE6-D8C0-7D02-607A5FA7B9FC}"/>
          </ac:spMkLst>
        </pc:spChg>
        <pc:spChg chg="del mod">
          <ac:chgData name="Jang Minchang" userId="5d9bafdb3db22792" providerId="LiveId" clId="{8C414D0D-7913-4BD8-B215-27E3F8CE625B}" dt="2023-04-20T02:37:10.739" v="14124" actId="478"/>
          <ac:spMkLst>
            <pc:docMk/>
            <pc:sldMk cId="2528723054" sldId="613"/>
            <ac:spMk id="5" creationId="{8BB81256-F589-4AAC-A5B6-D7C9A52AF5CE}"/>
          </ac:spMkLst>
        </pc:spChg>
        <pc:picChg chg="del mod">
          <ac:chgData name="Jang Minchang" userId="5d9bafdb3db22792" providerId="LiveId" clId="{8C414D0D-7913-4BD8-B215-27E3F8CE625B}" dt="2023-04-20T02:38:53.327" v="14144" actId="478"/>
          <ac:picMkLst>
            <pc:docMk/>
            <pc:sldMk cId="2528723054" sldId="613"/>
            <ac:picMk id="6" creationId="{B6B251F2-3D23-CB09-7544-8726D6A71D9F}"/>
          </ac:picMkLst>
        </pc:picChg>
        <pc:picChg chg="add mod">
          <ac:chgData name="Jang Minchang" userId="5d9bafdb3db22792" providerId="LiveId" clId="{8C414D0D-7913-4BD8-B215-27E3F8CE625B}" dt="2023-04-20T02:39:47.126" v="14148" actId="14100"/>
          <ac:picMkLst>
            <pc:docMk/>
            <pc:sldMk cId="2528723054" sldId="613"/>
            <ac:picMk id="7" creationId="{92A34712-CA1F-F0D8-3777-EE11A9D62507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450443429" sldId="613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69294135" sldId="614"/>
        </pc:sldMkLst>
      </pc:sldChg>
      <pc:sldChg chg="addSp modSp add mod">
        <pc:chgData name="Jang Minchang" userId="5d9bafdb3db22792" providerId="LiveId" clId="{8C414D0D-7913-4BD8-B215-27E3F8CE625B}" dt="2023-04-20T03:54:19.789" v="14263" actId="20577"/>
        <pc:sldMkLst>
          <pc:docMk/>
          <pc:sldMk cId="2324212217" sldId="614"/>
        </pc:sldMkLst>
        <pc:spChg chg="mod">
          <ac:chgData name="Jang Minchang" userId="5d9bafdb3db22792" providerId="LiveId" clId="{8C414D0D-7913-4BD8-B215-27E3F8CE625B}" dt="2023-04-20T03:54:19.789" v="14263" actId="20577"/>
          <ac:spMkLst>
            <pc:docMk/>
            <pc:sldMk cId="2324212217" sldId="61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0T03:53:59.004" v="14154" actId="403"/>
          <ac:spMkLst>
            <pc:docMk/>
            <pc:sldMk cId="2324212217" sldId="614"/>
            <ac:spMk id="5" creationId="{8BB81256-F589-4AAC-A5B6-D7C9A52AF5CE}"/>
          </ac:spMkLst>
        </pc:spChg>
        <pc:spChg chg="add mod">
          <ac:chgData name="Jang Minchang" userId="5d9bafdb3db22792" providerId="LiveId" clId="{8C414D0D-7913-4BD8-B215-27E3F8CE625B}" dt="2023-04-20T03:54:05.362" v="14156" actId="14100"/>
          <ac:spMkLst>
            <pc:docMk/>
            <pc:sldMk cId="2324212217" sldId="614"/>
            <ac:spMk id="6" creationId="{45E02AF8-8BEB-E837-638A-B6FB791F4A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56481102" sldId="615"/>
        </pc:sldMkLst>
      </pc:sldChg>
      <pc:sldChg chg="addSp delSp modSp add mod">
        <pc:chgData name="Jang Minchang" userId="5d9bafdb3db22792" providerId="LiveId" clId="{8C414D0D-7913-4BD8-B215-27E3F8CE625B}" dt="2023-04-20T03:55:39.735" v="14303" actId="478"/>
        <pc:sldMkLst>
          <pc:docMk/>
          <pc:sldMk cId="744464551" sldId="615"/>
        </pc:sldMkLst>
        <pc:spChg chg="mod">
          <ac:chgData name="Jang Minchang" userId="5d9bafdb3db22792" providerId="LiveId" clId="{8C414D0D-7913-4BD8-B215-27E3F8CE625B}" dt="2023-04-20T03:54:35.006" v="14297"/>
          <ac:spMkLst>
            <pc:docMk/>
            <pc:sldMk cId="744464551" sldId="61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0T03:55:36.589" v="14301" actId="1076"/>
          <ac:spMkLst>
            <pc:docMk/>
            <pc:sldMk cId="744464551" sldId="615"/>
            <ac:spMk id="5" creationId="{8BB81256-F589-4AAC-A5B6-D7C9A52AF5CE}"/>
          </ac:spMkLst>
        </pc:spChg>
        <pc:spChg chg="add del">
          <ac:chgData name="Jang Minchang" userId="5d9bafdb3db22792" providerId="LiveId" clId="{8C414D0D-7913-4BD8-B215-27E3F8CE625B}" dt="2023-04-20T03:55:39.735" v="14303" actId="478"/>
          <ac:spMkLst>
            <pc:docMk/>
            <pc:sldMk cId="744464551" sldId="615"/>
            <ac:spMk id="6" creationId="{45E02AF8-8BEB-E837-638A-B6FB791F4A70}"/>
          </ac:spMkLst>
        </pc:spChg>
      </pc:sldChg>
      <pc:sldChg chg="addSp modSp add mod">
        <pc:chgData name="Jang Minchang" userId="5d9bafdb3db22792" providerId="LiveId" clId="{8C414D0D-7913-4BD8-B215-27E3F8CE625B}" dt="2023-04-20T03:56:59.729" v="14495" actId="20577"/>
        <pc:sldMkLst>
          <pc:docMk/>
          <pc:sldMk cId="491142721" sldId="616"/>
        </pc:sldMkLst>
        <pc:spChg chg="mod">
          <ac:chgData name="Jang Minchang" userId="5d9bafdb3db22792" providerId="LiveId" clId="{8C414D0D-7913-4BD8-B215-27E3F8CE625B}" dt="2023-04-20T03:56:59.729" v="14495" actId="20577"/>
          <ac:spMkLst>
            <pc:docMk/>
            <pc:sldMk cId="491142721" sldId="61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0T03:56:15.807" v="14330"/>
          <ac:spMkLst>
            <pc:docMk/>
            <pc:sldMk cId="491142721" sldId="616"/>
            <ac:spMk id="5" creationId="{8BB81256-F589-4AAC-A5B6-D7C9A52AF5CE}"/>
          </ac:spMkLst>
        </pc:spChg>
        <pc:spChg chg="add mod">
          <ac:chgData name="Jang Minchang" userId="5d9bafdb3db22792" providerId="LiveId" clId="{8C414D0D-7913-4BD8-B215-27E3F8CE625B}" dt="2023-04-20T03:56:40.905" v="14388" actId="1036"/>
          <ac:spMkLst>
            <pc:docMk/>
            <pc:sldMk cId="491142721" sldId="616"/>
            <ac:spMk id="6" creationId="{0503E35C-8963-D153-B646-9214ABB47804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563101106" sldId="616"/>
        </pc:sldMkLst>
      </pc:sldChg>
      <pc:sldChg chg="addSp delSp modSp add mod">
        <pc:chgData name="Jang Minchang" userId="5d9bafdb3db22792" providerId="LiveId" clId="{8C414D0D-7913-4BD8-B215-27E3F8CE625B}" dt="2023-04-20T04:02:18.270" v="14645" actId="1076"/>
        <pc:sldMkLst>
          <pc:docMk/>
          <pc:sldMk cId="2363986327" sldId="617"/>
        </pc:sldMkLst>
        <pc:spChg chg="mod">
          <ac:chgData name="Jang Minchang" userId="5d9bafdb3db22792" providerId="LiveId" clId="{8C414D0D-7913-4BD8-B215-27E3F8CE625B}" dt="2023-04-20T03:57:38.535" v="14619" actId="20577"/>
          <ac:spMkLst>
            <pc:docMk/>
            <pc:sldMk cId="2363986327" sldId="61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0T04:01:42.360" v="14641"/>
          <ac:spMkLst>
            <pc:docMk/>
            <pc:sldMk cId="2363986327" sldId="617"/>
            <ac:spMk id="5" creationId="{8BB81256-F589-4AAC-A5B6-D7C9A52AF5CE}"/>
          </ac:spMkLst>
        </pc:spChg>
        <pc:spChg chg="del">
          <ac:chgData name="Jang Minchang" userId="5d9bafdb3db22792" providerId="LiveId" clId="{8C414D0D-7913-4BD8-B215-27E3F8CE625B}" dt="2023-04-20T03:57:41.915" v="14620" actId="478"/>
          <ac:spMkLst>
            <pc:docMk/>
            <pc:sldMk cId="2363986327" sldId="617"/>
            <ac:spMk id="6" creationId="{0503E35C-8963-D153-B646-9214ABB47804}"/>
          </ac:spMkLst>
        </pc:spChg>
        <pc:spChg chg="add del mod">
          <ac:chgData name="Jang Minchang" userId="5d9bafdb3db22792" providerId="LiveId" clId="{8C414D0D-7913-4BD8-B215-27E3F8CE625B}" dt="2023-04-20T04:01:04.299" v="14639" actId="478"/>
          <ac:spMkLst>
            <pc:docMk/>
            <pc:sldMk cId="2363986327" sldId="617"/>
            <ac:spMk id="7" creationId="{7DFC9A82-58AF-B1A2-340A-8A94AD05C9B7}"/>
          </ac:spMkLst>
        </pc:spChg>
        <pc:spChg chg="add mod">
          <ac:chgData name="Jang Minchang" userId="5d9bafdb3db22792" providerId="LiveId" clId="{8C414D0D-7913-4BD8-B215-27E3F8CE625B}" dt="2023-04-20T04:02:18.270" v="14645" actId="1076"/>
          <ac:spMkLst>
            <pc:docMk/>
            <pc:sldMk cId="2363986327" sldId="617"/>
            <ac:spMk id="9" creationId="{83A28B93-17C7-87FC-057B-1B2CA6470D6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063470215" sldId="617"/>
        </pc:sldMkLst>
      </pc:sldChg>
      <pc:sldChg chg="delSp modSp add del mod">
        <pc:chgData name="Jang Minchang" userId="5d9bafdb3db22792" providerId="LiveId" clId="{8C414D0D-7913-4BD8-B215-27E3F8CE625B}" dt="2023-04-20T04:01:45.811" v="14642" actId="47"/>
        <pc:sldMkLst>
          <pc:docMk/>
          <pc:sldMk cId="111252760" sldId="618"/>
        </pc:sldMkLst>
        <pc:spChg chg="mod">
          <ac:chgData name="Jang Minchang" userId="5d9bafdb3db22792" providerId="LiveId" clId="{8C414D0D-7913-4BD8-B215-27E3F8CE625B}" dt="2023-04-20T04:00:29.334" v="14634"/>
          <ac:spMkLst>
            <pc:docMk/>
            <pc:sldMk cId="111252760" sldId="618"/>
            <ac:spMk id="5" creationId="{8BB81256-F589-4AAC-A5B6-D7C9A52AF5CE}"/>
          </ac:spMkLst>
        </pc:spChg>
        <pc:spChg chg="del">
          <ac:chgData name="Jang Minchang" userId="5d9bafdb3db22792" providerId="LiveId" clId="{8C414D0D-7913-4BD8-B215-27E3F8CE625B}" dt="2023-04-20T04:01:07.510" v="14640" actId="478"/>
          <ac:spMkLst>
            <pc:docMk/>
            <pc:sldMk cId="111252760" sldId="618"/>
            <ac:spMk id="7" creationId="{7DFC9A82-58AF-B1A2-340A-8A94AD05C9B7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07218497" sldId="618"/>
        </pc:sldMkLst>
      </pc:sldChg>
      <pc:sldChg chg="addSp delSp modSp add mod">
        <pc:chgData name="Jang Minchang" userId="5d9bafdb3db22792" providerId="LiveId" clId="{8C414D0D-7913-4BD8-B215-27E3F8CE625B}" dt="2023-04-20T04:24:52.102" v="14703" actId="20577"/>
        <pc:sldMkLst>
          <pc:docMk/>
          <pc:sldMk cId="3236738313" sldId="618"/>
        </pc:sldMkLst>
        <pc:spChg chg="mod">
          <ac:chgData name="Jang Minchang" userId="5d9bafdb3db22792" providerId="LiveId" clId="{8C414D0D-7913-4BD8-B215-27E3F8CE625B}" dt="2023-04-20T04:03:24.991" v="14695"/>
          <ac:spMkLst>
            <pc:docMk/>
            <pc:sldMk cId="3236738313" sldId="618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20T04:24:52.102" v="14703" actId="20577"/>
          <ac:spMkLst>
            <pc:docMk/>
            <pc:sldMk cId="3236738313" sldId="618"/>
            <ac:spMk id="5" creationId="{EA27E564-D6F8-E43F-951F-DD6B050B12F5}"/>
          </ac:spMkLst>
        </pc:spChg>
        <pc:picChg chg="del">
          <ac:chgData name="Jang Minchang" userId="5d9bafdb3db22792" providerId="LiveId" clId="{8C414D0D-7913-4BD8-B215-27E3F8CE625B}" dt="2023-04-20T04:03:13.736" v="14651" actId="478"/>
          <ac:picMkLst>
            <pc:docMk/>
            <pc:sldMk cId="3236738313" sldId="618"/>
            <ac:picMk id="10" creationId="{13BBC8D4-5A66-008E-C631-DBBF774F1136}"/>
          </ac:picMkLst>
        </pc:picChg>
        <pc:picChg chg="del">
          <ac:chgData name="Jang Minchang" userId="5d9bafdb3db22792" providerId="LiveId" clId="{8C414D0D-7913-4BD8-B215-27E3F8CE625B}" dt="2023-04-20T04:03:13.736" v="14651" actId="478"/>
          <ac:picMkLst>
            <pc:docMk/>
            <pc:sldMk cId="3236738313" sldId="618"/>
            <ac:picMk id="18" creationId="{C4546EB6-6F1A-3AE8-9AEE-9605792411D6}"/>
          </ac:picMkLst>
        </pc:picChg>
      </pc:sldChg>
      <pc:sldChg chg="modSp add mod">
        <pc:chgData name="Jang Minchang" userId="5d9bafdb3db22792" providerId="LiveId" clId="{8C414D0D-7913-4BD8-B215-27E3F8CE625B}" dt="2023-04-20T04:24:48.456" v="14702"/>
        <pc:sldMkLst>
          <pc:docMk/>
          <pc:sldMk cId="1101937169" sldId="619"/>
        </pc:sldMkLst>
        <pc:spChg chg="mod">
          <ac:chgData name="Jang Minchang" userId="5d9bafdb3db22792" providerId="LiveId" clId="{8C414D0D-7913-4BD8-B215-27E3F8CE625B}" dt="2023-04-20T04:24:48.456" v="14702"/>
          <ac:spMkLst>
            <pc:docMk/>
            <pc:sldMk cId="1101937169" sldId="619"/>
            <ac:spMk id="5" creationId="{EA27E564-D6F8-E43F-951F-DD6B050B12F5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912407906" sldId="619"/>
        </pc:sldMkLst>
      </pc:sldChg>
      <pc:sldChg chg="modSp add mod">
        <pc:chgData name="Jang Minchang" userId="5d9bafdb3db22792" providerId="LiveId" clId="{8C414D0D-7913-4BD8-B215-27E3F8CE625B}" dt="2023-04-20T05:14:50.330" v="15450" actId="6549"/>
        <pc:sldMkLst>
          <pc:docMk/>
          <pc:sldMk cId="3044318781" sldId="620"/>
        </pc:sldMkLst>
        <pc:spChg chg="mod">
          <ac:chgData name="Jang Minchang" userId="5d9bafdb3db22792" providerId="LiveId" clId="{8C414D0D-7913-4BD8-B215-27E3F8CE625B}" dt="2023-04-20T05:14:50.330" v="15450" actId="6549"/>
          <ac:spMkLst>
            <pc:docMk/>
            <pc:sldMk cId="3044318781" sldId="620"/>
            <ac:spMk id="5" creationId="{EA27E564-D6F8-E43F-951F-DD6B050B12F5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171051380" sldId="620"/>
        </pc:sldMkLst>
      </pc:sldChg>
      <pc:sldChg chg="delSp modSp add mod">
        <pc:chgData name="Jang Minchang" userId="5d9bafdb3db22792" providerId="LiveId" clId="{8C414D0D-7913-4BD8-B215-27E3F8CE625B}" dt="2023-05-03T04:28:46.081" v="91322" actId="404"/>
        <pc:sldMkLst>
          <pc:docMk/>
          <pc:sldMk cId="452580538" sldId="621"/>
        </pc:sldMkLst>
        <pc:spChg chg="mod">
          <ac:chgData name="Jang Minchang" userId="5d9bafdb3db22792" providerId="LiveId" clId="{8C414D0D-7913-4BD8-B215-27E3F8CE625B}" dt="2023-05-03T04:28:46.081" v="91322" actId="404"/>
          <ac:spMkLst>
            <pc:docMk/>
            <pc:sldMk cId="452580538" sldId="621"/>
            <ac:spMk id="2" creationId="{E70CEF53-FBE6-D8C0-7D02-607A5FA7B9FC}"/>
          </ac:spMkLst>
        </pc:spChg>
        <pc:picChg chg="del">
          <ac:chgData name="Jang Minchang" userId="5d9bafdb3db22792" providerId="LiveId" clId="{8C414D0D-7913-4BD8-B215-27E3F8CE625B}" dt="2023-04-20T04:41:45.024" v="14710" actId="478"/>
          <ac:picMkLst>
            <pc:docMk/>
            <pc:sldMk cId="452580538" sldId="621"/>
            <ac:picMk id="10" creationId="{13BBC8D4-5A66-008E-C631-DBBF774F1136}"/>
          </ac:picMkLst>
        </pc:picChg>
        <pc:picChg chg="mod">
          <ac:chgData name="Jang Minchang" userId="5d9bafdb3db22792" providerId="LiveId" clId="{8C414D0D-7913-4BD8-B215-27E3F8CE625B}" dt="2023-04-20T05:18:05.475" v="15644" actId="1076"/>
          <ac:picMkLst>
            <pc:docMk/>
            <pc:sldMk cId="452580538" sldId="621"/>
            <ac:picMk id="18" creationId="{C4546EB6-6F1A-3AE8-9AEE-9605792411D6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918468866" sldId="621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966222491" sldId="622"/>
        </pc:sldMkLst>
      </pc:sldChg>
      <pc:sldChg chg="addSp delSp modSp add mod">
        <pc:chgData name="Jang Minchang" userId="5d9bafdb3db22792" providerId="LiveId" clId="{8C414D0D-7913-4BD8-B215-27E3F8CE625B}" dt="2023-04-20T04:51:31.251" v="14890" actId="1076"/>
        <pc:sldMkLst>
          <pc:docMk/>
          <pc:sldMk cId="2100618097" sldId="622"/>
        </pc:sldMkLst>
        <pc:spChg chg="mod">
          <ac:chgData name="Jang Minchang" userId="5d9bafdb3db22792" providerId="LiveId" clId="{8C414D0D-7913-4BD8-B215-27E3F8CE625B}" dt="2023-04-20T04:42:56.814" v="14883" actId="20577"/>
          <ac:spMkLst>
            <pc:docMk/>
            <pc:sldMk cId="2100618097" sldId="622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20T04:42:30.575" v="14740" actId="478"/>
          <ac:spMkLst>
            <pc:docMk/>
            <pc:sldMk cId="2100618097" sldId="622"/>
            <ac:spMk id="5" creationId="{EA27E564-D6F8-E43F-951F-DD6B050B12F5}"/>
          </ac:spMkLst>
        </pc:spChg>
        <pc:spChg chg="add mod">
          <ac:chgData name="Jang Minchang" userId="5d9bafdb3db22792" providerId="LiveId" clId="{8C414D0D-7913-4BD8-B215-27E3F8CE625B}" dt="2023-04-20T04:51:31.251" v="14890" actId="1076"/>
          <ac:spMkLst>
            <pc:docMk/>
            <pc:sldMk cId="2100618097" sldId="622"/>
            <ac:spMk id="6" creationId="{F89E9413-4736-E8A4-5272-E413C90DA69A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93757642" sldId="623"/>
        </pc:sldMkLst>
      </pc:sldChg>
      <pc:sldChg chg="addSp delSp modSp add mod">
        <pc:chgData name="Jang Minchang" userId="5d9bafdb3db22792" providerId="LiveId" clId="{8C414D0D-7913-4BD8-B215-27E3F8CE625B}" dt="2023-04-20T04:56:31.304" v="15017" actId="1035"/>
        <pc:sldMkLst>
          <pc:docMk/>
          <pc:sldMk cId="3072386542" sldId="623"/>
        </pc:sldMkLst>
        <pc:spChg chg="mod">
          <ac:chgData name="Jang Minchang" userId="5d9bafdb3db22792" providerId="LiveId" clId="{8C414D0D-7913-4BD8-B215-27E3F8CE625B}" dt="2023-04-20T04:51:52.183" v="14944" actId="20577"/>
          <ac:spMkLst>
            <pc:docMk/>
            <pc:sldMk cId="3072386542" sldId="623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20T04:56:15.702" v="15014" actId="20577"/>
          <ac:spMkLst>
            <pc:docMk/>
            <pc:sldMk cId="3072386542" sldId="623"/>
            <ac:spMk id="5" creationId="{17008762-5F90-D782-E155-B6F6EA55F1F5}"/>
          </ac:spMkLst>
        </pc:spChg>
        <pc:spChg chg="del">
          <ac:chgData name="Jang Minchang" userId="5d9bafdb3db22792" providerId="LiveId" clId="{8C414D0D-7913-4BD8-B215-27E3F8CE625B}" dt="2023-04-20T04:52:01.804" v="14945" actId="478"/>
          <ac:spMkLst>
            <pc:docMk/>
            <pc:sldMk cId="3072386542" sldId="623"/>
            <ac:spMk id="6" creationId="{F89E9413-4736-E8A4-5272-E413C90DA69A}"/>
          </ac:spMkLst>
        </pc:spChg>
        <pc:spChg chg="add mod">
          <ac:chgData name="Jang Minchang" userId="5d9bafdb3db22792" providerId="LiveId" clId="{8C414D0D-7913-4BD8-B215-27E3F8CE625B}" dt="2023-04-20T04:53:49.836" v="14953" actId="1582"/>
          <ac:spMkLst>
            <pc:docMk/>
            <pc:sldMk cId="3072386542" sldId="623"/>
            <ac:spMk id="7" creationId="{4F459629-D7CA-4D02-2CA9-07871CF5948A}"/>
          </ac:spMkLst>
        </pc:spChg>
        <pc:spChg chg="add mod">
          <ac:chgData name="Jang Minchang" userId="5d9bafdb3db22792" providerId="LiveId" clId="{8C414D0D-7913-4BD8-B215-27E3F8CE625B}" dt="2023-04-20T04:56:31.304" v="15017" actId="1035"/>
          <ac:spMkLst>
            <pc:docMk/>
            <pc:sldMk cId="3072386542" sldId="623"/>
            <ac:spMk id="8" creationId="{607E9A21-B498-A776-5CCA-3CE954863A17}"/>
          </ac:spMkLst>
        </pc:spChg>
        <pc:spChg chg="add mod">
          <ac:chgData name="Jang Minchang" userId="5d9bafdb3db22792" providerId="LiveId" clId="{8C414D0D-7913-4BD8-B215-27E3F8CE625B}" dt="2023-04-20T04:55:31.726" v="15010" actId="1036"/>
          <ac:spMkLst>
            <pc:docMk/>
            <pc:sldMk cId="3072386542" sldId="623"/>
            <ac:spMk id="9" creationId="{95512EA9-7FCF-13EB-6AC7-1BC45CADA076}"/>
          </ac:spMkLst>
        </pc:spChg>
        <pc:spChg chg="add mod">
          <ac:chgData name="Jang Minchang" userId="5d9bafdb3db22792" providerId="LiveId" clId="{8C414D0D-7913-4BD8-B215-27E3F8CE625B}" dt="2023-04-20T04:55:31.726" v="15010" actId="1036"/>
          <ac:spMkLst>
            <pc:docMk/>
            <pc:sldMk cId="3072386542" sldId="623"/>
            <ac:spMk id="17" creationId="{6B763A82-6C38-0A72-6C7A-7FCD36F3E1CF}"/>
          </ac:spMkLst>
        </pc:spChg>
        <pc:spChg chg="add mod">
          <ac:chgData name="Jang Minchang" userId="5d9bafdb3db22792" providerId="LiveId" clId="{8C414D0D-7913-4BD8-B215-27E3F8CE625B}" dt="2023-04-20T04:55:31.726" v="15010" actId="1036"/>
          <ac:spMkLst>
            <pc:docMk/>
            <pc:sldMk cId="3072386542" sldId="623"/>
            <ac:spMk id="18" creationId="{E0BD1F18-7AE1-E0DF-E24A-DE700896EE02}"/>
          </ac:spMkLst>
        </pc:spChg>
        <pc:cxnChg chg="add mod">
          <ac:chgData name="Jang Minchang" userId="5d9bafdb3db22792" providerId="LiveId" clId="{8C414D0D-7913-4BD8-B215-27E3F8CE625B}" dt="2023-04-20T04:55:31.726" v="15010" actId="1036"/>
          <ac:cxnSpMkLst>
            <pc:docMk/>
            <pc:sldMk cId="3072386542" sldId="623"/>
            <ac:cxnSpMk id="11" creationId="{45FC4EA6-2AD8-EC7A-1F4C-EFB64484EC46}"/>
          </ac:cxnSpMkLst>
        </pc:cxnChg>
        <pc:cxnChg chg="add mod">
          <ac:chgData name="Jang Minchang" userId="5d9bafdb3db22792" providerId="LiveId" clId="{8C414D0D-7913-4BD8-B215-27E3F8CE625B}" dt="2023-04-20T04:56:31.304" v="15017" actId="1035"/>
          <ac:cxnSpMkLst>
            <pc:docMk/>
            <pc:sldMk cId="3072386542" sldId="623"/>
            <ac:cxnSpMk id="19" creationId="{0587418E-0C77-F1A3-8CD3-D0EF487D4C40}"/>
          </ac:cxnSpMkLst>
        </pc:cxnChg>
      </pc:sldChg>
      <pc:sldChg chg="addSp delSp modSp add mod">
        <pc:chgData name="Jang Minchang" userId="5d9bafdb3db22792" providerId="LiveId" clId="{8C414D0D-7913-4BD8-B215-27E3F8CE625B}" dt="2023-04-20T05:22:05.655" v="15646" actId="1076"/>
        <pc:sldMkLst>
          <pc:docMk/>
          <pc:sldMk cId="3632876045" sldId="624"/>
        </pc:sldMkLst>
        <pc:spChg chg="mod">
          <ac:chgData name="Jang Minchang" userId="5d9bafdb3db22792" providerId="LiveId" clId="{8C414D0D-7913-4BD8-B215-27E3F8CE625B}" dt="2023-04-20T05:22:01.190" v="15645" actId="6549"/>
          <ac:spMkLst>
            <pc:docMk/>
            <pc:sldMk cId="3632876045" sldId="62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0T05:22:05.655" v="15646" actId="1076"/>
          <ac:spMkLst>
            <pc:docMk/>
            <pc:sldMk cId="3632876045" sldId="624"/>
            <ac:spMk id="5" creationId="{17008762-5F90-D782-E155-B6F6EA55F1F5}"/>
          </ac:spMkLst>
        </pc:spChg>
        <pc:spChg chg="add del mod">
          <ac:chgData name="Jang Minchang" userId="5d9bafdb3db22792" providerId="LiveId" clId="{8C414D0D-7913-4BD8-B215-27E3F8CE625B}" dt="2023-04-20T04:58:42.512" v="15242" actId="478"/>
          <ac:spMkLst>
            <pc:docMk/>
            <pc:sldMk cId="3632876045" sldId="624"/>
            <ac:spMk id="6" creationId="{3275A578-2E8B-2A83-6AC7-55B5988CC628}"/>
          </ac:spMkLst>
        </pc:spChg>
        <pc:spChg chg="mod">
          <ac:chgData name="Jang Minchang" userId="5d9bafdb3db22792" providerId="LiveId" clId="{8C414D0D-7913-4BD8-B215-27E3F8CE625B}" dt="2023-04-20T05:22:05.655" v="15646" actId="1076"/>
          <ac:spMkLst>
            <pc:docMk/>
            <pc:sldMk cId="3632876045" sldId="624"/>
            <ac:spMk id="7" creationId="{4F459629-D7CA-4D02-2CA9-07871CF5948A}"/>
          </ac:spMkLst>
        </pc:spChg>
        <pc:spChg chg="mod">
          <ac:chgData name="Jang Minchang" userId="5d9bafdb3db22792" providerId="LiveId" clId="{8C414D0D-7913-4BD8-B215-27E3F8CE625B}" dt="2023-04-20T05:22:05.655" v="15646" actId="1076"/>
          <ac:spMkLst>
            <pc:docMk/>
            <pc:sldMk cId="3632876045" sldId="624"/>
            <ac:spMk id="8" creationId="{607E9A21-B498-A776-5CCA-3CE954863A17}"/>
          </ac:spMkLst>
        </pc:spChg>
        <pc:spChg chg="mod">
          <ac:chgData name="Jang Minchang" userId="5d9bafdb3db22792" providerId="LiveId" clId="{8C414D0D-7913-4BD8-B215-27E3F8CE625B}" dt="2023-04-20T05:22:05.655" v="15646" actId="1076"/>
          <ac:spMkLst>
            <pc:docMk/>
            <pc:sldMk cId="3632876045" sldId="624"/>
            <ac:spMk id="9" creationId="{95512EA9-7FCF-13EB-6AC7-1BC45CADA076}"/>
          </ac:spMkLst>
        </pc:spChg>
        <pc:spChg chg="mod">
          <ac:chgData name="Jang Minchang" userId="5d9bafdb3db22792" providerId="LiveId" clId="{8C414D0D-7913-4BD8-B215-27E3F8CE625B}" dt="2023-04-20T05:22:05.655" v="15646" actId="1076"/>
          <ac:spMkLst>
            <pc:docMk/>
            <pc:sldMk cId="3632876045" sldId="624"/>
            <ac:spMk id="17" creationId="{6B763A82-6C38-0A72-6C7A-7FCD36F3E1CF}"/>
          </ac:spMkLst>
        </pc:spChg>
        <pc:spChg chg="mod">
          <ac:chgData name="Jang Minchang" userId="5d9bafdb3db22792" providerId="LiveId" clId="{8C414D0D-7913-4BD8-B215-27E3F8CE625B}" dt="2023-04-20T05:22:05.655" v="15646" actId="1076"/>
          <ac:spMkLst>
            <pc:docMk/>
            <pc:sldMk cId="3632876045" sldId="624"/>
            <ac:spMk id="18" creationId="{E0BD1F18-7AE1-E0DF-E24A-DE700896EE02}"/>
          </ac:spMkLst>
        </pc:spChg>
        <pc:cxnChg chg="mod">
          <ac:chgData name="Jang Minchang" userId="5d9bafdb3db22792" providerId="LiveId" clId="{8C414D0D-7913-4BD8-B215-27E3F8CE625B}" dt="2023-04-20T05:22:05.655" v="15646" actId="1076"/>
          <ac:cxnSpMkLst>
            <pc:docMk/>
            <pc:sldMk cId="3632876045" sldId="624"/>
            <ac:cxnSpMk id="11" creationId="{45FC4EA6-2AD8-EC7A-1F4C-EFB64484EC46}"/>
          </ac:cxnSpMkLst>
        </pc:cxnChg>
        <pc:cxnChg chg="mod">
          <ac:chgData name="Jang Minchang" userId="5d9bafdb3db22792" providerId="LiveId" clId="{8C414D0D-7913-4BD8-B215-27E3F8CE625B}" dt="2023-04-20T05:22:05.655" v="15646" actId="1076"/>
          <ac:cxnSpMkLst>
            <pc:docMk/>
            <pc:sldMk cId="3632876045" sldId="624"/>
            <ac:cxnSpMk id="19" creationId="{0587418E-0C77-F1A3-8CD3-D0EF487D4C40}"/>
          </ac:cxnSpMkLst>
        </pc:cxn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071785200" sldId="624"/>
        </pc:sldMkLst>
      </pc:sldChg>
      <pc:sldChg chg="addSp delSp modSp add mod">
        <pc:chgData name="Jang Minchang" userId="5d9bafdb3db22792" providerId="LiveId" clId="{8C414D0D-7913-4BD8-B215-27E3F8CE625B}" dt="2023-04-20T05:02:53.337" v="15443" actId="208"/>
        <pc:sldMkLst>
          <pc:docMk/>
          <pc:sldMk cId="1836003344" sldId="625"/>
        </pc:sldMkLst>
        <pc:spChg chg="mod">
          <ac:chgData name="Jang Minchang" userId="5d9bafdb3db22792" providerId="LiveId" clId="{8C414D0D-7913-4BD8-B215-27E3F8CE625B}" dt="2023-04-20T04:58:53.054" v="15245" actId="6549"/>
          <ac:spMkLst>
            <pc:docMk/>
            <pc:sldMk cId="1836003344" sldId="625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20T04:58:48.828" v="15244" actId="478"/>
          <ac:spMkLst>
            <pc:docMk/>
            <pc:sldMk cId="1836003344" sldId="625"/>
            <ac:spMk id="5" creationId="{17008762-5F90-D782-E155-B6F6EA55F1F5}"/>
          </ac:spMkLst>
        </pc:spChg>
        <pc:spChg chg="add mod">
          <ac:chgData name="Jang Minchang" userId="5d9bafdb3db22792" providerId="LiveId" clId="{8C414D0D-7913-4BD8-B215-27E3F8CE625B}" dt="2023-04-20T04:59:01.754" v="15248" actId="1076"/>
          <ac:spMkLst>
            <pc:docMk/>
            <pc:sldMk cId="1836003344" sldId="625"/>
            <ac:spMk id="6" creationId="{DAED3364-9EB6-48C7-3962-B7512F51AE62}"/>
          </ac:spMkLst>
        </pc:spChg>
        <pc:spChg chg="del">
          <ac:chgData name="Jang Minchang" userId="5d9bafdb3db22792" providerId="LiveId" clId="{8C414D0D-7913-4BD8-B215-27E3F8CE625B}" dt="2023-04-20T04:58:48.828" v="15244" actId="478"/>
          <ac:spMkLst>
            <pc:docMk/>
            <pc:sldMk cId="1836003344" sldId="625"/>
            <ac:spMk id="7" creationId="{4F459629-D7CA-4D02-2CA9-07871CF5948A}"/>
          </ac:spMkLst>
        </pc:spChg>
        <pc:spChg chg="del">
          <ac:chgData name="Jang Minchang" userId="5d9bafdb3db22792" providerId="LiveId" clId="{8C414D0D-7913-4BD8-B215-27E3F8CE625B}" dt="2023-04-20T04:58:48.828" v="15244" actId="478"/>
          <ac:spMkLst>
            <pc:docMk/>
            <pc:sldMk cId="1836003344" sldId="625"/>
            <ac:spMk id="8" creationId="{607E9A21-B498-A776-5CCA-3CE954863A17}"/>
          </ac:spMkLst>
        </pc:spChg>
        <pc:spChg chg="del">
          <ac:chgData name="Jang Minchang" userId="5d9bafdb3db22792" providerId="LiveId" clId="{8C414D0D-7913-4BD8-B215-27E3F8CE625B}" dt="2023-04-20T04:58:48.828" v="15244" actId="478"/>
          <ac:spMkLst>
            <pc:docMk/>
            <pc:sldMk cId="1836003344" sldId="625"/>
            <ac:spMk id="9" creationId="{95512EA9-7FCF-13EB-6AC7-1BC45CADA076}"/>
          </ac:spMkLst>
        </pc:spChg>
        <pc:spChg chg="add mod">
          <ac:chgData name="Jang Minchang" userId="5d9bafdb3db22792" providerId="LiveId" clId="{8C414D0D-7913-4BD8-B215-27E3F8CE625B}" dt="2023-04-20T04:59:11.798" v="15260" actId="1037"/>
          <ac:spMkLst>
            <pc:docMk/>
            <pc:sldMk cId="1836003344" sldId="625"/>
            <ac:spMk id="10" creationId="{D4683A5A-0F65-015D-5E46-1F9E6BB9E801}"/>
          </ac:spMkLst>
        </pc:spChg>
        <pc:spChg chg="add mod">
          <ac:chgData name="Jang Minchang" userId="5d9bafdb3db22792" providerId="LiveId" clId="{8C414D0D-7913-4BD8-B215-27E3F8CE625B}" dt="2023-04-20T04:59:17.671" v="15261" actId="571"/>
          <ac:spMkLst>
            <pc:docMk/>
            <pc:sldMk cId="1836003344" sldId="625"/>
            <ac:spMk id="16" creationId="{4150C860-8C05-961B-2FB9-A7375D67C263}"/>
          </ac:spMkLst>
        </pc:spChg>
        <pc:spChg chg="del">
          <ac:chgData name="Jang Minchang" userId="5d9bafdb3db22792" providerId="LiveId" clId="{8C414D0D-7913-4BD8-B215-27E3F8CE625B}" dt="2023-04-20T04:58:48.828" v="15244" actId="478"/>
          <ac:spMkLst>
            <pc:docMk/>
            <pc:sldMk cId="1836003344" sldId="625"/>
            <ac:spMk id="17" creationId="{6B763A82-6C38-0A72-6C7A-7FCD36F3E1CF}"/>
          </ac:spMkLst>
        </pc:spChg>
        <pc:spChg chg="del">
          <ac:chgData name="Jang Minchang" userId="5d9bafdb3db22792" providerId="LiveId" clId="{8C414D0D-7913-4BD8-B215-27E3F8CE625B}" dt="2023-04-20T04:58:48.828" v="15244" actId="478"/>
          <ac:spMkLst>
            <pc:docMk/>
            <pc:sldMk cId="1836003344" sldId="625"/>
            <ac:spMk id="18" creationId="{E0BD1F18-7AE1-E0DF-E24A-DE700896EE02}"/>
          </ac:spMkLst>
        </pc:spChg>
        <pc:spChg chg="add mod">
          <ac:chgData name="Jang Minchang" userId="5d9bafdb3db22792" providerId="LiveId" clId="{8C414D0D-7913-4BD8-B215-27E3F8CE625B}" dt="2023-04-20T05:01:19.339" v="15343" actId="1038"/>
          <ac:spMkLst>
            <pc:docMk/>
            <pc:sldMk cId="1836003344" sldId="625"/>
            <ac:spMk id="20" creationId="{6DC7BD18-1B22-8ADD-9CA0-0E88F6AF460F}"/>
          </ac:spMkLst>
        </pc:spChg>
        <pc:spChg chg="add mod">
          <ac:chgData name="Jang Minchang" userId="5d9bafdb3db22792" providerId="LiveId" clId="{8C414D0D-7913-4BD8-B215-27E3F8CE625B}" dt="2023-04-20T05:01:25.512" v="15361" actId="1037"/>
          <ac:spMkLst>
            <pc:docMk/>
            <pc:sldMk cId="1836003344" sldId="625"/>
            <ac:spMk id="24" creationId="{972C35BE-82CF-9837-B772-ED214D5E12AD}"/>
          </ac:spMkLst>
        </pc:spChg>
        <pc:spChg chg="add mod">
          <ac:chgData name="Jang Minchang" userId="5d9bafdb3db22792" providerId="LiveId" clId="{8C414D0D-7913-4BD8-B215-27E3F8CE625B}" dt="2023-04-20T05:01:29.677" v="15366" actId="1035"/>
          <ac:spMkLst>
            <pc:docMk/>
            <pc:sldMk cId="1836003344" sldId="625"/>
            <ac:spMk id="27" creationId="{0F779560-898F-5979-034C-5773E5E7E3B9}"/>
          </ac:spMkLst>
        </pc:spChg>
        <pc:spChg chg="add mod">
          <ac:chgData name="Jang Minchang" userId="5d9bafdb3db22792" providerId="LiveId" clId="{8C414D0D-7913-4BD8-B215-27E3F8CE625B}" dt="2023-04-20T05:01:03.967" v="15319" actId="1036"/>
          <ac:spMkLst>
            <pc:docMk/>
            <pc:sldMk cId="1836003344" sldId="625"/>
            <ac:spMk id="28" creationId="{8FDA2EA6-8929-683B-8F69-E161C44DCC01}"/>
          </ac:spMkLst>
        </pc:spChg>
        <pc:cxnChg chg="del mod">
          <ac:chgData name="Jang Minchang" userId="5d9bafdb3db22792" providerId="LiveId" clId="{8C414D0D-7913-4BD8-B215-27E3F8CE625B}" dt="2023-04-20T04:58:48.828" v="15244" actId="478"/>
          <ac:cxnSpMkLst>
            <pc:docMk/>
            <pc:sldMk cId="1836003344" sldId="625"/>
            <ac:cxnSpMk id="11" creationId="{45FC4EA6-2AD8-EC7A-1F4C-EFB64484EC46}"/>
          </ac:cxnSpMkLst>
        </pc:cxnChg>
        <pc:cxnChg chg="del mod">
          <ac:chgData name="Jang Minchang" userId="5d9bafdb3db22792" providerId="LiveId" clId="{8C414D0D-7913-4BD8-B215-27E3F8CE625B}" dt="2023-04-20T04:58:48.828" v="15244" actId="478"/>
          <ac:cxnSpMkLst>
            <pc:docMk/>
            <pc:sldMk cId="1836003344" sldId="625"/>
            <ac:cxnSpMk id="19" creationId="{0587418E-0C77-F1A3-8CD3-D0EF487D4C40}"/>
          </ac:cxnSpMkLst>
        </pc:cxnChg>
        <pc:cxnChg chg="add mod">
          <ac:chgData name="Jang Minchang" userId="5d9bafdb3db22792" providerId="LiveId" clId="{8C414D0D-7913-4BD8-B215-27E3F8CE625B}" dt="2023-04-20T05:02:53.337" v="15443" actId="208"/>
          <ac:cxnSpMkLst>
            <pc:docMk/>
            <pc:sldMk cId="1836003344" sldId="625"/>
            <ac:cxnSpMk id="21" creationId="{49DA0E1F-F8FB-0459-B091-54C058CC973D}"/>
          </ac:cxnSpMkLst>
        </pc:cxnChg>
        <pc:cxnChg chg="add mod">
          <ac:chgData name="Jang Minchang" userId="5d9bafdb3db22792" providerId="LiveId" clId="{8C414D0D-7913-4BD8-B215-27E3F8CE625B}" dt="2023-04-20T05:02:53.337" v="15443" actId="208"/>
          <ac:cxnSpMkLst>
            <pc:docMk/>
            <pc:sldMk cId="1836003344" sldId="625"/>
            <ac:cxnSpMk id="25" creationId="{5CD4D9A0-5953-E764-AF80-716DBB1E2A04}"/>
          </ac:cxnSpMkLst>
        </pc:cxnChg>
        <pc:cxnChg chg="add mod">
          <ac:chgData name="Jang Minchang" userId="5d9bafdb3db22792" providerId="LiveId" clId="{8C414D0D-7913-4BD8-B215-27E3F8CE625B}" dt="2023-04-20T05:01:19.339" v="15343" actId="1038"/>
          <ac:cxnSpMkLst>
            <pc:docMk/>
            <pc:sldMk cId="1836003344" sldId="625"/>
            <ac:cxnSpMk id="30" creationId="{CBC8715E-8DF2-6750-2CA0-FE6ED92C52C4}"/>
          </ac:cxnSpMkLst>
        </pc:cxnChg>
        <pc:cxnChg chg="add mod">
          <ac:chgData name="Jang Minchang" userId="5d9bafdb3db22792" providerId="LiveId" clId="{8C414D0D-7913-4BD8-B215-27E3F8CE625B}" dt="2023-04-20T05:01:25.512" v="15361" actId="1037"/>
          <ac:cxnSpMkLst>
            <pc:docMk/>
            <pc:sldMk cId="1836003344" sldId="625"/>
            <ac:cxnSpMk id="32" creationId="{0C9AACB6-E76B-E3A4-C544-BD906AFF9283}"/>
          </ac:cxnSpMkLst>
        </pc:cxn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564281109" sldId="625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236107183" sldId="626"/>
        </pc:sldMkLst>
      </pc:sldChg>
      <pc:sldChg chg="modSp mod">
        <pc:chgData name="Jang Minchang" userId="5d9bafdb3db22792" providerId="LiveId" clId="{8C414D0D-7913-4BD8-B215-27E3F8CE625B}" dt="2023-05-03T04:30:01.274" v="91535" actId="1076"/>
        <pc:sldMkLst>
          <pc:docMk/>
          <pc:sldMk cId="702951510" sldId="627"/>
        </pc:sldMkLst>
        <pc:spChg chg="mod">
          <ac:chgData name="Jang Minchang" userId="5d9bafdb3db22792" providerId="LiveId" clId="{8C414D0D-7913-4BD8-B215-27E3F8CE625B}" dt="2023-05-03T04:29:57.545" v="91534" actId="6549"/>
          <ac:spMkLst>
            <pc:docMk/>
            <pc:sldMk cId="702951510" sldId="62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4:30:01.274" v="91535" actId="1076"/>
          <ac:spMkLst>
            <pc:docMk/>
            <pc:sldMk cId="702951510" sldId="627"/>
            <ac:spMk id="4" creationId="{3FB4227E-194D-32F8-9E1B-EBDB949C2E6F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547912821" sldId="627"/>
        </pc:sldMkLst>
      </pc:sldChg>
      <pc:sldChg chg="modSp mod">
        <pc:chgData name="Jang Minchang" userId="5d9bafdb3db22792" providerId="LiveId" clId="{8C414D0D-7913-4BD8-B215-27E3F8CE625B}" dt="2023-05-03T04:30:24.093" v="91560" actId="1036"/>
        <pc:sldMkLst>
          <pc:docMk/>
          <pc:sldMk cId="3850256323" sldId="628"/>
        </pc:sldMkLst>
        <pc:spChg chg="mod">
          <ac:chgData name="Jang Minchang" userId="5d9bafdb3db22792" providerId="LiveId" clId="{8C414D0D-7913-4BD8-B215-27E3F8CE625B}" dt="2023-05-03T04:30:15.634" v="91538" actId="404"/>
          <ac:spMkLst>
            <pc:docMk/>
            <pc:sldMk cId="3850256323" sldId="62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4:30:24.093" v="91560" actId="1036"/>
          <ac:spMkLst>
            <pc:docMk/>
            <pc:sldMk cId="3850256323" sldId="628"/>
            <ac:spMk id="7" creationId="{617F5898-B93C-8AA2-E140-DAE3F1134378}"/>
          </ac:spMkLst>
        </pc:spChg>
        <pc:spChg chg="mod">
          <ac:chgData name="Jang Minchang" userId="5d9bafdb3db22792" providerId="LiveId" clId="{8C414D0D-7913-4BD8-B215-27E3F8CE625B}" dt="2023-05-03T04:30:20.498" v="91554" actId="1036"/>
          <ac:spMkLst>
            <pc:docMk/>
            <pc:sldMk cId="3850256323" sldId="628"/>
            <ac:spMk id="8" creationId="{F1B5FCE9-8DFD-D562-FE5A-9FF8C9E36B7F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953148800" sldId="628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761100029" sldId="629"/>
        </pc:sldMkLst>
      </pc:sldChg>
      <pc:sldChg chg="modSp mod">
        <pc:chgData name="Jang Minchang" userId="5d9bafdb3db22792" providerId="LiveId" clId="{8C414D0D-7913-4BD8-B215-27E3F8CE625B}" dt="2023-05-03T04:30:38.837" v="91563" actId="404"/>
        <pc:sldMkLst>
          <pc:docMk/>
          <pc:sldMk cId="2097277918" sldId="630"/>
        </pc:sldMkLst>
        <pc:spChg chg="mod">
          <ac:chgData name="Jang Minchang" userId="5d9bafdb3db22792" providerId="LiveId" clId="{8C414D0D-7913-4BD8-B215-27E3F8CE625B}" dt="2023-05-03T04:30:38.837" v="91563" actId="404"/>
          <ac:spMkLst>
            <pc:docMk/>
            <pc:sldMk cId="2097277918" sldId="63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4:30:35.670" v="91562" actId="1076"/>
          <ac:spMkLst>
            <pc:docMk/>
            <pc:sldMk cId="2097277918" sldId="630"/>
            <ac:spMk id="8" creationId="{F1B5FCE9-8DFD-D562-FE5A-9FF8C9E36B7F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024393315" sldId="630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019594463" sldId="631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75507806" sldId="632"/>
        </pc:sldMkLst>
      </pc:sldChg>
      <pc:sldChg chg="modSp mod">
        <pc:chgData name="Jang Minchang" userId="5d9bafdb3db22792" providerId="LiveId" clId="{8C414D0D-7913-4BD8-B215-27E3F8CE625B}" dt="2023-05-03T04:30:46.161" v="91569" actId="1035"/>
        <pc:sldMkLst>
          <pc:docMk/>
          <pc:sldMk cId="3063881125" sldId="632"/>
        </pc:sldMkLst>
        <pc:spChg chg="mod">
          <ac:chgData name="Jang Minchang" userId="5d9bafdb3db22792" providerId="LiveId" clId="{8C414D0D-7913-4BD8-B215-27E3F8CE625B}" dt="2023-05-03T04:30:43.809" v="91564" actId="404"/>
          <ac:spMkLst>
            <pc:docMk/>
            <pc:sldMk cId="3063881125" sldId="63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4:30:46.161" v="91569" actId="1035"/>
          <ac:spMkLst>
            <pc:docMk/>
            <pc:sldMk cId="3063881125" sldId="632"/>
            <ac:spMk id="5" creationId="{A15DB17D-2E7A-B3F1-108F-7DAB0A818E67}"/>
          </ac:spMkLst>
        </pc:spChg>
      </pc:sldChg>
      <pc:sldChg chg="modSp mod">
        <pc:chgData name="Jang Minchang" userId="5d9bafdb3db22792" providerId="LiveId" clId="{8C414D0D-7913-4BD8-B215-27E3F8CE625B}" dt="2023-05-03T04:30:52.209" v="91570" actId="404"/>
        <pc:sldMkLst>
          <pc:docMk/>
          <pc:sldMk cId="119866820" sldId="635"/>
        </pc:sldMkLst>
        <pc:spChg chg="mod">
          <ac:chgData name="Jang Minchang" userId="5d9bafdb3db22792" providerId="LiveId" clId="{8C414D0D-7913-4BD8-B215-27E3F8CE625B}" dt="2023-05-03T04:30:52.209" v="91570" actId="404"/>
          <ac:spMkLst>
            <pc:docMk/>
            <pc:sldMk cId="119866820" sldId="63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0:26.293" v="17078"/>
          <ac:spMkLst>
            <pc:docMk/>
            <pc:sldMk cId="119866820" sldId="635"/>
            <ac:spMk id="3" creationId="{E06A0340-3FD7-9797-D084-87FDD5914DEC}"/>
          </ac:spMkLst>
        </pc:spChg>
      </pc:sldChg>
      <pc:sldChg chg="modSp mod">
        <pc:chgData name="Jang Minchang" userId="5d9bafdb3db22792" providerId="LiveId" clId="{8C414D0D-7913-4BD8-B215-27E3F8CE625B}" dt="2023-04-21T01:40:30.582" v="17080"/>
        <pc:sldMkLst>
          <pc:docMk/>
          <pc:sldMk cId="141773989" sldId="636"/>
        </pc:sldMkLst>
        <pc:spChg chg="mod">
          <ac:chgData name="Jang Minchang" userId="5d9bafdb3db22792" providerId="LiveId" clId="{8C414D0D-7913-4BD8-B215-27E3F8CE625B}" dt="2023-04-21T01:40:30.582" v="17080"/>
          <ac:spMkLst>
            <pc:docMk/>
            <pc:sldMk cId="141773989" sldId="636"/>
            <ac:spMk id="3" creationId="{E06A0340-3FD7-9797-D084-87FDD5914DEC}"/>
          </ac:spMkLst>
        </pc:spChg>
      </pc:sldChg>
      <pc:sldChg chg="modSp mod">
        <pc:chgData name="Jang Minchang" userId="5d9bafdb3db22792" providerId="LiveId" clId="{8C414D0D-7913-4BD8-B215-27E3F8CE625B}" dt="2023-04-21T01:40:32.656" v="17081"/>
        <pc:sldMkLst>
          <pc:docMk/>
          <pc:sldMk cId="1086498831" sldId="637"/>
        </pc:sldMkLst>
        <pc:spChg chg="mod">
          <ac:chgData name="Jang Minchang" userId="5d9bafdb3db22792" providerId="LiveId" clId="{8C414D0D-7913-4BD8-B215-27E3F8CE625B}" dt="2023-04-21T01:40:32.656" v="17081"/>
          <ac:spMkLst>
            <pc:docMk/>
            <pc:sldMk cId="1086498831" sldId="637"/>
            <ac:spMk id="3" creationId="{E06A0340-3FD7-9797-D084-87FDD5914DEC}"/>
          </ac:spMkLst>
        </pc:spChg>
      </pc:sldChg>
      <pc:sldChg chg="modSp mod">
        <pc:chgData name="Jang Minchang" userId="5d9bafdb3db22792" providerId="LiveId" clId="{8C414D0D-7913-4BD8-B215-27E3F8CE625B}" dt="2023-05-03T04:30:56.243" v="91571" actId="404"/>
        <pc:sldMkLst>
          <pc:docMk/>
          <pc:sldMk cId="350274021" sldId="638"/>
        </pc:sldMkLst>
        <pc:spChg chg="mod">
          <ac:chgData name="Jang Minchang" userId="5d9bafdb3db22792" providerId="LiveId" clId="{8C414D0D-7913-4BD8-B215-27E3F8CE625B}" dt="2023-05-03T04:30:56.243" v="91571" actId="404"/>
          <ac:spMkLst>
            <pc:docMk/>
            <pc:sldMk cId="350274021" sldId="63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0:28.777" v="17079"/>
          <ac:spMkLst>
            <pc:docMk/>
            <pc:sldMk cId="350274021" sldId="638"/>
            <ac:spMk id="3" creationId="{E06A0340-3FD7-9797-D084-87FDD5914DEC}"/>
          </ac:spMkLst>
        </pc:spChg>
      </pc:sldChg>
      <pc:sldChg chg="modSp mod">
        <pc:chgData name="Jang Minchang" userId="5d9bafdb3db22792" providerId="LiveId" clId="{8C414D0D-7913-4BD8-B215-27E3F8CE625B}" dt="2023-04-21T01:40:34.508" v="17082"/>
        <pc:sldMkLst>
          <pc:docMk/>
          <pc:sldMk cId="1622885619" sldId="639"/>
        </pc:sldMkLst>
        <pc:spChg chg="mod">
          <ac:chgData name="Jang Minchang" userId="5d9bafdb3db22792" providerId="LiveId" clId="{8C414D0D-7913-4BD8-B215-27E3F8CE625B}" dt="2023-04-21T01:40:34.508" v="17082"/>
          <ac:spMkLst>
            <pc:docMk/>
            <pc:sldMk cId="1622885619" sldId="639"/>
            <ac:spMk id="3" creationId="{E06A0340-3FD7-9797-D084-87FDD5914DEC}"/>
          </ac:spMkLst>
        </pc:spChg>
      </pc:sldChg>
      <pc:sldChg chg="modSp mod">
        <pc:chgData name="Jang Minchang" userId="5d9bafdb3db22792" providerId="LiveId" clId="{8C414D0D-7913-4BD8-B215-27E3F8CE625B}" dt="2023-04-21T01:40:36.661" v="17083"/>
        <pc:sldMkLst>
          <pc:docMk/>
          <pc:sldMk cId="1821016053" sldId="640"/>
        </pc:sldMkLst>
        <pc:spChg chg="mod">
          <ac:chgData name="Jang Minchang" userId="5d9bafdb3db22792" providerId="LiveId" clId="{8C414D0D-7913-4BD8-B215-27E3F8CE625B}" dt="2023-04-21T01:40:36.661" v="17083"/>
          <ac:spMkLst>
            <pc:docMk/>
            <pc:sldMk cId="1821016053" sldId="640"/>
            <ac:spMk id="3" creationId="{E06A0340-3FD7-9797-D084-87FDD5914DEC}"/>
          </ac:spMkLst>
        </pc:spChg>
      </pc:sldChg>
      <pc:sldChg chg="modSp mod">
        <pc:chgData name="Jang Minchang" userId="5d9bafdb3db22792" providerId="LiveId" clId="{8C414D0D-7913-4BD8-B215-27E3F8CE625B}" dt="2023-04-21T01:40:38.563" v="17084"/>
        <pc:sldMkLst>
          <pc:docMk/>
          <pc:sldMk cId="2679661401" sldId="641"/>
        </pc:sldMkLst>
        <pc:spChg chg="mod">
          <ac:chgData name="Jang Minchang" userId="5d9bafdb3db22792" providerId="LiveId" clId="{8C414D0D-7913-4BD8-B215-27E3F8CE625B}" dt="2023-04-21T01:40:38.563" v="17084"/>
          <ac:spMkLst>
            <pc:docMk/>
            <pc:sldMk cId="2679661401" sldId="641"/>
            <ac:spMk id="3" creationId="{E06A0340-3FD7-9797-D084-87FDD5914DEC}"/>
          </ac:spMkLst>
        </pc:spChg>
      </pc:sldChg>
      <pc:sldChg chg="addSp delSp modSp mod">
        <pc:chgData name="Jang Minchang" userId="5d9bafdb3db22792" providerId="LiveId" clId="{8C414D0D-7913-4BD8-B215-27E3F8CE625B}" dt="2023-05-03T04:31:11.329" v="91592" actId="1036"/>
        <pc:sldMkLst>
          <pc:docMk/>
          <pc:sldMk cId="617830679" sldId="642"/>
        </pc:sldMkLst>
        <pc:spChg chg="mod">
          <ac:chgData name="Jang Minchang" userId="5d9bafdb3db22792" providerId="LiveId" clId="{8C414D0D-7913-4BD8-B215-27E3F8CE625B}" dt="2023-05-03T04:31:07.910" v="91572" actId="404"/>
          <ac:spMkLst>
            <pc:docMk/>
            <pc:sldMk cId="617830679" sldId="64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1:01.088" v="17100"/>
          <ac:spMkLst>
            <pc:docMk/>
            <pc:sldMk cId="617830679" sldId="642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4-21T00:11:44.185" v="16075" actId="478"/>
          <ac:spMkLst>
            <pc:docMk/>
            <pc:sldMk cId="617830679" sldId="642"/>
            <ac:spMk id="5" creationId="{0BBA46E7-CA86-BF22-D939-FB16FC27BF51}"/>
          </ac:spMkLst>
        </pc:spChg>
        <pc:spChg chg="add mod">
          <ac:chgData name="Jang Minchang" userId="5d9bafdb3db22792" providerId="LiveId" clId="{8C414D0D-7913-4BD8-B215-27E3F8CE625B}" dt="2023-05-03T04:31:11.329" v="91592" actId="1036"/>
          <ac:spMkLst>
            <pc:docMk/>
            <pc:sldMk cId="617830679" sldId="642"/>
            <ac:spMk id="8" creationId="{ED3B645F-C63B-418A-780C-BBB641F5EB88}"/>
          </ac:spMkLst>
        </pc:spChg>
      </pc:sldChg>
      <pc:sldChg chg="modSp add mod">
        <pc:chgData name="Jang Minchang" userId="5d9bafdb3db22792" providerId="LiveId" clId="{8C414D0D-7913-4BD8-B215-27E3F8CE625B}" dt="2023-04-21T01:41:05.130" v="17102"/>
        <pc:sldMkLst>
          <pc:docMk/>
          <pc:sldMk cId="3151889705" sldId="643"/>
        </pc:sldMkLst>
        <pc:spChg chg="mod">
          <ac:chgData name="Jang Minchang" userId="5d9bafdb3db22792" providerId="LiveId" clId="{8C414D0D-7913-4BD8-B215-27E3F8CE625B}" dt="2023-04-21T00:27:40.465" v="16425" actId="20577"/>
          <ac:spMkLst>
            <pc:docMk/>
            <pc:sldMk cId="3151889705" sldId="64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1:05.130" v="17102"/>
          <ac:spMkLst>
            <pc:docMk/>
            <pc:sldMk cId="3151889705" sldId="643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1T00:13:28.147" v="16124"/>
          <ac:spMkLst>
            <pc:docMk/>
            <pc:sldMk cId="3151889705" sldId="643"/>
            <ac:spMk id="5" creationId="{0BBA46E7-CA86-BF22-D939-FB16FC27BF51}"/>
          </ac:spMkLst>
        </pc:spChg>
      </pc:sldChg>
      <pc:sldChg chg="modSp add mod">
        <pc:chgData name="Jang Minchang" userId="5d9bafdb3db22792" providerId="LiveId" clId="{8C414D0D-7913-4BD8-B215-27E3F8CE625B}" dt="2023-04-21T01:41:06.680" v="17103"/>
        <pc:sldMkLst>
          <pc:docMk/>
          <pc:sldMk cId="282710566" sldId="644"/>
        </pc:sldMkLst>
        <pc:spChg chg="mod">
          <ac:chgData name="Jang Minchang" userId="5d9bafdb3db22792" providerId="LiveId" clId="{8C414D0D-7913-4BD8-B215-27E3F8CE625B}" dt="2023-04-21T00:27:47.289" v="16426"/>
          <ac:spMkLst>
            <pc:docMk/>
            <pc:sldMk cId="282710566" sldId="64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1:06.680" v="17103"/>
          <ac:spMkLst>
            <pc:docMk/>
            <pc:sldMk cId="282710566" sldId="644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1T00:20:26.620" v="16325"/>
          <ac:spMkLst>
            <pc:docMk/>
            <pc:sldMk cId="282710566" sldId="644"/>
            <ac:spMk id="5" creationId="{0BBA46E7-CA86-BF22-D939-FB16FC27BF51}"/>
          </ac:spMkLst>
        </pc:spChg>
      </pc:sldChg>
      <pc:sldChg chg="addSp delSp modSp add mod">
        <pc:chgData name="Jang Minchang" userId="5d9bafdb3db22792" providerId="LiveId" clId="{8C414D0D-7913-4BD8-B215-27E3F8CE625B}" dt="2023-05-03T04:31:20.114" v="91596" actId="1035"/>
        <pc:sldMkLst>
          <pc:docMk/>
          <pc:sldMk cId="1401663512" sldId="645"/>
        </pc:sldMkLst>
        <pc:spChg chg="mod">
          <ac:chgData name="Jang Minchang" userId="5d9bafdb3db22792" providerId="LiveId" clId="{8C414D0D-7913-4BD8-B215-27E3F8CE625B}" dt="2023-05-03T04:31:18.761" v="91593" actId="404"/>
          <ac:spMkLst>
            <pc:docMk/>
            <pc:sldMk cId="1401663512" sldId="64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1:10.355" v="17105"/>
          <ac:spMkLst>
            <pc:docMk/>
            <pc:sldMk cId="1401663512" sldId="645"/>
            <ac:spMk id="3" creationId="{E06A0340-3FD7-9797-D084-87FDD5914DEC}"/>
          </ac:spMkLst>
        </pc:spChg>
        <pc:spChg chg="del mod">
          <ac:chgData name="Jang Minchang" userId="5d9bafdb3db22792" providerId="LiveId" clId="{8C414D0D-7913-4BD8-B215-27E3F8CE625B}" dt="2023-04-21T00:29:40.471" v="16462" actId="478"/>
          <ac:spMkLst>
            <pc:docMk/>
            <pc:sldMk cId="1401663512" sldId="645"/>
            <ac:spMk id="5" creationId="{0BBA46E7-CA86-BF22-D939-FB16FC27BF51}"/>
          </ac:spMkLst>
        </pc:spChg>
        <pc:spChg chg="add mod">
          <ac:chgData name="Jang Minchang" userId="5d9bafdb3db22792" providerId="LiveId" clId="{8C414D0D-7913-4BD8-B215-27E3F8CE625B}" dt="2023-05-03T04:31:20.114" v="91596" actId="1035"/>
          <ac:spMkLst>
            <pc:docMk/>
            <pc:sldMk cId="1401663512" sldId="645"/>
            <ac:spMk id="7" creationId="{84E6B4CB-0ADC-B5E8-9D46-9EEDEFED7911}"/>
          </ac:spMkLst>
        </pc:spChg>
      </pc:sldChg>
      <pc:sldChg chg="addSp delSp modSp add mod">
        <pc:chgData name="Jang Minchang" userId="5d9bafdb3db22792" providerId="LiveId" clId="{8C414D0D-7913-4BD8-B215-27E3F8CE625B}" dt="2023-04-21T01:41:03.658" v="17101"/>
        <pc:sldMkLst>
          <pc:docMk/>
          <pc:sldMk cId="2919256613" sldId="646"/>
        </pc:sldMkLst>
        <pc:spChg chg="mod">
          <ac:chgData name="Jang Minchang" userId="5d9bafdb3db22792" providerId="LiveId" clId="{8C414D0D-7913-4BD8-B215-27E3F8CE625B}" dt="2023-04-21T00:31:18.283" v="16660" actId="20577"/>
          <ac:spMkLst>
            <pc:docMk/>
            <pc:sldMk cId="2919256613" sldId="64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1:03.658" v="17101"/>
          <ac:spMkLst>
            <pc:docMk/>
            <pc:sldMk cId="2919256613" sldId="646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1T00:31:22.470" v="16661" actId="478"/>
          <ac:spMkLst>
            <pc:docMk/>
            <pc:sldMk cId="2919256613" sldId="646"/>
            <ac:spMk id="8" creationId="{ED3B645F-C63B-418A-780C-BBB641F5EB88}"/>
          </ac:spMkLst>
        </pc:spChg>
        <pc:picChg chg="add del mod">
          <ac:chgData name="Jang Minchang" userId="5d9bafdb3db22792" providerId="LiveId" clId="{8C414D0D-7913-4BD8-B215-27E3F8CE625B}" dt="2023-04-21T00:53:28.604" v="16664" actId="478"/>
          <ac:picMkLst>
            <pc:docMk/>
            <pc:sldMk cId="2919256613" sldId="646"/>
            <ac:picMk id="5" creationId="{D4A40AC6-7BCB-E3C3-DEB5-DE08EFA78A0F}"/>
          </ac:picMkLst>
        </pc:picChg>
        <pc:picChg chg="add mod">
          <ac:chgData name="Jang Minchang" userId="5d9bafdb3db22792" providerId="LiveId" clId="{8C414D0D-7913-4BD8-B215-27E3F8CE625B}" dt="2023-04-21T00:53:31.430" v="16666" actId="1076"/>
          <ac:picMkLst>
            <pc:docMk/>
            <pc:sldMk cId="2919256613" sldId="646"/>
            <ac:picMk id="9" creationId="{029A8E6C-F5AC-D1EA-A5F9-BCB791C1E405}"/>
          </ac:picMkLst>
        </pc:picChg>
      </pc:sldChg>
      <pc:sldChg chg="modSp add mod">
        <pc:chgData name="Jang Minchang" userId="5d9bafdb3db22792" providerId="LiveId" clId="{8C414D0D-7913-4BD8-B215-27E3F8CE625B}" dt="2023-04-21T01:41:08.645" v="17104"/>
        <pc:sldMkLst>
          <pc:docMk/>
          <pc:sldMk cId="3982919078" sldId="647"/>
        </pc:sldMkLst>
        <pc:spChg chg="mod">
          <ac:chgData name="Jang Minchang" userId="5d9bafdb3db22792" providerId="LiveId" clId="{8C414D0D-7913-4BD8-B215-27E3F8CE625B}" dt="2023-04-21T01:41:08.645" v="17104"/>
          <ac:spMkLst>
            <pc:docMk/>
            <pc:sldMk cId="3982919078" sldId="647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1T00:55:35.259" v="16734"/>
          <ac:spMkLst>
            <pc:docMk/>
            <pc:sldMk cId="3982919078" sldId="647"/>
            <ac:spMk id="5" creationId="{0BBA46E7-CA86-BF22-D939-FB16FC27BF51}"/>
          </ac:spMkLst>
        </pc:spChg>
      </pc:sldChg>
      <pc:sldChg chg="modSp add mod ord">
        <pc:chgData name="Jang Minchang" userId="5d9bafdb3db22792" providerId="LiveId" clId="{8C414D0D-7913-4BD8-B215-27E3F8CE625B}" dt="2023-05-03T04:31:23.560" v="91597" actId="404"/>
        <pc:sldMkLst>
          <pc:docMk/>
          <pc:sldMk cId="3068104046" sldId="648"/>
        </pc:sldMkLst>
        <pc:spChg chg="mod">
          <ac:chgData name="Jang Minchang" userId="5d9bafdb3db22792" providerId="LiveId" clId="{8C414D0D-7913-4BD8-B215-27E3F8CE625B}" dt="2023-05-03T04:31:23.560" v="91597" actId="404"/>
          <ac:spMkLst>
            <pc:docMk/>
            <pc:sldMk cId="3068104046" sldId="64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1:12.097" v="17106"/>
          <ac:spMkLst>
            <pc:docMk/>
            <pc:sldMk cId="3068104046" sldId="648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1T01:37:17.467" v="17017" actId="1076"/>
          <ac:spMkLst>
            <pc:docMk/>
            <pc:sldMk cId="3068104046" sldId="648"/>
            <ac:spMk id="7" creationId="{84E6B4CB-0ADC-B5E8-9D46-9EEDEFED7911}"/>
          </ac:spMkLst>
        </pc:spChg>
      </pc:sldChg>
      <pc:sldChg chg="modSp add mod">
        <pc:chgData name="Jang Minchang" userId="5d9bafdb3db22792" providerId="LiveId" clId="{8C414D0D-7913-4BD8-B215-27E3F8CE625B}" dt="2023-05-03T04:31:26.802" v="91598" actId="404"/>
        <pc:sldMkLst>
          <pc:docMk/>
          <pc:sldMk cId="1989475354" sldId="649"/>
        </pc:sldMkLst>
        <pc:spChg chg="mod">
          <ac:chgData name="Jang Minchang" userId="5d9bafdb3db22792" providerId="LiveId" clId="{8C414D0D-7913-4BD8-B215-27E3F8CE625B}" dt="2023-05-03T04:31:26.802" v="91598" actId="404"/>
          <ac:spMkLst>
            <pc:docMk/>
            <pc:sldMk cId="1989475354" sldId="64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1:13.602" v="17107"/>
          <ac:spMkLst>
            <pc:docMk/>
            <pc:sldMk cId="1989475354" sldId="649"/>
            <ac:spMk id="3" creationId="{E06A0340-3FD7-9797-D084-87FDD5914DEC}"/>
          </ac:spMkLst>
        </pc:spChg>
      </pc:sldChg>
      <pc:sldChg chg="addSp delSp modSp add mod">
        <pc:chgData name="Jang Minchang" userId="5d9bafdb3db22792" providerId="LiveId" clId="{8C414D0D-7913-4BD8-B215-27E3F8CE625B}" dt="2023-05-03T04:31:30.625" v="91599" actId="404"/>
        <pc:sldMkLst>
          <pc:docMk/>
          <pc:sldMk cId="1819602197" sldId="650"/>
        </pc:sldMkLst>
        <pc:spChg chg="mod">
          <ac:chgData name="Jang Minchang" userId="5d9bafdb3db22792" providerId="LiveId" clId="{8C414D0D-7913-4BD8-B215-27E3F8CE625B}" dt="2023-05-03T04:31:30.625" v="91599" actId="404"/>
          <ac:spMkLst>
            <pc:docMk/>
            <pc:sldMk cId="1819602197" sldId="65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1:25.145" v="17114"/>
          <ac:spMkLst>
            <pc:docMk/>
            <pc:sldMk cId="1819602197" sldId="650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1T01:44:27.327" v="17256" actId="1076"/>
          <ac:spMkLst>
            <pc:docMk/>
            <pc:sldMk cId="1819602197" sldId="650"/>
            <ac:spMk id="5" creationId="{C9F0959D-F106-4ED8-1A69-7B96572FF134}"/>
          </ac:spMkLst>
        </pc:spChg>
        <pc:spChg chg="del">
          <ac:chgData name="Jang Minchang" userId="5d9bafdb3db22792" providerId="LiveId" clId="{8C414D0D-7913-4BD8-B215-27E3F8CE625B}" dt="2023-04-21T01:39:44.766" v="17033" actId="478"/>
          <ac:spMkLst>
            <pc:docMk/>
            <pc:sldMk cId="1819602197" sldId="650"/>
            <ac:spMk id="7" creationId="{84E6B4CB-0ADC-B5E8-9D46-9EEDEFED7911}"/>
          </ac:spMkLst>
        </pc:spChg>
        <pc:spChg chg="add del mod">
          <ac:chgData name="Jang Minchang" userId="5d9bafdb3db22792" providerId="LiveId" clId="{8C414D0D-7913-4BD8-B215-27E3F8CE625B}" dt="2023-04-21T01:46:33.956" v="17411" actId="478"/>
          <ac:spMkLst>
            <pc:docMk/>
            <pc:sldMk cId="1819602197" sldId="650"/>
            <ac:spMk id="9" creationId="{7F7D262C-5E61-4BE0-363B-351BC0C8CD7F}"/>
          </ac:spMkLst>
        </pc:spChg>
      </pc:sldChg>
      <pc:sldChg chg="delSp modSp add mod">
        <pc:chgData name="Jang Minchang" userId="5d9bafdb3db22792" providerId="LiveId" clId="{8C414D0D-7913-4BD8-B215-27E3F8CE625B}" dt="2023-04-21T01:40:19.294" v="17075" actId="478"/>
        <pc:sldMkLst>
          <pc:docMk/>
          <pc:sldMk cId="3582812322" sldId="651"/>
        </pc:sldMkLst>
        <pc:spChg chg="mod">
          <ac:chgData name="Jang Minchang" userId="5d9bafdb3db22792" providerId="LiveId" clId="{8C414D0D-7913-4BD8-B215-27E3F8CE625B}" dt="2023-04-21T01:40:15.501" v="17074" actId="20577"/>
          <ac:spMkLst>
            <pc:docMk/>
            <pc:sldMk cId="3582812322" sldId="651"/>
            <ac:spMk id="2" creationId="{05EB6AD8-EBF0-5C20-CE5A-1F3F59D8BE70}"/>
          </ac:spMkLst>
        </pc:spChg>
        <pc:spChg chg="del">
          <ac:chgData name="Jang Minchang" userId="5d9bafdb3db22792" providerId="LiveId" clId="{8C414D0D-7913-4BD8-B215-27E3F8CE625B}" dt="2023-04-21T01:40:19.294" v="17075" actId="478"/>
          <ac:spMkLst>
            <pc:docMk/>
            <pc:sldMk cId="3582812322" sldId="651"/>
            <ac:spMk id="4" creationId="{33D299A4-0FD2-B443-F41F-E3CE7CDBE926}"/>
          </ac:spMkLst>
        </pc:spChg>
      </pc:sldChg>
      <pc:sldChg chg="modSp add mod">
        <pc:chgData name="Jang Minchang" userId="5d9bafdb3db22792" providerId="LiveId" clId="{8C414D0D-7913-4BD8-B215-27E3F8CE625B}" dt="2023-04-21T01:40:56.554" v="17099" actId="20577"/>
        <pc:sldMkLst>
          <pc:docMk/>
          <pc:sldMk cId="942996779" sldId="652"/>
        </pc:sldMkLst>
        <pc:spChg chg="mod">
          <ac:chgData name="Jang Minchang" userId="5d9bafdb3db22792" providerId="LiveId" clId="{8C414D0D-7913-4BD8-B215-27E3F8CE625B}" dt="2023-04-21T01:40:56.554" v="17099" actId="20577"/>
          <ac:spMkLst>
            <pc:docMk/>
            <pc:sldMk cId="942996779" sldId="652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4-21T01:41:20.106" v="17113" actId="20577"/>
        <pc:sldMkLst>
          <pc:docMk/>
          <pc:sldMk cId="412890339" sldId="653"/>
        </pc:sldMkLst>
        <pc:spChg chg="mod">
          <ac:chgData name="Jang Minchang" userId="5d9bafdb3db22792" providerId="LiveId" clId="{8C414D0D-7913-4BD8-B215-27E3F8CE625B}" dt="2023-04-21T01:41:20.106" v="17113" actId="20577"/>
          <ac:spMkLst>
            <pc:docMk/>
            <pc:sldMk cId="412890339" sldId="653"/>
            <ac:spMk id="2" creationId="{05EB6AD8-EBF0-5C20-CE5A-1F3F59D8BE70}"/>
          </ac:spMkLst>
        </pc:spChg>
      </pc:sldChg>
      <pc:sldChg chg="delSp modSp add mod">
        <pc:chgData name="Jang Minchang" userId="5d9bafdb3db22792" providerId="LiveId" clId="{8C414D0D-7913-4BD8-B215-27E3F8CE625B}" dt="2023-05-03T04:31:33.856" v="91600" actId="404"/>
        <pc:sldMkLst>
          <pc:docMk/>
          <pc:sldMk cId="1324127470" sldId="654"/>
        </pc:sldMkLst>
        <pc:spChg chg="mod">
          <ac:chgData name="Jang Minchang" userId="5d9bafdb3db22792" providerId="LiveId" clId="{8C414D0D-7913-4BD8-B215-27E3F8CE625B}" dt="2023-05-03T04:31:33.856" v="91600" actId="404"/>
          <ac:spMkLst>
            <pc:docMk/>
            <pc:sldMk cId="1324127470" sldId="654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21T01:46:38.450" v="17413" actId="478"/>
          <ac:spMkLst>
            <pc:docMk/>
            <pc:sldMk cId="1324127470" sldId="654"/>
            <ac:spMk id="5" creationId="{C9F0959D-F106-4ED8-1A69-7B96572FF134}"/>
          </ac:spMkLst>
        </pc:spChg>
        <pc:spChg chg="mod">
          <ac:chgData name="Jang Minchang" userId="5d9bafdb3db22792" providerId="LiveId" clId="{8C414D0D-7913-4BD8-B215-27E3F8CE625B}" dt="2023-04-21T01:46:44.565" v="17416" actId="1076"/>
          <ac:spMkLst>
            <pc:docMk/>
            <pc:sldMk cId="1324127470" sldId="654"/>
            <ac:spMk id="9" creationId="{7F7D262C-5E61-4BE0-363B-351BC0C8CD7F}"/>
          </ac:spMkLst>
        </pc:spChg>
      </pc:sldChg>
      <pc:sldChg chg="modSp add mod">
        <pc:chgData name="Jang Minchang" userId="5d9bafdb3db22792" providerId="LiveId" clId="{8C414D0D-7913-4BD8-B215-27E3F8CE625B}" dt="2023-05-03T04:31:37.098" v="91601" actId="404"/>
        <pc:sldMkLst>
          <pc:docMk/>
          <pc:sldMk cId="1327288755" sldId="655"/>
        </pc:sldMkLst>
        <pc:spChg chg="mod">
          <ac:chgData name="Jang Minchang" userId="5d9bafdb3db22792" providerId="LiveId" clId="{8C414D0D-7913-4BD8-B215-27E3F8CE625B}" dt="2023-05-03T04:31:37.098" v="91601" actId="404"/>
          <ac:spMkLst>
            <pc:docMk/>
            <pc:sldMk cId="1327288755" sldId="65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7:24.456" v="17487"/>
          <ac:spMkLst>
            <pc:docMk/>
            <pc:sldMk cId="1327288755" sldId="655"/>
            <ac:spMk id="9" creationId="{7F7D262C-5E61-4BE0-363B-351BC0C8CD7F}"/>
          </ac:spMkLst>
        </pc:spChg>
      </pc:sldChg>
      <pc:sldChg chg="modSp add mod">
        <pc:chgData name="Jang Minchang" userId="5d9bafdb3db22792" providerId="LiveId" clId="{8C414D0D-7913-4BD8-B215-27E3F8CE625B}" dt="2023-05-03T04:31:41.080" v="91602" actId="404"/>
        <pc:sldMkLst>
          <pc:docMk/>
          <pc:sldMk cId="3124456021" sldId="656"/>
        </pc:sldMkLst>
        <pc:spChg chg="mod">
          <ac:chgData name="Jang Minchang" userId="5d9bafdb3db22792" providerId="LiveId" clId="{8C414D0D-7913-4BD8-B215-27E3F8CE625B}" dt="2023-05-03T04:31:41.080" v="91602" actId="404"/>
          <ac:spMkLst>
            <pc:docMk/>
            <pc:sldMk cId="3124456021" sldId="65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8:10.832" v="17495" actId="1076"/>
          <ac:spMkLst>
            <pc:docMk/>
            <pc:sldMk cId="3124456021" sldId="656"/>
            <ac:spMk id="9" creationId="{7F7D262C-5E61-4BE0-363B-351BC0C8CD7F}"/>
          </ac:spMkLst>
        </pc:spChg>
      </pc:sldChg>
      <pc:sldChg chg="modSp add mod">
        <pc:chgData name="Jang Minchang" userId="5d9bafdb3db22792" providerId="LiveId" clId="{8C414D0D-7913-4BD8-B215-27E3F8CE625B}" dt="2023-05-03T04:31:44.394" v="91603" actId="404"/>
        <pc:sldMkLst>
          <pc:docMk/>
          <pc:sldMk cId="19781112" sldId="657"/>
        </pc:sldMkLst>
        <pc:spChg chg="mod">
          <ac:chgData name="Jang Minchang" userId="5d9bafdb3db22792" providerId="LiveId" clId="{8C414D0D-7913-4BD8-B215-27E3F8CE625B}" dt="2023-05-03T04:31:44.394" v="91603" actId="404"/>
          <ac:spMkLst>
            <pc:docMk/>
            <pc:sldMk cId="19781112" sldId="65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50:07.575" v="17645" actId="14100"/>
          <ac:spMkLst>
            <pc:docMk/>
            <pc:sldMk cId="19781112" sldId="657"/>
            <ac:spMk id="9" creationId="{7F7D262C-5E61-4BE0-363B-351BC0C8CD7F}"/>
          </ac:spMkLst>
        </pc:spChg>
      </pc:sldChg>
      <pc:sldChg chg="addSp delSp modSp add mod">
        <pc:chgData name="Jang Minchang" userId="5d9bafdb3db22792" providerId="LiveId" clId="{8C414D0D-7913-4BD8-B215-27E3F8CE625B}" dt="2023-04-21T01:56:33.832" v="17981" actId="6549"/>
        <pc:sldMkLst>
          <pc:docMk/>
          <pc:sldMk cId="3693798070" sldId="658"/>
        </pc:sldMkLst>
        <pc:spChg chg="mod">
          <ac:chgData name="Jang Minchang" userId="5d9bafdb3db22792" providerId="LiveId" clId="{8C414D0D-7913-4BD8-B215-27E3F8CE625B}" dt="2023-04-21T01:55:06.300" v="17956" actId="20577"/>
          <ac:spMkLst>
            <pc:docMk/>
            <pc:sldMk cId="3693798070" sldId="65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51:17.224" v="17767" actId="20577"/>
          <ac:spMkLst>
            <pc:docMk/>
            <pc:sldMk cId="3693798070" sldId="658"/>
            <ac:spMk id="5" creationId="{7F4E91D5-FBEC-4F97-EB7C-180179288A0B}"/>
          </ac:spMkLst>
        </pc:spChg>
        <pc:spChg chg="mod">
          <ac:chgData name="Jang Minchang" userId="5d9bafdb3db22792" providerId="LiveId" clId="{8C414D0D-7913-4BD8-B215-27E3F8CE625B}" dt="2023-04-21T01:51:46.203" v="17921" actId="20577"/>
          <ac:spMkLst>
            <pc:docMk/>
            <pc:sldMk cId="3693798070" sldId="658"/>
            <ac:spMk id="7" creationId="{AC6909BD-042E-DBC3-7D8F-EC7668F5FAA4}"/>
          </ac:spMkLst>
        </pc:spChg>
        <pc:spChg chg="mod">
          <ac:chgData name="Jang Minchang" userId="5d9bafdb3db22792" providerId="LiveId" clId="{8C414D0D-7913-4BD8-B215-27E3F8CE625B}" dt="2023-04-21T01:50:58.099" v="17716"/>
          <ac:spMkLst>
            <pc:docMk/>
            <pc:sldMk cId="3693798070" sldId="658"/>
            <ac:spMk id="8" creationId="{99233281-9BFF-F48E-CB09-9238E920C6DB}"/>
          </ac:spMkLst>
        </pc:spChg>
        <pc:spChg chg="del">
          <ac:chgData name="Jang Minchang" userId="5d9bafdb3db22792" providerId="LiveId" clId="{8C414D0D-7913-4BD8-B215-27E3F8CE625B}" dt="2023-04-21T01:50:55.472" v="17715" actId="478"/>
          <ac:spMkLst>
            <pc:docMk/>
            <pc:sldMk cId="3693798070" sldId="658"/>
            <ac:spMk id="9" creationId="{7F7D262C-5E61-4BE0-363B-351BC0C8CD7F}"/>
          </ac:spMkLst>
        </pc:spChg>
        <pc:spChg chg="add mod">
          <ac:chgData name="Jang Minchang" userId="5d9bafdb3db22792" providerId="LiveId" clId="{8C414D0D-7913-4BD8-B215-27E3F8CE625B}" dt="2023-04-21T01:56:33.832" v="17981" actId="6549"/>
          <ac:spMkLst>
            <pc:docMk/>
            <pc:sldMk cId="3693798070" sldId="658"/>
            <ac:spMk id="11" creationId="{980197A3-08FA-D119-40CF-F22892623AF5}"/>
          </ac:spMkLst>
        </pc:spChg>
        <pc:grpChg chg="add del mod">
          <ac:chgData name="Jang Minchang" userId="5d9bafdb3db22792" providerId="LiveId" clId="{8C414D0D-7913-4BD8-B215-27E3F8CE625B}" dt="2023-04-21T01:55:53.350" v="17966" actId="478"/>
          <ac:grpSpMkLst>
            <pc:docMk/>
            <pc:sldMk cId="3693798070" sldId="658"/>
            <ac:grpSpMk id="4" creationId="{3F69FC73-4FB7-DB15-BA56-F4C9C24E6B70}"/>
          </ac:grpSpMkLst>
        </pc:grpChg>
      </pc:sldChg>
      <pc:sldChg chg="delSp modSp add mod">
        <pc:chgData name="Jang Minchang" userId="5d9bafdb3db22792" providerId="LiveId" clId="{8C414D0D-7913-4BD8-B215-27E3F8CE625B}" dt="2023-04-21T01:56:46.617" v="17984" actId="6549"/>
        <pc:sldMkLst>
          <pc:docMk/>
          <pc:sldMk cId="4143641992" sldId="659"/>
        </pc:sldMkLst>
        <pc:spChg chg="mod">
          <ac:chgData name="Jang Minchang" userId="5d9bafdb3db22792" providerId="LiveId" clId="{8C414D0D-7913-4BD8-B215-27E3F8CE625B}" dt="2023-04-21T01:55:10.505" v="17958" actId="20577"/>
          <ac:spMkLst>
            <pc:docMk/>
            <pc:sldMk cId="4143641992" sldId="65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56:46.617" v="17984" actId="6549"/>
          <ac:spMkLst>
            <pc:docMk/>
            <pc:sldMk cId="4143641992" sldId="659"/>
            <ac:spMk id="11" creationId="{980197A3-08FA-D119-40CF-F22892623AF5}"/>
          </ac:spMkLst>
        </pc:spChg>
        <pc:grpChg chg="del">
          <ac:chgData name="Jang Minchang" userId="5d9bafdb3db22792" providerId="LiveId" clId="{8C414D0D-7913-4BD8-B215-27E3F8CE625B}" dt="2023-04-21T01:56:39.082" v="17982" actId="478"/>
          <ac:grpSpMkLst>
            <pc:docMk/>
            <pc:sldMk cId="4143641992" sldId="659"/>
            <ac:grpSpMk id="4" creationId="{3F69FC73-4FB7-DB15-BA56-F4C9C24E6B70}"/>
          </ac:grpSpMkLst>
        </pc:grpChg>
      </pc:sldChg>
      <pc:sldChg chg="modSp add mod">
        <pc:chgData name="Jang Minchang" userId="5d9bafdb3db22792" providerId="LiveId" clId="{8C414D0D-7913-4BD8-B215-27E3F8CE625B}" dt="2023-04-21T01:57:19.017" v="17994" actId="20577"/>
        <pc:sldMkLst>
          <pc:docMk/>
          <pc:sldMk cId="682827608" sldId="660"/>
        </pc:sldMkLst>
        <pc:spChg chg="mod">
          <ac:chgData name="Jang Minchang" userId="5d9bafdb3db22792" providerId="LiveId" clId="{8C414D0D-7913-4BD8-B215-27E3F8CE625B}" dt="2023-04-21T01:57:19.017" v="17994" actId="20577"/>
          <ac:spMkLst>
            <pc:docMk/>
            <pc:sldMk cId="682827608" sldId="660"/>
            <ac:spMk id="2" creationId="{05EB6AD8-EBF0-5C20-CE5A-1F3F59D8BE70}"/>
          </ac:spMkLst>
        </pc:spChg>
      </pc:sldChg>
      <pc:sldChg chg="addSp delSp modSp add mod">
        <pc:chgData name="Jang Minchang" userId="5d9bafdb3db22792" providerId="LiveId" clId="{8C414D0D-7913-4BD8-B215-27E3F8CE625B}" dt="2023-05-03T04:31:50.368" v="91604" actId="404"/>
        <pc:sldMkLst>
          <pc:docMk/>
          <pc:sldMk cId="701417043" sldId="661"/>
        </pc:sldMkLst>
        <pc:spChg chg="mod">
          <ac:chgData name="Jang Minchang" userId="5d9bafdb3db22792" providerId="LiveId" clId="{8C414D0D-7913-4BD8-B215-27E3F8CE625B}" dt="2023-05-03T04:31:50.368" v="91604" actId="404"/>
          <ac:spMkLst>
            <pc:docMk/>
            <pc:sldMk cId="701417043" sldId="66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57:26.491" v="17998" actId="20577"/>
          <ac:spMkLst>
            <pc:docMk/>
            <pc:sldMk cId="701417043" sldId="661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1T02:17:11.782" v="18213" actId="1076"/>
          <ac:spMkLst>
            <pc:docMk/>
            <pc:sldMk cId="701417043" sldId="661"/>
            <ac:spMk id="5" creationId="{EE25842F-508D-75AE-BB3F-973D39B335B1}"/>
          </ac:spMkLst>
        </pc:spChg>
        <pc:spChg chg="del">
          <ac:chgData name="Jang Minchang" userId="5d9bafdb3db22792" providerId="LiveId" clId="{8C414D0D-7913-4BD8-B215-27E3F8CE625B}" dt="2023-04-21T01:57:44.427" v="18000" actId="478"/>
          <ac:spMkLst>
            <pc:docMk/>
            <pc:sldMk cId="701417043" sldId="661"/>
            <ac:spMk id="11" creationId="{980197A3-08FA-D119-40CF-F22892623AF5}"/>
          </ac:spMkLst>
        </pc:spChg>
      </pc:sldChg>
      <pc:sldChg chg="addSp modSp add mod">
        <pc:chgData name="Jang Minchang" userId="5d9bafdb3db22792" providerId="LiveId" clId="{8C414D0D-7913-4BD8-B215-27E3F8CE625B}" dt="2023-05-03T04:32:07.198" v="91656" actId="1037"/>
        <pc:sldMkLst>
          <pc:docMk/>
          <pc:sldMk cId="3907584275" sldId="662"/>
        </pc:sldMkLst>
        <pc:spChg chg="mod">
          <ac:chgData name="Jang Minchang" userId="5d9bafdb3db22792" providerId="LiveId" clId="{8C414D0D-7913-4BD8-B215-27E3F8CE625B}" dt="2023-05-03T04:31:57.919" v="91606" actId="404"/>
          <ac:spMkLst>
            <pc:docMk/>
            <pc:sldMk cId="3907584275" sldId="66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3:37:15.381" v="18756"/>
          <ac:spMkLst>
            <pc:docMk/>
            <pc:sldMk cId="3907584275" sldId="662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5-03T04:32:07.198" v="91656" actId="1037"/>
          <ac:spMkLst>
            <pc:docMk/>
            <pc:sldMk cId="3907584275" sldId="662"/>
            <ac:spMk id="9" creationId="{7F7D262C-5E61-4BE0-363B-351BC0C8CD7F}"/>
          </ac:spMkLst>
        </pc:spChg>
        <pc:picChg chg="add mod">
          <ac:chgData name="Jang Minchang" userId="5d9bafdb3db22792" providerId="LiveId" clId="{8C414D0D-7913-4BD8-B215-27E3F8CE625B}" dt="2023-05-03T04:32:02.966" v="91630" actId="1036"/>
          <ac:picMkLst>
            <pc:docMk/>
            <pc:sldMk cId="3907584275" sldId="662"/>
            <ac:picMk id="5" creationId="{1E164908-7C56-3578-C7D2-73BDB89D504B}"/>
          </ac:picMkLst>
        </pc:picChg>
      </pc:sldChg>
      <pc:sldChg chg="delSp modSp add mod">
        <pc:chgData name="Jang Minchang" userId="5d9bafdb3db22792" providerId="LiveId" clId="{8C414D0D-7913-4BD8-B215-27E3F8CE625B}" dt="2023-05-03T04:32:17.499" v="91672" actId="1035"/>
        <pc:sldMkLst>
          <pc:docMk/>
          <pc:sldMk cId="4110404203" sldId="663"/>
        </pc:sldMkLst>
        <pc:spChg chg="mod">
          <ac:chgData name="Jang Minchang" userId="5d9bafdb3db22792" providerId="LiveId" clId="{8C414D0D-7913-4BD8-B215-27E3F8CE625B}" dt="2023-05-03T04:32:13.886" v="91658" actId="404"/>
          <ac:spMkLst>
            <pc:docMk/>
            <pc:sldMk cId="4110404203" sldId="66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3:37:17.044" v="18757"/>
          <ac:spMkLst>
            <pc:docMk/>
            <pc:sldMk cId="4110404203" sldId="663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5-03T04:32:17.499" v="91672" actId="1035"/>
          <ac:spMkLst>
            <pc:docMk/>
            <pc:sldMk cId="4110404203" sldId="663"/>
            <ac:spMk id="9" creationId="{7F7D262C-5E61-4BE0-363B-351BC0C8CD7F}"/>
          </ac:spMkLst>
        </pc:spChg>
        <pc:picChg chg="del">
          <ac:chgData name="Jang Minchang" userId="5d9bafdb3db22792" providerId="LiveId" clId="{8C414D0D-7913-4BD8-B215-27E3F8CE625B}" dt="2023-04-21T02:22:49.762" v="18419" actId="478"/>
          <ac:picMkLst>
            <pc:docMk/>
            <pc:sldMk cId="4110404203" sldId="663"/>
            <ac:picMk id="5" creationId="{1E164908-7C56-3578-C7D2-73BDB89D504B}"/>
          </ac:picMkLst>
        </pc:picChg>
      </pc:sldChg>
      <pc:sldChg chg="modSp add mod">
        <pc:chgData name="Jang Minchang" userId="5d9bafdb3db22792" providerId="LiveId" clId="{8C414D0D-7913-4BD8-B215-27E3F8CE625B}" dt="2023-05-03T04:32:29.030" v="91674" actId="404"/>
        <pc:sldMkLst>
          <pc:docMk/>
          <pc:sldMk cId="4083729048" sldId="664"/>
        </pc:sldMkLst>
        <pc:spChg chg="mod">
          <ac:chgData name="Jang Minchang" userId="5d9bafdb3db22792" providerId="LiveId" clId="{8C414D0D-7913-4BD8-B215-27E3F8CE625B}" dt="2023-05-03T04:32:29.030" v="91674" actId="404"/>
          <ac:spMkLst>
            <pc:docMk/>
            <pc:sldMk cId="4083729048" sldId="66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3:37:19.085" v="18758"/>
          <ac:spMkLst>
            <pc:docMk/>
            <pc:sldMk cId="4083729048" sldId="664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1T02:25:03.291" v="18436" actId="6549"/>
          <ac:spMkLst>
            <pc:docMk/>
            <pc:sldMk cId="4083729048" sldId="664"/>
            <ac:spMk id="9" creationId="{7F7D262C-5E61-4BE0-363B-351BC0C8CD7F}"/>
          </ac:spMkLst>
        </pc:spChg>
      </pc:sldChg>
      <pc:sldChg chg="modSp add mod">
        <pc:chgData name="Jang Minchang" userId="5d9bafdb3db22792" providerId="LiveId" clId="{8C414D0D-7913-4BD8-B215-27E3F8CE625B}" dt="2023-04-21T03:37:20.732" v="18759"/>
        <pc:sldMkLst>
          <pc:docMk/>
          <pc:sldMk cId="268657843" sldId="665"/>
        </pc:sldMkLst>
        <pc:spChg chg="mod">
          <ac:chgData name="Jang Minchang" userId="5d9bafdb3db22792" providerId="LiveId" clId="{8C414D0D-7913-4BD8-B215-27E3F8CE625B}" dt="2023-04-21T02:28:08.542" v="18497"/>
          <ac:spMkLst>
            <pc:docMk/>
            <pc:sldMk cId="268657843" sldId="66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3:37:20.732" v="18759"/>
          <ac:spMkLst>
            <pc:docMk/>
            <pc:sldMk cId="268657843" sldId="665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1T02:28:04.520" v="18492" actId="1076"/>
          <ac:spMkLst>
            <pc:docMk/>
            <pc:sldMk cId="268657843" sldId="665"/>
            <ac:spMk id="9" creationId="{7F7D262C-5E61-4BE0-363B-351BC0C8CD7F}"/>
          </ac:spMkLst>
        </pc:spChg>
      </pc:sldChg>
      <pc:sldChg chg="addSp modSp add mod">
        <pc:chgData name="Jang Minchang" userId="5d9bafdb3db22792" providerId="LiveId" clId="{8C414D0D-7913-4BD8-B215-27E3F8CE625B}" dt="2023-04-21T03:37:22.855" v="18760"/>
        <pc:sldMkLst>
          <pc:docMk/>
          <pc:sldMk cId="1154377730" sldId="666"/>
        </pc:sldMkLst>
        <pc:spChg chg="mod">
          <ac:chgData name="Jang Minchang" userId="5d9bafdb3db22792" providerId="LiveId" clId="{8C414D0D-7913-4BD8-B215-27E3F8CE625B}" dt="2023-04-21T03:37:22.855" v="18760"/>
          <ac:spMkLst>
            <pc:docMk/>
            <pc:sldMk cId="1154377730" sldId="666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1T02:28:53.491" v="18514" actId="1035"/>
          <ac:spMkLst>
            <pc:docMk/>
            <pc:sldMk cId="1154377730" sldId="666"/>
            <ac:spMk id="4" creationId="{AA632521-B710-6C9D-AC03-13A462CE2161}"/>
          </ac:spMkLst>
        </pc:spChg>
        <pc:spChg chg="add mod">
          <ac:chgData name="Jang Minchang" userId="5d9bafdb3db22792" providerId="LiveId" clId="{8C414D0D-7913-4BD8-B215-27E3F8CE625B}" dt="2023-04-21T02:29:01.278" v="18515" actId="571"/>
          <ac:spMkLst>
            <pc:docMk/>
            <pc:sldMk cId="1154377730" sldId="666"/>
            <ac:spMk id="5" creationId="{89634C52-D795-A19B-CB7F-E1D47DD100FD}"/>
          </ac:spMkLst>
        </pc:spChg>
        <pc:spChg chg="add mod">
          <ac:chgData name="Jang Minchang" userId="5d9bafdb3db22792" providerId="LiveId" clId="{8C414D0D-7913-4BD8-B215-27E3F8CE625B}" dt="2023-04-21T02:30:18.667" v="18718" actId="1076"/>
          <ac:spMkLst>
            <pc:docMk/>
            <pc:sldMk cId="1154377730" sldId="666"/>
            <ac:spMk id="7" creationId="{6A5DBE47-412C-2639-C6E2-F110108E987A}"/>
          </ac:spMkLst>
        </pc:spChg>
        <pc:cxnChg chg="add mod">
          <ac:chgData name="Jang Minchang" userId="5d9bafdb3db22792" providerId="LiveId" clId="{8C414D0D-7913-4BD8-B215-27E3F8CE625B}" dt="2023-04-21T02:30:18.667" v="18718" actId="1076"/>
          <ac:cxnSpMkLst>
            <pc:docMk/>
            <pc:sldMk cId="1154377730" sldId="666"/>
            <ac:cxnSpMk id="10" creationId="{9BA6E7E9-3F5D-0C0B-2CF7-36FBAACABF5D}"/>
          </ac:cxnSpMkLst>
        </pc:cxnChg>
        <pc:cxnChg chg="add mod">
          <ac:chgData name="Jang Minchang" userId="5d9bafdb3db22792" providerId="LiveId" clId="{8C414D0D-7913-4BD8-B215-27E3F8CE625B}" dt="2023-04-21T02:30:18.667" v="18718" actId="1076"/>
          <ac:cxnSpMkLst>
            <pc:docMk/>
            <pc:sldMk cId="1154377730" sldId="666"/>
            <ac:cxnSpMk id="11" creationId="{80D40093-6967-7954-C3F3-96160DAE2F6E}"/>
          </ac:cxnSpMkLst>
        </pc:cxnChg>
      </pc:sldChg>
      <pc:sldChg chg="delSp modSp add mod">
        <pc:chgData name="Jang Minchang" userId="5d9bafdb3db22792" providerId="LiveId" clId="{8C414D0D-7913-4BD8-B215-27E3F8CE625B}" dt="2023-04-24T03:17:23.070" v="23769" actId="20577"/>
        <pc:sldMkLst>
          <pc:docMk/>
          <pc:sldMk cId="1368797315" sldId="667"/>
        </pc:sldMkLst>
        <pc:spChg chg="mod">
          <ac:chgData name="Jang Minchang" userId="5d9bafdb3db22792" providerId="LiveId" clId="{8C414D0D-7913-4BD8-B215-27E3F8CE625B}" dt="2023-04-24T03:17:23.070" v="23769" actId="20577"/>
          <ac:spMkLst>
            <pc:docMk/>
            <pc:sldMk cId="1368797315" sldId="66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3:37:24.595" v="18761"/>
          <ac:spMkLst>
            <pc:docMk/>
            <pc:sldMk cId="1368797315" sldId="667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1T02:31:11.744" v="18721" actId="478"/>
          <ac:spMkLst>
            <pc:docMk/>
            <pc:sldMk cId="1368797315" sldId="667"/>
            <ac:spMk id="4" creationId="{AA632521-B710-6C9D-AC03-13A462CE2161}"/>
          </ac:spMkLst>
        </pc:spChg>
        <pc:spChg chg="del">
          <ac:chgData name="Jang Minchang" userId="5d9bafdb3db22792" providerId="LiveId" clId="{8C414D0D-7913-4BD8-B215-27E3F8CE625B}" dt="2023-04-21T02:31:11.744" v="18721" actId="478"/>
          <ac:spMkLst>
            <pc:docMk/>
            <pc:sldMk cId="1368797315" sldId="667"/>
            <ac:spMk id="5" creationId="{89634C52-D795-A19B-CB7F-E1D47DD100FD}"/>
          </ac:spMkLst>
        </pc:spChg>
        <pc:spChg chg="del">
          <ac:chgData name="Jang Minchang" userId="5d9bafdb3db22792" providerId="LiveId" clId="{8C414D0D-7913-4BD8-B215-27E3F8CE625B}" dt="2023-04-21T02:31:17.151" v="18723" actId="478"/>
          <ac:spMkLst>
            <pc:docMk/>
            <pc:sldMk cId="1368797315" sldId="667"/>
            <ac:spMk id="7" creationId="{6A5DBE47-412C-2639-C6E2-F110108E987A}"/>
          </ac:spMkLst>
        </pc:spChg>
        <pc:spChg chg="mod">
          <ac:chgData name="Jang Minchang" userId="5d9bafdb3db22792" providerId="LiveId" clId="{8C414D0D-7913-4BD8-B215-27E3F8CE625B}" dt="2023-04-21T02:31:46.666" v="18733" actId="1076"/>
          <ac:spMkLst>
            <pc:docMk/>
            <pc:sldMk cId="1368797315" sldId="667"/>
            <ac:spMk id="9" creationId="{7F7D262C-5E61-4BE0-363B-351BC0C8CD7F}"/>
          </ac:spMkLst>
        </pc:spChg>
        <pc:cxnChg chg="del mod">
          <ac:chgData name="Jang Minchang" userId="5d9bafdb3db22792" providerId="LiveId" clId="{8C414D0D-7913-4BD8-B215-27E3F8CE625B}" dt="2023-04-21T02:31:17.151" v="18723" actId="478"/>
          <ac:cxnSpMkLst>
            <pc:docMk/>
            <pc:sldMk cId="1368797315" sldId="667"/>
            <ac:cxnSpMk id="10" creationId="{9BA6E7E9-3F5D-0C0B-2CF7-36FBAACABF5D}"/>
          </ac:cxnSpMkLst>
        </pc:cxnChg>
        <pc:cxnChg chg="del mod">
          <ac:chgData name="Jang Minchang" userId="5d9bafdb3db22792" providerId="LiveId" clId="{8C414D0D-7913-4BD8-B215-27E3F8CE625B}" dt="2023-04-21T02:31:17.151" v="18723" actId="478"/>
          <ac:cxnSpMkLst>
            <pc:docMk/>
            <pc:sldMk cId="1368797315" sldId="667"/>
            <ac:cxnSpMk id="11" creationId="{80D40093-6967-7954-C3F3-96160DAE2F6E}"/>
          </ac:cxnSpMkLst>
        </pc:cxnChg>
      </pc:sldChg>
      <pc:sldChg chg="addSp delSp modSp add mod">
        <pc:chgData name="Jang Minchang" userId="5d9bafdb3db22792" providerId="LiveId" clId="{8C414D0D-7913-4BD8-B215-27E3F8CE625B}" dt="2023-05-03T04:32:36.096" v="91675" actId="404"/>
        <pc:sldMkLst>
          <pc:docMk/>
          <pc:sldMk cId="3962131024" sldId="668"/>
        </pc:sldMkLst>
        <pc:spChg chg="mod">
          <ac:chgData name="Jang Minchang" userId="5d9bafdb3db22792" providerId="LiveId" clId="{8C414D0D-7913-4BD8-B215-27E3F8CE625B}" dt="2023-05-03T04:32:36.096" v="91675" actId="404"/>
          <ac:spMkLst>
            <pc:docMk/>
            <pc:sldMk cId="3962131024" sldId="66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3:37:27.004" v="18762"/>
          <ac:spMkLst>
            <pc:docMk/>
            <pc:sldMk cId="3962131024" sldId="668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1T03:43:00.171" v="19116" actId="14100"/>
          <ac:spMkLst>
            <pc:docMk/>
            <pc:sldMk cId="3962131024" sldId="668"/>
            <ac:spMk id="5" creationId="{4B706301-A262-1FF0-1C6C-04C6834DE838}"/>
          </ac:spMkLst>
        </pc:spChg>
        <pc:spChg chg="del mod">
          <ac:chgData name="Jang Minchang" userId="5d9bafdb3db22792" providerId="LiveId" clId="{8C414D0D-7913-4BD8-B215-27E3F8CE625B}" dt="2023-04-21T03:40:30.443" v="18765" actId="478"/>
          <ac:spMkLst>
            <pc:docMk/>
            <pc:sldMk cId="3962131024" sldId="668"/>
            <ac:spMk id="9" creationId="{7F7D262C-5E61-4BE0-363B-351BC0C8CD7F}"/>
          </ac:spMkLst>
        </pc:spChg>
      </pc:sldChg>
      <pc:sldChg chg="addSp delSp modSp add del mod">
        <pc:chgData name="Jang Minchang" userId="5d9bafdb3db22792" providerId="LiveId" clId="{8C414D0D-7913-4BD8-B215-27E3F8CE625B}" dt="2023-04-21T04:32:05.843" v="20412" actId="47"/>
        <pc:sldMkLst>
          <pc:docMk/>
          <pc:sldMk cId="2552265337" sldId="669"/>
        </pc:sldMkLst>
        <pc:spChg chg="mod">
          <ac:chgData name="Jang Minchang" userId="5d9bafdb3db22792" providerId="LiveId" clId="{8C414D0D-7913-4BD8-B215-27E3F8CE625B}" dt="2023-04-21T04:27:48.993" v="20163" actId="20577"/>
          <ac:spMkLst>
            <pc:docMk/>
            <pc:sldMk cId="2552265337" sldId="66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3:43:13.753" v="19118"/>
          <ac:spMkLst>
            <pc:docMk/>
            <pc:sldMk cId="2552265337" sldId="669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1T03:43:20.716" v="19120" actId="478"/>
          <ac:spMkLst>
            <pc:docMk/>
            <pc:sldMk cId="2552265337" sldId="669"/>
            <ac:spMk id="5" creationId="{4B706301-A262-1FF0-1C6C-04C6834DE838}"/>
          </ac:spMkLst>
        </pc:spChg>
        <pc:spChg chg="add del mod">
          <ac:chgData name="Jang Minchang" userId="5d9bafdb3db22792" providerId="LiveId" clId="{8C414D0D-7913-4BD8-B215-27E3F8CE625B}" dt="2023-04-21T03:48:12.463" v="19838" actId="478"/>
          <ac:spMkLst>
            <pc:docMk/>
            <pc:sldMk cId="2552265337" sldId="669"/>
            <ac:spMk id="7" creationId="{AD202A9F-5C05-48E6-6E2F-4A952B9B497E}"/>
          </ac:spMkLst>
        </pc:spChg>
        <pc:spChg chg="add mod">
          <ac:chgData name="Jang Minchang" userId="5d9bafdb3db22792" providerId="LiveId" clId="{8C414D0D-7913-4BD8-B215-27E3F8CE625B}" dt="2023-04-21T04:26:40.337" v="20047" actId="1076"/>
          <ac:spMkLst>
            <pc:docMk/>
            <pc:sldMk cId="2552265337" sldId="669"/>
            <ac:spMk id="9" creationId="{23AD48F7-9FE0-9281-1173-2B8AF537B78D}"/>
          </ac:spMkLst>
        </pc:spChg>
        <pc:spChg chg="add mod">
          <ac:chgData name="Jang Minchang" userId="5d9bafdb3db22792" providerId="LiveId" clId="{8C414D0D-7913-4BD8-B215-27E3F8CE625B}" dt="2023-04-21T04:28:15.583" v="20177" actId="20577"/>
          <ac:spMkLst>
            <pc:docMk/>
            <pc:sldMk cId="2552265337" sldId="669"/>
            <ac:spMk id="11" creationId="{82C3182D-6B0B-32FB-DBE8-75A4262BEF15}"/>
          </ac:spMkLst>
        </pc:spChg>
      </pc:sldChg>
      <pc:sldChg chg="addSp delSp modSp add del mod">
        <pc:chgData name="Jang Minchang" userId="5d9bafdb3db22792" providerId="LiveId" clId="{8C414D0D-7913-4BD8-B215-27E3F8CE625B}" dt="2023-05-03T04:33:00.142" v="91714" actId="1035"/>
        <pc:sldMkLst>
          <pc:docMk/>
          <pc:sldMk cId="3928270776" sldId="670"/>
        </pc:sldMkLst>
        <pc:spChg chg="mod">
          <ac:chgData name="Jang Minchang" userId="5d9bafdb3db22792" providerId="LiveId" clId="{8C414D0D-7913-4BD8-B215-27E3F8CE625B}" dt="2023-05-03T04:32:47.713" v="91677" actId="404"/>
          <ac:spMkLst>
            <pc:docMk/>
            <pc:sldMk cId="3928270776" sldId="67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06:57.060" v="23241"/>
          <ac:spMkLst>
            <pc:docMk/>
            <pc:sldMk cId="3928270776" sldId="670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5-03T04:32:55.614" v="91708" actId="1036"/>
          <ac:spMkLst>
            <pc:docMk/>
            <pc:sldMk cId="3928270776" sldId="670"/>
            <ac:spMk id="9" creationId="{23AD48F7-9FE0-9281-1173-2B8AF537B78D}"/>
          </ac:spMkLst>
        </pc:spChg>
        <pc:spChg chg="mod">
          <ac:chgData name="Jang Minchang" userId="5d9bafdb3db22792" providerId="LiveId" clId="{8C414D0D-7913-4BD8-B215-27E3F8CE625B}" dt="2023-05-03T04:33:00.142" v="91714" actId="1035"/>
          <ac:spMkLst>
            <pc:docMk/>
            <pc:sldMk cId="3928270776" sldId="670"/>
            <ac:spMk id="11" creationId="{82C3182D-6B0B-32FB-DBE8-75A4262BEF15}"/>
          </ac:spMkLst>
        </pc:spChg>
      </pc:sldChg>
      <pc:sldChg chg="addSp delSp modSp add mod">
        <pc:chgData name="Jang Minchang" userId="5d9bafdb3db22792" providerId="LiveId" clId="{8C414D0D-7913-4BD8-B215-27E3F8CE625B}" dt="2023-04-24T03:06:55.589" v="23240"/>
        <pc:sldMkLst>
          <pc:docMk/>
          <pc:sldMk cId="36397269" sldId="671"/>
        </pc:sldMkLst>
        <pc:spChg chg="mod">
          <ac:chgData name="Jang Minchang" userId="5d9bafdb3db22792" providerId="LiveId" clId="{8C414D0D-7913-4BD8-B215-27E3F8CE625B}" dt="2023-04-21T04:32:22.050" v="20442" actId="20577"/>
          <ac:spMkLst>
            <pc:docMk/>
            <pc:sldMk cId="36397269" sldId="67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06:55.589" v="23240"/>
          <ac:spMkLst>
            <pc:docMk/>
            <pc:sldMk cId="36397269" sldId="671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1T04:31:48.257" v="20409" actId="13926"/>
          <ac:spMkLst>
            <pc:docMk/>
            <pc:sldMk cId="36397269" sldId="671"/>
            <ac:spMk id="5" creationId="{139DD7EC-4F2B-8338-8B5D-22319A4D0A55}"/>
          </ac:spMkLst>
        </pc:spChg>
        <pc:spChg chg="del">
          <ac:chgData name="Jang Minchang" userId="5d9bafdb3db22792" providerId="LiveId" clId="{8C414D0D-7913-4BD8-B215-27E3F8CE625B}" dt="2023-04-21T04:28:50.384" v="20189" actId="478"/>
          <ac:spMkLst>
            <pc:docMk/>
            <pc:sldMk cId="36397269" sldId="671"/>
            <ac:spMk id="9" creationId="{23AD48F7-9FE0-9281-1173-2B8AF537B78D}"/>
          </ac:spMkLst>
        </pc:spChg>
        <pc:spChg chg="del">
          <ac:chgData name="Jang Minchang" userId="5d9bafdb3db22792" providerId="LiveId" clId="{8C414D0D-7913-4BD8-B215-27E3F8CE625B}" dt="2023-04-21T04:28:51.349" v="20190" actId="478"/>
          <ac:spMkLst>
            <pc:docMk/>
            <pc:sldMk cId="36397269" sldId="671"/>
            <ac:spMk id="11" creationId="{82C3182D-6B0B-32FB-DBE8-75A4262BEF15}"/>
          </ac:spMkLst>
        </pc:spChg>
      </pc:sldChg>
      <pc:sldChg chg="addSp delSp modSp add mod">
        <pc:chgData name="Jang Minchang" userId="5d9bafdb3db22792" providerId="LiveId" clId="{8C414D0D-7913-4BD8-B215-27E3F8CE625B}" dt="2023-04-24T03:06:52.504" v="23239"/>
        <pc:sldMkLst>
          <pc:docMk/>
          <pc:sldMk cId="333621890" sldId="672"/>
        </pc:sldMkLst>
        <pc:spChg chg="mod">
          <ac:chgData name="Jang Minchang" userId="5d9bafdb3db22792" providerId="LiveId" clId="{8C414D0D-7913-4BD8-B215-27E3F8CE625B}" dt="2023-04-21T05:43:33.803" v="22497" actId="20577"/>
          <ac:spMkLst>
            <pc:docMk/>
            <pc:sldMk cId="333621890" sldId="67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06:52.504" v="23239"/>
          <ac:spMkLst>
            <pc:docMk/>
            <pc:sldMk cId="333621890" sldId="672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1T04:33:01.211" v="20444" actId="478"/>
          <ac:spMkLst>
            <pc:docMk/>
            <pc:sldMk cId="333621890" sldId="672"/>
            <ac:spMk id="5" creationId="{139DD7EC-4F2B-8338-8B5D-22319A4D0A55}"/>
          </ac:spMkLst>
        </pc:spChg>
        <pc:spChg chg="add mod">
          <ac:chgData name="Jang Minchang" userId="5d9bafdb3db22792" providerId="LiveId" clId="{8C414D0D-7913-4BD8-B215-27E3F8CE625B}" dt="2023-04-21T04:35:12.395" v="20746" actId="1076"/>
          <ac:spMkLst>
            <pc:docMk/>
            <pc:sldMk cId="333621890" sldId="672"/>
            <ac:spMk id="7" creationId="{FB33DC38-30EE-D7AB-ECF1-356F3F44028F}"/>
          </ac:spMkLst>
        </pc:spChg>
        <pc:spChg chg="add mod">
          <ac:chgData name="Jang Minchang" userId="5d9bafdb3db22792" providerId="LiveId" clId="{8C414D0D-7913-4BD8-B215-27E3F8CE625B}" dt="2023-04-21T04:34:38.872" v="20720" actId="14100"/>
          <ac:spMkLst>
            <pc:docMk/>
            <pc:sldMk cId="333621890" sldId="672"/>
            <ac:spMk id="9" creationId="{8FB8B373-40C2-F03C-CF69-CD7AAF7E306F}"/>
          </ac:spMkLst>
        </pc:spChg>
      </pc:sldChg>
      <pc:sldChg chg="addSp delSp modSp add mod">
        <pc:chgData name="Jang Minchang" userId="5d9bafdb3db22792" providerId="LiveId" clId="{8C414D0D-7913-4BD8-B215-27E3F8CE625B}" dt="2023-04-24T03:06:50.713" v="23238"/>
        <pc:sldMkLst>
          <pc:docMk/>
          <pc:sldMk cId="2264469303" sldId="673"/>
        </pc:sldMkLst>
        <pc:spChg chg="mod">
          <ac:chgData name="Jang Minchang" userId="5d9bafdb3db22792" providerId="LiveId" clId="{8C414D0D-7913-4BD8-B215-27E3F8CE625B}" dt="2023-04-21T05:15:34.302" v="21194" actId="6549"/>
          <ac:spMkLst>
            <pc:docMk/>
            <pc:sldMk cId="2264469303" sldId="67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06:50.713" v="23238"/>
          <ac:spMkLst>
            <pc:docMk/>
            <pc:sldMk cId="2264469303" sldId="673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1T05:30:24.278" v="21786" actId="1076"/>
          <ac:spMkLst>
            <pc:docMk/>
            <pc:sldMk cId="2264469303" sldId="673"/>
            <ac:spMk id="5" creationId="{2F9B7C7A-227E-0A72-399B-F88C417B0783}"/>
          </ac:spMkLst>
        </pc:spChg>
        <pc:spChg chg="del">
          <ac:chgData name="Jang Minchang" userId="5d9bafdb3db22792" providerId="LiveId" clId="{8C414D0D-7913-4BD8-B215-27E3F8CE625B}" dt="2023-04-21T04:35:36.835" v="20748" actId="478"/>
          <ac:spMkLst>
            <pc:docMk/>
            <pc:sldMk cId="2264469303" sldId="673"/>
            <ac:spMk id="7" creationId="{FB33DC38-30EE-D7AB-ECF1-356F3F44028F}"/>
          </ac:spMkLst>
        </pc:spChg>
        <pc:spChg chg="add mod">
          <ac:chgData name="Jang Minchang" userId="5d9bafdb3db22792" providerId="LiveId" clId="{8C414D0D-7913-4BD8-B215-27E3F8CE625B}" dt="2023-04-21T05:30:24.278" v="21786" actId="1076"/>
          <ac:spMkLst>
            <pc:docMk/>
            <pc:sldMk cId="2264469303" sldId="673"/>
            <ac:spMk id="8" creationId="{4CCB8AA6-20A3-FA8E-DD0C-60B0ECC1698A}"/>
          </ac:spMkLst>
        </pc:spChg>
        <pc:spChg chg="del">
          <ac:chgData name="Jang Minchang" userId="5d9bafdb3db22792" providerId="LiveId" clId="{8C414D0D-7913-4BD8-B215-27E3F8CE625B}" dt="2023-04-21T04:35:36.835" v="20748" actId="478"/>
          <ac:spMkLst>
            <pc:docMk/>
            <pc:sldMk cId="2264469303" sldId="673"/>
            <ac:spMk id="9" creationId="{8FB8B373-40C2-F03C-CF69-CD7AAF7E306F}"/>
          </ac:spMkLst>
        </pc:spChg>
        <pc:spChg chg="add mod">
          <ac:chgData name="Jang Minchang" userId="5d9bafdb3db22792" providerId="LiveId" clId="{8C414D0D-7913-4BD8-B215-27E3F8CE625B}" dt="2023-04-21T05:31:29.808" v="21918" actId="1036"/>
          <ac:spMkLst>
            <pc:docMk/>
            <pc:sldMk cId="2264469303" sldId="673"/>
            <ac:spMk id="10" creationId="{247D66FC-274E-7FE4-AEDE-2AF58947DEB9}"/>
          </ac:spMkLst>
        </pc:spChg>
        <pc:spChg chg="add mod">
          <ac:chgData name="Jang Minchang" userId="5d9bafdb3db22792" providerId="LiveId" clId="{8C414D0D-7913-4BD8-B215-27E3F8CE625B}" dt="2023-04-21T05:30:24.278" v="21786" actId="1076"/>
          <ac:spMkLst>
            <pc:docMk/>
            <pc:sldMk cId="2264469303" sldId="673"/>
            <ac:spMk id="11" creationId="{CC3E7275-487D-BFD5-2393-6D3E97ACA998}"/>
          </ac:spMkLst>
        </pc:spChg>
        <pc:spChg chg="add mod">
          <ac:chgData name="Jang Minchang" userId="5d9bafdb3db22792" providerId="LiveId" clId="{8C414D0D-7913-4BD8-B215-27E3F8CE625B}" dt="2023-04-21T05:30:24.278" v="21786" actId="1076"/>
          <ac:spMkLst>
            <pc:docMk/>
            <pc:sldMk cId="2264469303" sldId="673"/>
            <ac:spMk id="16" creationId="{D38906CA-3BA1-6719-2747-A158A204D074}"/>
          </ac:spMkLst>
        </pc:spChg>
        <pc:spChg chg="add mod">
          <ac:chgData name="Jang Minchang" userId="5d9bafdb3db22792" providerId="LiveId" clId="{8C414D0D-7913-4BD8-B215-27E3F8CE625B}" dt="2023-04-21T05:30:24.278" v="21786" actId="1076"/>
          <ac:spMkLst>
            <pc:docMk/>
            <pc:sldMk cId="2264469303" sldId="673"/>
            <ac:spMk id="21" creationId="{9BF7FF50-2BE9-6C8B-18CB-2CF5D886E8B0}"/>
          </ac:spMkLst>
        </pc:spChg>
        <pc:spChg chg="add mod">
          <ac:chgData name="Jang Minchang" userId="5d9bafdb3db22792" providerId="LiveId" clId="{8C414D0D-7913-4BD8-B215-27E3F8CE625B}" dt="2023-04-21T05:30:24.278" v="21786" actId="1076"/>
          <ac:spMkLst>
            <pc:docMk/>
            <pc:sldMk cId="2264469303" sldId="673"/>
            <ac:spMk id="27" creationId="{EB817DF6-778C-F099-9A69-81D2ACBA3FE7}"/>
          </ac:spMkLst>
        </pc:spChg>
        <pc:spChg chg="add mod">
          <ac:chgData name="Jang Minchang" userId="5d9bafdb3db22792" providerId="LiveId" clId="{8C414D0D-7913-4BD8-B215-27E3F8CE625B}" dt="2023-04-21T05:25:29.001" v="21469" actId="571"/>
          <ac:spMkLst>
            <pc:docMk/>
            <pc:sldMk cId="2264469303" sldId="673"/>
            <ac:spMk id="40" creationId="{E178B8FA-CCFD-BAFB-EA43-B2A9AC976B4C}"/>
          </ac:spMkLst>
        </pc:spChg>
        <pc:spChg chg="add mod">
          <ac:chgData name="Jang Minchang" userId="5d9bafdb3db22792" providerId="LiveId" clId="{8C414D0D-7913-4BD8-B215-27E3F8CE625B}" dt="2023-04-21T05:30:24.278" v="21786" actId="1076"/>
          <ac:spMkLst>
            <pc:docMk/>
            <pc:sldMk cId="2264469303" sldId="673"/>
            <ac:spMk id="42" creationId="{61593CCB-8853-3F02-09D9-738151C0EFF0}"/>
          </ac:spMkLst>
        </pc:spChg>
        <pc:spChg chg="add mod">
          <ac:chgData name="Jang Minchang" userId="5d9bafdb3db22792" providerId="LiveId" clId="{8C414D0D-7913-4BD8-B215-27E3F8CE625B}" dt="2023-04-21T05:31:29.808" v="21918" actId="1036"/>
          <ac:spMkLst>
            <pc:docMk/>
            <pc:sldMk cId="2264469303" sldId="673"/>
            <ac:spMk id="44" creationId="{EAC6E17C-B7B0-5CCC-C657-01921C76942D}"/>
          </ac:spMkLst>
        </pc:spChg>
        <pc:spChg chg="add mod">
          <ac:chgData name="Jang Minchang" userId="5d9bafdb3db22792" providerId="LiveId" clId="{8C414D0D-7913-4BD8-B215-27E3F8CE625B}" dt="2023-04-21T05:30:24.278" v="21786" actId="1076"/>
          <ac:spMkLst>
            <pc:docMk/>
            <pc:sldMk cId="2264469303" sldId="673"/>
            <ac:spMk id="51" creationId="{0FE630A6-9075-6AD5-2B34-E6C9004EC33B}"/>
          </ac:spMkLst>
        </pc:spChg>
        <pc:spChg chg="add mod">
          <ac:chgData name="Jang Minchang" userId="5d9bafdb3db22792" providerId="LiveId" clId="{8C414D0D-7913-4BD8-B215-27E3F8CE625B}" dt="2023-04-21T05:30:24.278" v="21786" actId="1076"/>
          <ac:spMkLst>
            <pc:docMk/>
            <pc:sldMk cId="2264469303" sldId="673"/>
            <ac:spMk id="52" creationId="{0FEAD8F4-BD17-447F-CF6D-471C88D8AC11}"/>
          </ac:spMkLst>
        </pc:spChg>
        <pc:spChg chg="add mod">
          <ac:chgData name="Jang Minchang" userId="5d9bafdb3db22792" providerId="LiveId" clId="{8C414D0D-7913-4BD8-B215-27E3F8CE625B}" dt="2023-04-21T05:30:24.278" v="21786" actId="1076"/>
          <ac:spMkLst>
            <pc:docMk/>
            <pc:sldMk cId="2264469303" sldId="673"/>
            <ac:spMk id="61" creationId="{6382C837-19CE-ACCB-0C67-827E4454F14B}"/>
          </ac:spMkLst>
        </pc:spChg>
        <pc:spChg chg="add mod">
          <ac:chgData name="Jang Minchang" userId="5d9bafdb3db22792" providerId="LiveId" clId="{8C414D0D-7913-4BD8-B215-27E3F8CE625B}" dt="2023-04-21T05:32:37.387" v="21922" actId="6549"/>
          <ac:spMkLst>
            <pc:docMk/>
            <pc:sldMk cId="2264469303" sldId="673"/>
            <ac:spMk id="62" creationId="{56D9A0D2-2FC8-7BE6-9825-52700B05160F}"/>
          </ac:spMkLst>
        </pc:spChg>
        <pc:cxnChg chg="add mod">
          <ac:chgData name="Jang Minchang" userId="5d9bafdb3db22792" providerId="LiveId" clId="{8C414D0D-7913-4BD8-B215-27E3F8CE625B}" dt="2023-04-21T05:30:24.278" v="21786" actId="1076"/>
          <ac:cxnSpMkLst>
            <pc:docMk/>
            <pc:sldMk cId="2264469303" sldId="673"/>
            <ac:cxnSpMk id="18" creationId="{6F9F1259-3E05-0855-D543-461B0ACF869A}"/>
          </ac:cxnSpMkLst>
        </pc:cxnChg>
        <pc:cxnChg chg="add mod">
          <ac:chgData name="Jang Minchang" userId="5d9bafdb3db22792" providerId="LiveId" clId="{8C414D0D-7913-4BD8-B215-27E3F8CE625B}" dt="2023-04-21T05:31:29.808" v="21918" actId="1036"/>
          <ac:cxnSpMkLst>
            <pc:docMk/>
            <pc:sldMk cId="2264469303" sldId="673"/>
            <ac:cxnSpMk id="22" creationId="{C24C7589-5F7F-E863-A44B-A699D1B422B3}"/>
          </ac:cxnSpMkLst>
        </pc:cxnChg>
        <pc:cxnChg chg="add mod">
          <ac:chgData name="Jang Minchang" userId="5d9bafdb3db22792" providerId="LiveId" clId="{8C414D0D-7913-4BD8-B215-27E3F8CE625B}" dt="2023-04-21T05:30:24.278" v="21786" actId="1076"/>
          <ac:cxnSpMkLst>
            <pc:docMk/>
            <pc:sldMk cId="2264469303" sldId="673"/>
            <ac:cxnSpMk id="28" creationId="{63B2841E-125E-AD39-BA82-E83D989E2644}"/>
          </ac:cxnSpMkLst>
        </pc:cxnChg>
        <pc:cxnChg chg="add mod">
          <ac:chgData name="Jang Minchang" userId="5d9bafdb3db22792" providerId="LiveId" clId="{8C414D0D-7913-4BD8-B215-27E3F8CE625B}" dt="2023-04-21T05:31:29.808" v="21918" actId="1036"/>
          <ac:cxnSpMkLst>
            <pc:docMk/>
            <pc:sldMk cId="2264469303" sldId="673"/>
            <ac:cxnSpMk id="45" creationId="{C5726ACC-3923-A37C-6859-2D9750B166C2}"/>
          </ac:cxnSpMkLst>
        </pc:cxnChg>
        <pc:cxnChg chg="add mod">
          <ac:chgData name="Jang Minchang" userId="5d9bafdb3db22792" providerId="LiveId" clId="{8C414D0D-7913-4BD8-B215-27E3F8CE625B}" dt="2023-04-21T05:30:24.278" v="21786" actId="1076"/>
          <ac:cxnSpMkLst>
            <pc:docMk/>
            <pc:sldMk cId="2264469303" sldId="673"/>
            <ac:cxnSpMk id="53" creationId="{17F551A7-44B0-17D1-FA43-35C62F33ECF2}"/>
          </ac:cxnSpMkLst>
        </pc:cxnChg>
        <pc:cxnChg chg="add mod">
          <ac:chgData name="Jang Minchang" userId="5d9bafdb3db22792" providerId="LiveId" clId="{8C414D0D-7913-4BD8-B215-27E3F8CE625B}" dt="2023-04-21T05:32:07.591" v="21921" actId="1076"/>
          <ac:cxnSpMkLst>
            <pc:docMk/>
            <pc:sldMk cId="2264469303" sldId="673"/>
            <ac:cxnSpMk id="63" creationId="{7C7C6F0E-2EFE-9B37-A627-F56DF0AA2EC5}"/>
          </ac:cxnSpMkLst>
        </pc:cxnChg>
      </pc:sldChg>
      <pc:sldChg chg="addSp delSp modSp add mod">
        <pc:chgData name="Jang Minchang" userId="5d9bafdb3db22792" providerId="LiveId" clId="{8C414D0D-7913-4BD8-B215-27E3F8CE625B}" dt="2023-04-24T03:06:48.656" v="23237"/>
        <pc:sldMkLst>
          <pc:docMk/>
          <pc:sldMk cId="2597113388" sldId="674"/>
        </pc:sldMkLst>
        <pc:spChg chg="mod">
          <ac:chgData name="Jang Minchang" userId="5d9bafdb3db22792" providerId="LiveId" clId="{8C414D0D-7913-4BD8-B215-27E3F8CE625B}" dt="2023-04-21T05:43:42.227" v="22507" actId="20577"/>
          <ac:spMkLst>
            <pc:docMk/>
            <pc:sldMk cId="2597113388" sldId="67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06:48.656" v="23237"/>
          <ac:spMkLst>
            <pc:docMk/>
            <pc:sldMk cId="2597113388" sldId="674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1T05:14:11.565" v="21126" actId="478"/>
          <ac:spMkLst>
            <pc:docMk/>
            <pc:sldMk cId="2597113388" sldId="674"/>
            <ac:spMk id="5" creationId="{2F9B7C7A-227E-0A72-399B-F88C417B0783}"/>
          </ac:spMkLst>
        </pc:spChg>
        <pc:spChg chg="add mod">
          <ac:chgData name="Jang Minchang" userId="5d9bafdb3db22792" providerId="LiveId" clId="{8C414D0D-7913-4BD8-B215-27E3F8CE625B}" dt="2023-04-21T05:39:29.229" v="22134" actId="6549"/>
          <ac:spMkLst>
            <pc:docMk/>
            <pc:sldMk cId="2597113388" sldId="674"/>
            <ac:spMk id="7" creationId="{F4C6B352-3ECA-C3AF-270A-06A200FD7C3C}"/>
          </ac:spMkLst>
        </pc:spChg>
        <pc:spChg chg="del">
          <ac:chgData name="Jang Minchang" userId="5d9bafdb3db22792" providerId="LiveId" clId="{8C414D0D-7913-4BD8-B215-27E3F8CE625B}" dt="2023-04-21T05:14:12.688" v="21127" actId="478"/>
          <ac:spMkLst>
            <pc:docMk/>
            <pc:sldMk cId="2597113388" sldId="674"/>
            <ac:spMk id="8" creationId="{4CCB8AA6-20A3-FA8E-DD0C-60B0ECC1698A}"/>
          </ac:spMkLst>
        </pc:spChg>
      </pc:sldChg>
      <pc:sldChg chg="modSp add mod">
        <pc:chgData name="Jang Minchang" userId="5d9bafdb3db22792" providerId="LiveId" clId="{8C414D0D-7913-4BD8-B215-27E3F8CE625B}" dt="2023-04-24T03:06:47.120" v="23236"/>
        <pc:sldMkLst>
          <pc:docMk/>
          <pc:sldMk cId="3962600579" sldId="675"/>
        </pc:sldMkLst>
        <pc:spChg chg="mod">
          <ac:chgData name="Jang Minchang" userId="5d9bafdb3db22792" providerId="LiveId" clId="{8C414D0D-7913-4BD8-B215-27E3F8CE625B}" dt="2023-04-21T05:43:52.459" v="22510" actId="20577"/>
          <ac:spMkLst>
            <pc:docMk/>
            <pc:sldMk cId="3962600579" sldId="67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06:47.120" v="23236"/>
          <ac:spMkLst>
            <pc:docMk/>
            <pc:sldMk cId="3962600579" sldId="675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1T05:39:26.903" v="22133" actId="6549"/>
          <ac:spMkLst>
            <pc:docMk/>
            <pc:sldMk cId="3962600579" sldId="675"/>
            <ac:spMk id="7" creationId="{F4C6B352-3ECA-C3AF-270A-06A200FD7C3C}"/>
          </ac:spMkLst>
        </pc:spChg>
      </pc:sldChg>
      <pc:sldChg chg="addSp delSp modSp add mod">
        <pc:chgData name="Jang Minchang" userId="5d9bafdb3db22792" providerId="LiveId" clId="{8C414D0D-7913-4BD8-B215-27E3F8CE625B}" dt="2023-05-03T04:33:25.750" v="91728" actId="1035"/>
        <pc:sldMkLst>
          <pc:docMk/>
          <pc:sldMk cId="3924495146" sldId="676"/>
        </pc:sldMkLst>
        <pc:spChg chg="mod">
          <ac:chgData name="Jang Minchang" userId="5d9bafdb3db22792" providerId="LiveId" clId="{8C414D0D-7913-4BD8-B215-27E3F8CE625B}" dt="2023-05-03T04:33:22.520" v="91716" actId="404"/>
          <ac:spMkLst>
            <pc:docMk/>
            <pc:sldMk cId="3924495146" sldId="67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06:41.744" v="23234" actId="6549"/>
          <ac:spMkLst>
            <pc:docMk/>
            <pc:sldMk cId="3924495146" sldId="676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5-03T04:33:25.750" v="91728" actId="1035"/>
          <ac:spMkLst>
            <pc:docMk/>
            <pc:sldMk cId="3924495146" sldId="676"/>
            <ac:spMk id="5" creationId="{C2D6F2EE-1D76-7243-0407-B479AAAAF31F}"/>
          </ac:spMkLst>
        </pc:spChg>
        <pc:spChg chg="del mod">
          <ac:chgData name="Jang Minchang" userId="5d9bafdb3db22792" providerId="LiveId" clId="{8C414D0D-7913-4BD8-B215-27E3F8CE625B}" dt="2023-04-21T05:41:10.526" v="22484" actId="478"/>
          <ac:spMkLst>
            <pc:docMk/>
            <pc:sldMk cId="3924495146" sldId="676"/>
            <ac:spMk id="7" creationId="{F4C6B352-3ECA-C3AF-270A-06A200FD7C3C}"/>
          </ac:spMkLst>
        </pc:spChg>
      </pc:sldChg>
      <pc:sldChg chg="addSp delSp modSp add mod">
        <pc:chgData name="Jang Minchang" userId="5d9bafdb3db22792" providerId="LiveId" clId="{8C414D0D-7913-4BD8-B215-27E3F8CE625B}" dt="2023-04-24T03:06:45.717" v="23235"/>
        <pc:sldMkLst>
          <pc:docMk/>
          <pc:sldMk cId="4091774901" sldId="677"/>
        </pc:sldMkLst>
        <pc:spChg chg="mod">
          <ac:chgData name="Jang Minchang" userId="5d9bafdb3db22792" providerId="LiveId" clId="{8C414D0D-7913-4BD8-B215-27E3F8CE625B}" dt="2023-04-21T05:51:06.612" v="23231"/>
          <ac:spMkLst>
            <pc:docMk/>
            <pc:sldMk cId="4091774901" sldId="67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06:45.717" v="23235"/>
          <ac:spMkLst>
            <pc:docMk/>
            <pc:sldMk cId="4091774901" sldId="677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1T05:47:15.232" v="23049" actId="6549"/>
          <ac:spMkLst>
            <pc:docMk/>
            <pc:sldMk cId="4091774901" sldId="677"/>
            <ac:spMk id="5" creationId="{F1E4D0AA-2E28-EC69-293C-96B3219E47E6}"/>
          </ac:spMkLst>
        </pc:spChg>
        <pc:spChg chg="del">
          <ac:chgData name="Jang Minchang" userId="5d9bafdb3db22792" providerId="LiveId" clId="{8C414D0D-7913-4BD8-B215-27E3F8CE625B}" dt="2023-04-21T05:44:38.495" v="22522" actId="478"/>
          <ac:spMkLst>
            <pc:docMk/>
            <pc:sldMk cId="4091774901" sldId="677"/>
            <ac:spMk id="7" creationId="{F4C6B352-3ECA-C3AF-270A-06A200FD7C3C}"/>
          </ac:spMkLst>
        </pc:spChg>
        <pc:spChg chg="add del mod">
          <ac:chgData name="Jang Minchang" userId="5d9bafdb3db22792" providerId="LiveId" clId="{8C414D0D-7913-4BD8-B215-27E3F8CE625B}" dt="2023-04-21T05:47:46.487" v="23058" actId="478"/>
          <ac:spMkLst>
            <pc:docMk/>
            <pc:sldMk cId="4091774901" sldId="677"/>
            <ac:spMk id="8" creationId="{A20E7680-04F1-4904-61C1-ADE36E1D276A}"/>
          </ac:spMkLst>
        </pc:spChg>
      </pc:sldChg>
      <pc:sldChg chg="addSp delSp modSp add mod">
        <pc:chgData name="Jang Minchang" userId="5d9bafdb3db22792" providerId="LiveId" clId="{8C414D0D-7913-4BD8-B215-27E3F8CE625B}" dt="2023-04-24T03:10:51.311" v="23647" actId="1582"/>
        <pc:sldMkLst>
          <pc:docMk/>
          <pc:sldMk cId="1627472978" sldId="678"/>
        </pc:sldMkLst>
        <pc:spChg chg="mod">
          <ac:chgData name="Jang Minchang" userId="5d9bafdb3db22792" providerId="LiveId" clId="{8C414D0D-7913-4BD8-B215-27E3F8CE625B}" dt="2023-04-24T03:08:47.976" v="23561" actId="20577"/>
          <ac:spMkLst>
            <pc:docMk/>
            <pc:sldMk cId="1627472978" sldId="67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07:49.466" v="23323" actId="20577"/>
          <ac:spMkLst>
            <pc:docMk/>
            <pc:sldMk cId="1627472978" sldId="678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4T03:09:43.208" v="23564" actId="14100"/>
          <ac:spMkLst>
            <pc:docMk/>
            <pc:sldMk cId="1627472978" sldId="678"/>
            <ac:spMk id="6" creationId="{3FBC218E-3D79-0BE8-9490-6427D8CDAA83}"/>
          </ac:spMkLst>
        </pc:spChg>
        <pc:spChg chg="add mod">
          <ac:chgData name="Jang Minchang" userId="5d9bafdb3db22792" providerId="LiveId" clId="{8C414D0D-7913-4BD8-B215-27E3F8CE625B}" dt="2023-04-24T03:10:06.302" v="23569" actId="207"/>
          <ac:spMkLst>
            <pc:docMk/>
            <pc:sldMk cId="1627472978" sldId="678"/>
            <ac:spMk id="7" creationId="{BF47A514-9257-8FF5-CD73-A72958C89723}"/>
          </ac:spMkLst>
        </pc:spChg>
        <pc:spChg chg="add mod">
          <ac:chgData name="Jang Minchang" userId="5d9bafdb3db22792" providerId="LiveId" clId="{8C414D0D-7913-4BD8-B215-27E3F8CE625B}" dt="2023-04-24T03:10:39.392" v="23644" actId="1076"/>
          <ac:spMkLst>
            <pc:docMk/>
            <pc:sldMk cId="1627472978" sldId="678"/>
            <ac:spMk id="8" creationId="{6FEFCDC5-D052-49E8-C850-B0DE38691BAC}"/>
          </ac:spMkLst>
        </pc:spChg>
        <pc:spChg chg="del">
          <ac:chgData name="Jang Minchang" userId="5d9bafdb3db22792" providerId="LiveId" clId="{8C414D0D-7913-4BD8-B215-27E3F8CE625B}" dt="2023-04-24T03:08:10.230" v="23441" actId="478"/>
          <ac:spMkLst>
            <pc:docMk/>
            <pc:sldMk cId="1627472978" sldId="678"/>
            <ac:spMk id="10" creationId="{4A301DCA-C36A-8D61-B6D7-A2BA7238D131}"/>
          </ac:spMkLst>
        </pc:spChg>
        <pc:cxnChg chg="add mod">
          <ac:chgData name="Jang Minchang" userId="5d9bafdb3db22792" providerId="LiveId" clId="{8C414D0D-7913-4BD8-B215-27E3F8CE625B}" dt="2023-04-24T03:10:51.311" v="23647" actId="1582"/>
          <ac:cxnSpMkLst>
            <pc:docMk/>
            <pc:sldMk cId="1627472978" sldId="678"/>
            <ac:cxnSpMk id="11" creationId="{BE66EC9F-B64E-C4FD-905D-256425D7942F}"/>
          </ac:cxnSpMkLst>
        </pc:cxnChg>
      </pc:sldChg>
      <pc:sldChg chg="add del">
        <pc:chgData name="Jang Minchang" userId="5d9bafdb3db22792" providerId="LiveId" clId="{8C414D0D-7913-4BD8-B215-27E3F8CE625B}" dt="2023-04-24T03:06:35.555" v="23233" actId="47"/>
        <pc:sldMkLst>
          <pc:docMk/>
          <pc:sldMk cId="3964776654" sldId="678"/>
        </pc:sldMkLst>
      </pc:sldChg>
      <pc:sldChg chg="addSp modSp add mod ord">
        <pc:chgData name="Jang Minchang" userId="5d9bafdb3db22792" providerId="LiveId" clId="{8C414D0D-7913-4BD8-B215-27E3F8CE625B}" dt="2023-04-24T03:16:16.238" v="23718" actId="14100"/>
        <pc:sldMkLst>
          <pc:docMk/>
          <pc:sldMk cId="3180370630" sldId="679"/>
        </pc:sldMkLst>
        <pc:spChg chg="mod">
          <ac:chgData name="Jang Minchang" userId="5d9bafdb3db22792" providerId="LiveId" clId="{8C414D0D-7913-4BD8-B215-27E3F8CE625B}" dt="2023-04-24T03:13:11.952" v="23668" actId="20577"/>
          <ac:spMkLst>
            <pc:docMk/>
            <pc:sldMk cId="3180370630" sldId="679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24T03:15:07.133" v="23676" actId="14100"/>
          <ac:spMkLst>
            <pc:docMk/>
            <pc:sldMk cId="3180370630" sldId="679"/>
            <ac:spMk id="4" creationId="{D4415A2B-92EF-BC0E-D8F9-F5938E9DD6F4}"/>
          </ac:spMkLst>
        </pc:spChg>
        <pc:spChg chg="add mod">
          <ac:chgData name="Jang Minchang" userId="5d9bafdb3db22792" providerId="LiveId" clId="{8C414D0D-7913-4BD8-B215-27E3F8CE625B}" dt="2023-04-24T03:16:06.118" v="23715" actId="1037"/>
          <ac:spMkLst>
            <pc:docMk/>
            <pc:sldMk cId="3180370630" sldId="679"/>
            <ac:spMk id="5" creationId="{4B92F08D-66A2-47E8-CA2C-F5DFFD9D2239}"/>
          </ac:spMkLst>
        </pc:spChg>
        <pc:spChg chg="mod">
          <ac:chgData name="Jang Minchang" userId="5d9bafdb3db22792" providerId="LiveId" clId="{8C414D0D-7913-4BD8-B215-27E3F8CE625B}" dt="2023-04-24T03:15:09.916" v="23679" actId="1076"/>
          <ac:spMkLst>
            <pc:docMk/>
            <pc:sldMk cId="3180370630" sldId="679"/>
            <ac:spMk id="9" creationId="{1D9CCE6F-3D95-FEFD-20CA-9C7C3BEEB03E}"/>
          </ac:spMkLst>
        </pc:spChg>
        <pc:spChg chg="add mod">
          <ac:chgData name="Jang Minchang" userId="5d9bafdb3db22792" providerId="LiveId" clId="{8C414D0D-7913-4BD8-B215-27E3F8CE625B}" dt="2023-04-24T03:15:32.247" v="23689" actId="207"/>
          <ac:spMkLst>
            <pc:docMk/>
            <pc:sldMk cId="3180370630" sldId="679"/>
            <ac:spMk id="16" creationId="{3A343C08-B39F-1EA1-B7F9-56AE8C3547B5}"/>
          </ac:spMkLst>
        </pc:spChg>
        <pc:spChg chg="add mod">
          <ac:chgData name="Jang Minchang" userId="5d9bafdb3db22792" providerId="LiveId" clId="{8C414D0D-7913-4BD8-B215-27E3F8CE625B}" dt="2023-04-24T03:16:16.238" v="23718" actId="14100"/>
          <ac:spMkLst>
            <pc:docMk/>
            <pc:sldMk cId="3180370630" sldId="679"/>
            <ac:spMk id="17" creationId="{7A73028C-E655-ED68-FD73-8956FA0DE662}"/>
          </ac:spMkLst>
        </pc:spChg>
        <pc:spChg chg="add mod">
          <ac:chgData name="Jang Minchang" userId="5d9bafdb3db22792" providerId="LiveId" clId="{8C414D0D-7913-4BD8-B215-27E3F8CE625B}" dt="2023-04-24T03:16:06.118" v="23715" actId="1037"/>
          <ac:spMkLst>
            <pc:docMk/>
            <pc:sldMk cId="3180370630" sldId="679"/>
            <ac:spMk id="18" creationId="{9CF27B1C-4F29-8DB0-8993-DB85C610D994}"/>
          </ac:spMkLst>
        </pc:spChg>
        <pc:spChg chg="add mod">
          <ac:chgData name="Jang Minchang" userId="5d9bafdb3db22792" providerId="LiveId" clId="{8C414D0D-7913-4BD8-B215-27E3F8CE625B}" dt="2023-04-24T03:16:06.118" v="23715" actId="1037"/>
          <ac:spMkLst>
            <pc:docMk/>
            <pc:sldMk cId="3180370630" sldId="679"/>
            <ac:spMk id="21" creationId="{39E1756D-DF53-2A7B-F3E2-A4B945936F97}"/>
          </ac:spMkLst>
        </pc:spChg>
        <pc:cxnChg chg="add mod">
          <ac:chgData name="Jang Minchang" userId="5d9bafdb3db22792" providerId="LiveId" clId="{8C414D0D-7913-4BD8-B215-27E3F8CE625B}" dt="2023-04-24T03:16:06.118" v="23715" actId="1037"/>
          <ac:cxnSpMkLst>
            <pc:docMk/>
            <pc:sldMk cId="3180370630" sldId="679"/>
            <ac:cxnSpMk id="7" creationId="{D129B20C-B42B-BDD9-8F9F-B1FE3F6A2A39}"/>
          </ac:cxnSpMkLst>
        </pc:cxnChg>
        <pc:cxnChg chg="add mod">
          <ac:chgData name="Jang Minchang" userId="5d9bafdb3db22792" providerId="LiveId" clId="{8C414D0D-7913-4BD8-B215-27E3F8CE625B}" dt="2023-04-24T03:16:06.118" v="23715" actId="1037"/>
          <ac:cxnSpMkLst>
            <pc:docMk/>
            <pc:sldMk cId="3180370630" sldId="679"/>
            <ac:cxnSpMk id="19" creationId="{188CB31F-329C-F065-4ABB-32787CD9A307}"/>
          </ac:cxnSpMkLst>
        </pc:cxnChg>
        <pc:cxnChg chg="add mod">
          <ac:chgData name="Jang Minchang" userId="5d9bafdb3db22792" providerId="LiveId" clId="{8C414D0D-7913-4BD8-B215-27E3F8CE625B}" dt="2023-04-24T03:16:16.238" v="23718" actId="14100"/>
          <ac:cxnSpMkLst>
            <pc:docMk/>
            <pc:sldMk cId="3180370630" sldId="679"/>
            <ac:cxnSpMk id="22" creationId="{3B527E7C-AE00-D5E4-0F15-04909B92AFC1}"/>
          </ac:cxnSpMkLst>
        </pc:cxnChg>
      </pc:sldChg>
      <pc:sldChg chg="delSp modSp add mod">
        <pc:chgData name="Jang Minchang" userId="5d9bafdb3db22792" providerId="LiveId" clId="{8C414D0D-7913-4BD8-B215-27E3F8CE625B}" dt="2023-05-03T04:46:46.131" v="92260" actId="20577"/>
        <pc:sldMkLst>
          <pc:docMk/>
          <pc:sldMk cId="3683360436" sldId="680"/>
        </pc:sldMkLst>
        <pc:spChg chg="mod">
          <ac:chgData name="Jang Minchang" userId="5d9bafdb3db22792" providerId="LiveId" clId="{8C414D0D-7913-4BD8-B215-27E3F8CE625B}" dt="2023-05-03T04:46:46.131" v="92260" actId="20577"/>
          <ac:spMkLst>
            <pc:docMk/>
            <pc:sldMk cId="3683360436" sldId="68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37.768" v="50532" actId="20577"/>
          <ac:spMkLst>
            <pc:docMk/>
            <pc:sldMk cId="3683360436" sldId="680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4T03:40:36.916" v="24047" actId="478"/>
          <ac:spMkLst>
            <pc:docMk/>
            <pc:sldMk cId="3683360436" sldId="680"/>
            <ac:spMk id="5" creationId="{C2D6F2EE-1D76-7243-0407-B479AAAAF31F}"/>
          </ac:spMkLst>
        </pc:spChg>
      </pc:sldChg>
      <pc:sldChg chg="modSp add mod">
        <pc:chgData name="Jang Minchang" userId="5d9bafdb3db22792" providerId="LiveId" clId="{8C414D0D-7913-4BD8-B215-27E3F8CE625B}" dt="2023-05-03T04:33:51.460" v="91730" actId="1076"/>
        <pc:sldMkLst>
          <pc:docMk/>
          <pc:sldMk cId="2894025913" sldId="681"/>
        </pc:sldMkLst>
        <pc:spChg chg="mod">
          <ac:chgData name="Jang Minchang" userId="5d9bafdb3db22792" providerId="LiveId" clId="{8C414D0D-7913-4BD8-B215-27E3F8CE625B}" dt="2023-05-03T04:33:47.777" v="91729" actId="404"/>
          <ac:spMkLst>
            <pc:docMk/>
            <pc:sldMk cId="2894025913" sldId="68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38:51.092" v="23917"/>
          <ac:spMkLst>
            <pc:docMk/>
            <pc:sldMk cId="2894025913" sldId="681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5-03T04:33:51.460" v="91730" actId="1076"/>
          <ac:spMkLst>
            <pc:docMk/>
            <pc:sldMk cId="2894025913" sldId="681"/>
            <ac:spMk id="5" creationId="{4B706301-A262-1FF0-1C6C-04C6834DE838}"/>
          </ac:spMkLst>
        </pc:spChg>
      </pc:sldChg>
      <pc:sldChg chg="delSp modSp add mod">
        <pc:chgData name="Jang Minchang" userId="5d9bafdb3db22792" providerId="LiveId" clId="{8C414D0D-7913-4BD8-B215-27E3F8CE625B}" dt="2023-05-03T04:35:16.702" v="91795" actId="15"/>
        <pc:sldMkLst>
          <pc:docMk/>
          <pc:sldMk cId="4218361041" sldId="682"/>
        </pc:sldMkLst>
        <pc:spChg chg="mod">
          <ac:chgData name="Jang Minchang" userId="5d9bafdb3db22792" providerId="LiveId" clId="{8C414D0D-7913-4BD8-B215-27E3F8CE625B}" dt="2023-05-03T04:35:16.702" v="91795" actId="15"/>
          <ac:spMkLst>
            <pc:docMk/>
            <pc:sldMk cId="4218361041" sldId="68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40:51.370" v="24083" actId="20577"/>
          <ac:spMkLst>
            <pc:docMk/>
            <pc:sldMk cId="4218361041" sldId="682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4T03:41:15.853" v="24085" actId="478"/>
          <ac:spMkLst>
            <pc:docMk/>
            <pc:sldMk cId="4218361041" sldId="682"/>
            <ac:spMk id="5" creationId="{4B706301-A262-1FF0-1C6C-04C6834DE838}"/>
          </ac:spMkLst>
        </pc:spChg>
      </pc:sldChg>
      <pc:sldChg chg="addSp modSp add mod">
        <pc:chgData name="Jang Minchang" userId="5d9bafdb3db22792" providerId="LiveId" clId="{8C414D0D-7913-4BD8-B215-27E3F8CE625B}" dt="2023-04-24T03:45:48.701" v="25571" actId="20577"/>
        <pc:sldMkLst>
          <pc:docMk/>
          <pc:sldMk cId="830456463" sldId="683"/>
        </pc:sldMkLst>
        <pc:spChg chg="mod">
          <ac:chgData name="Jang Minchang" userId="5d9bafdb3db22792" providerId="LiveId" clId="{8C414D0D-7913-4BD8-B215-27E3F8CE625B}" dt="2023-04-24T03:45:48.701" v="25571" actId="20577"/>
          <ac:spMkLst>
            <pc:docMk/>
            <pc:sldMk cId="830456463" sldId="683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24T03:45:19.851" v="25375" actId="13926"/>
          <ac:spMkLst>
            <pc:docMk/>
            <pc:sldMk cId="830456463" sldId="683"/>
            <ac:spMk id="5" creationId="{4987854D-311F-EFD6-0497-F303D2451463}"/>
          </ac:spMkLst>
        </pc:spChg>
      </pc:sldChg>
      <pc:sldChg chg="modSp add mod">
        <pc:chgData name="Jang Minchang" userId="5d9bafdb3db22792" providerId="LiveId" clId="{8C414D0D-7913-4BD8-B215-27E3F8CE625B}" dt="2023-05-03T04:35:33.457" v="91796" actId="20577"/>
        <pc:sldMkLst>
          <pc:docMk/>
          <pc:sldMk cId="59022183" sldId="684"/>
        </pc:sldMkLst>
        <pc:spChg chg="mod">
          <ac:chgData name="Jang Minchang" userId="5d9bafdb3db22792" providerId="LiveId" clId="{8C414D0D-7913-4BD8-B215-27E3F8CE625B}" dt="2023-05-03T04:35:33.457" v="91796" actId="20577"/>
          <ac:spMkLst>
            <pc:docMk/>
            <pc:sldMk cId="59022183" sldId="68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47:24.211" v="25755" actId="13926"/>
          <ac:spMkLst>
            <pc:docMk/>
            <pc:sldMk cId="59022183" sldId="684"/>
            <ac:spMk id="5" creationId="{4987854D-311F-EFD6-0497-F303D2451463}"/>
          </ac:spMkLst>
        </pc:spChg>
      </pc:sldChg>
      <pc:sldChg chg="modSp add mod">
        <pc:chgData name="Jang Minchang" userId="5d9bafdb3db22792" providerId="LiveId" clId="{8C414D0D-7913-4BD8-B215-27E3F8CE625B}" dt="2023-05-03T04:35:42.505" v="91797" actId="20577"/>
        <pc:sldMkLst>
          <pc:docMk/>
          <pc:sldMk cId="2775919414" sldId="685"/>
        </pc:sldMkLst>
        <pc:spChg chg="mod">
          <ac:chgData name="Jang Minchang" userId="5d9bafdb3db22792" providerId="LiveId" clId="{8C414D0D-7913-4BD8-B215-27E3F8CE625B}" dt="2023-05-03T04:35:42.505" v="91797" actId="20577"/>
          <ac:spMkLst>
            <pc:docMk/>
            <pc:sldMk cId="2775919414" sldId="68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48:10.030" v="25757"/>
          <ac:spMkLst>
            <pc:docMk/>
            <pc:sldMk cId="2775919414" sldId="685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4T03:48:27.565" v="25856" actId="1076"/>
          <ac:spMkLst>
            <pc:docMk/>
            <pc:sldMk cId="2775919414" sldId="685"/>
            <ac:spMk id="5" creationId="{EA27E564-D6F8-E43F-951F-DD6B050B12F5}"/>
          </ac:spMkLst>
        </pc:spChg>
      </pc:sldChg>
      <pc:sldChg chg="modSp add mod">
        <pc:chgData name="Jang Minchang" userId="5d9bafdb3db22792" providerId="LiveId" clId="{8C414D0D-7913-4BD8-B215-27E3F8CE625B}" dt="2023-05-03T04:36:03.785" v="91811" actId="20577"/>
        <pc:sldMkLst>
          <pc:docMk/>
          <pc:sldMk cId="1520651844" sldId="686"/>
        </pc:sldMkLst>
        <pc:spChg chg="mod">
          <ac:chgData name="Jang Minchang" userId="5d9bafdb3db22792" providerId="LiveId" clId="{8C414D0D-7913-4BD8-B215-27E3F8CE625B}" dt="2023-05-03T04:36:03.785" v="91811" actId="20577"/>
          <ac:spMkLst>
            <pc:docMk/>
            <pc:sldMk cId="1520651844" sldId="68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48:11.328" v="25758"/>
          <ac:spMkLst>
            <pc:docMk/>
            <pc:sldMk cId="1520651844" sldId="686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4T03:54:36.716" v="26814" actId="1035"/>
          <ac:spMkLst>
            <pc:docMk/>
            <pc:sldMk cId="1520651844" sldId="686"/>
            <ac:spMk id="5" creationId="{EA27E564-D6F8-E43F-951F-DD6B050B12F5}"/>
          </ac:spMkLst>
        </pc:spChg>
      </pc:sldChg>
      <pc:sldChg chg="modSp add mod">
        <pc:chgData name="Jang Minchang" userId="5d9bafdb3db22792" providerId="LiveId" clId="{8C414D0D-7913-4BD8-B215-27E3F8CE625B}" dt="2023-05-03T04:36:08.420" v="91812" actId="20577"/>
        <pc:sldMkLst>
          <pc:docMk/>
          <pc:sldMk cId="2327078601" sldId="687"/>
        </pc:sldMkLst>
        <pc:spChg chg="mod">
          <ac:chgData name="Jang Minchang" userId="5d9bafdb3db22792" providerId="LiveId" clId="{8C414D0D-7913-4BD8-B215-27E3F8CE625B}" dt="2023-05-03T04:36:08.420" v="91812" actId="20577"/>
          <ac:spMkLst>
            <pc:docMk/>
            <pc:sldMk cId="2327078601" sldId="68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48:13.166" v="25759"/>
          <ac:spMkLst>
            <pc:docMk/>
            <pc:sldMk cId="2327078601" sldId="687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4T03:48:43.546" v="25876" actId="6549"/>
          <ac:spMkLst>
            <pc:docMk/>
            <pc:sldMk cId="2327078601" sldId="687"/>
            <ac:spMk id="5" creationId="{EA27E564-D6F8-E43F-951F-DD6B050B12F5}"/>
          </ac:spMkLst>
        </pc:spChg>
      </pc:sldChg>
      <pc:sldChg chg="modSp add mod">
        <pc:chgData name="Jang Minchang" userId="5d9bafdb3db22792" providerId="LiveId" clId="{8C414D0D-7913-4BD8-B215-27E3F8CE625B}" dt="2023-05-03T04:37:46.162" v="91904" actId="1036"/>
        <pc:sldMkLst>
          <pc:docMk/>
          <pc:sldMk cId="3303377999" sldId="688"/>
        </pc:sldMkLst>
        <pc:spChg chg="mod">
          <ac:chgData name="Jang Minchang" userId="5d9bafdb3db22792" providerId="LiveId" clId="{8C414D0D-7913-4BD8-B215-27E3F8CE625B}" dt="2023-05-03T04:37:34.742" v="91898" actId="6549"/>
          <ac:spMkLst>
            <pc:docMk/>
            <pc:sldMk cId="3303377999" sldId="68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49:26.936" v="25878"/>
          <ac:spMkLst>
            <pc:docMk/>
            <pc:sldMk cId="3303377999" sldId="688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5-03T04:37:46.162" v="91904" actId="1036"/>
          <ac:spMkLst>
            <pc:docMk/>
            <pc:sldMk cId="3303377999" sldId="688"/>
            <ac:spMk id="5" creationId="{98C2DACA-270F-A931-B227-5D0868B21074}"/>
          </ac:spMkLst>
        </pc:spChg>
      </pc:sldChg>
      <pc:sldChg chg="modSp add mod">
        <pc:chgData name="Jang Minchang" userId="5d9bafdb3db22792" providerId="LiveId" clId="{8C414D0D-7913-4BD8-B215-27E3F8CE625B}" dt="2023-05-03T04:38:22.085" v="91918" actId="1035"/>
        <pc:sldMkLst>
          <pc:docMk/>
          <pc:sldMk cId="4216166552" sldId="689"/>
        </pc:sldMkLst>
        <pc:spChg chg="mod">
          <ac:chgData name="Jang Minchang" userId="5d9bafdb3db22792" providerId="LiveId" clId="{8C414D0D-7913-4BD8-B215-27E3F8CE625B}" dt="2023-05-03T04:38:19.434" v="91912" actId="404"/>
          <ac:spMkLst>
            <pc:docMk/>
            <pc:sldMk cId="4216166552" sldId="68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49:28.395" v="25879"/>
          <ac:spMkLst>
            <pc:docMk/>
            <pc:sldMk cId="4216166552" sldId="689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5-03T04:38:22.085" v="91918" actId="1035"/>
          <ac:spMkLst>
            <pc:docMk/>
            <pc:sldMk cId="4216166552" sldId="689"/>
            <ac:spMk id="5" creationId="{98C2DACA-270F-A931-B227-5D0868B21074}"/>
          </ac:spMkLst>
        </pc:spChg>
      </pc:sldChg>
      <pc:sldChg chg="modSp add mod">
        <pc:chgData name="Jang Minchang" userId="5d9bafdb3db22792" providerId="LiveId" clId="{8C414D0D-7913-4BD8-B215-27E3F8CE625B}" dt="2023-05-03T04:40:12.507" v="91958" actId="404"/>
        <pc:sldMkLst>
          <pc:docMk/>
          <pc:sldMk cId="140020465" sldId="690"/>
        </pc:sldMkLst>
        <pc:spChg chg="mod">
          <ac:chgData name="Jang Minchang" userId="5d9bafdb3db22792" providerId="LiveId" clId="{8C414D0D-7913-4BD8-B215-27E3F8CE625B}" dt="2023-05-03T04:40:12.507" v="91958" actId="404"/>
          <ac:spMkLst>
            <pc:docMk/>
            <pc:sldMk cId="140020465" sldId="69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45.127" v="50533"/>
          <ac:spMkLst>
            <pc:docMk/>
            <pc:sldMk cId="140020465" sldId="690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4:40:40.784" v="91968" actId="20577"/>
        <pc:sldMkLst>
          <pc:docMk/>
          <pc:sldMk cId="2551148379" sldId="691"/>
        </pc:sldMkLst>
        <pc:spChg chg="mod">
          <ac:chgData name="Jang Minchang" userId="5d9bafdb3db22792" providerId="LiveId" clId="{8C414D0D-7913-4BD8-B215-27E3F8CE625B}" dt="2023-05-03T04:40:40.784" v="91968" actId="20577"/>
          <ac:spMkLst>
            <pc:docMk/>
            <pc:sldMk cId="2551148379" sldId="69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46.615" v="50534"/>
          <ac:spMkLst>
            <pc:docMk/>
            <pc:sldMk cId="2551148379" sldId="691"/>
            <ac:spMk id="3" creationId="{E06A0340-3FD7-9797-D084-87FDD5914DEC}"/>
          </ac:spMkLst>
        </pc:spChg>
      </pc:sldChg>
      <pc:sldChg chg="addSp delSp modSp add mod">
        <pc:chgData name="Jang Minchang" userId="5d9bafdb3db22792" providerId="LiveId" clId="{8C414D0D-7913-4BD8-B215-27E3F8CE625B}" dt="2023-05-03T04:46:20.241" v="92255" actId="20577"/>
        <pc:sldMkLst>
          <pc:docMk/>
          <pc:sldMk cId="575371049" sldId="692"/>
        </pc:sldMkLst>
        <pc:spChg chg="mod">
          <ac:chgData name="Jang Minchang" userId="5d9bafdb3db22792" providerId="LiveId" clId="{8C414D0D-7913-4BD8-B215-27E3F8CE625B}" dt="2023-05-03T04:46:20.241" v="92255" actId="20577"/>
          <ac:spMkLst>
            <pc:docMk/>
            <pc:sldMk cId="575371049" sldId="69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48.040" v="50535"/>
          <ac:spMkLst>
            <pc:docMk/>
            <pc:sldMk cId="575371049" sldId="692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4-26T02:02:21.051" v="45335" actId="478"/>
          <ac:spMkLst>
            <pc:docMk/>
            <pc:sldMk cId="575371049" sldId="692"/>
            <ac:spMk id="4" creationId="{39CD247A-7230-D304-3D3D-9F39BD9271EB}"/>
          </ac:spMkLst>
        </pc:spChg>
      </pc:sldChg>
      <pc:sldChg chg="addSp modSp add mod">
        <pc:chgData name="Jang Minchang" userId="5d9bafdb3db22792" providerId="LiveId" clId="{8C414D0D-7913-4BD8-B215-27E3F8CE625B}" dt="2023-04-27T00:03:49.656" v="50536"/>
        <pc:sldMkLst>
          <pc:docMk/>
          <pc:sldMk cId="1440367116" sldId="693"/>
        </pc:sldMkLst>
        <pc:spChg chg="mod">
          <ac:chgData name="Jang Minchang" userId="5d9bafdb3db22792" providerId="LiveId" clId="{8C414D0D-7913-4BD8-B215-27E3F8CE625B}" dt="2023-04-25T00:04:36.079" v="32937" actId="20577"/>
          <ac:spMkLst>
            <pc:docMk/>
            <pc:sldMk cId="1440367116" sldId="69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49.656" v="50536"/>
          <ac:spMkLst>
            <pc:docMk/>
            <pc:sldMk cId="1440367116" sldId="693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0:04:09.615" v="32924" actId="6549"/>
          <ac:spMkLst>
            <pc:docMk/>
            <pc:sldMk cId="1440367116" sldId="693"/>
            <ac:spMk id="5" creationId="{A9296E34-4E50-ABE0-205E-9998DF96D329}"/>
          </ac:spMkLst>
        </pc:spChg>
        <pc:spChg chg="mod">
          <ac:chgData name="Jang Minchang" userId="5d9bafdb3db22792" providerId="LiveId" clId="{8C414D0D-7913-4BD8-B215-27E3F8CE625B}" dt="2023-04-26T02:02:43.852" v="45398" actId="20577"/>
          <ac:spMkLst>
            <pc:docMk/>
            <pc:sldMk cId="1440367116" sldId="693"/>
            <ac:spMk id="7" creationId="{551FD95B-414E-BC4E-F7CA-24993B94B75F}"/>
          </ac:spMkLst>
        </pc:spChg>
        <pc:spChg chg="mod">
          <ac:chgData name="Jang Minchang" userId="5d9bafdb3db22792" providerId="LiveId" clId="{8C414D0D-7913-4BD8-B215-27E3F8CE625B}" dt="2023-04-26T02:04:20.703" v="45652" actId="20577"/>
          <ac:spMkLst>
            <pc:docMk/>
            <pc:sldMk cId="1440367116" sldId="693"/>
            <ac:spMk id="8" creationId="{B60010E4-4E67-B22C-5D8F-189C9025986D}"/>
          </ac:spMkLst>
        </pc:spChg>
        <pc:spChg chg="mod">
          <ac:chgData name="Jang Minchang" userId="5d9bafdb3db22792" providerId="LiveId" clId="{8C414D0D-7913-4BD8-B215-27E3F8CE625B}" dt="2023-04-26T02:02:25.244" v="45336"/>
          <ac:spMkLst>
            <pc:docMk/>
            <pc:sldMk cId="1440367116" sldId="693"/>
            <ac:spMk id="9" creationId="{BD654F09-0A6C-86AB-8093-E74B4FCAC32D}"/>
          </ac:spMkLst>
        </pc:spChg>
        <pc:grpChg chg="add mod">
          <ac:chgData name="Jang Minchang" userId="5d9bafdb3db22792" providerId="LiveId" clId="{8C414D0D-7913-4BD8-B215-27E3F8CE625B}" dt="2023-04-26T02:02:29.984" v="45337" actId="1076"/>
          <ac:grpSpMkLst>
            <pc:docMk/>
            <pc:sldMk cId="1440367116" sldId="693"/>
            <ac:grpSpMk id="4" creationId="{96701872-C381-48C9-96C6-7D188F63CB24}"/>
          </ac:grpSpMkLst>
        </pc:grpChg>
      </pc:sldChg>
      <pc:sldChg chg="addSp delSp modSp add mod">
        <pc:chgData name="Jang Minchang" userId="5d9bafdb3db22792" providerId="LiveId" clId="{8C414D0D-7913-4BD8-B215-27E3F8CE625B}" dt="2023-05-03T04:59:02.447" v="92977" actId="404"/>
        <pc:sldMkLst>
          <pc:docMk/>
          <pc:sldMk cId="4114698220" sldId="694"/>
        </pc:sldMkLst>
        <pc:spChg chg="mod">
          <ac:chgData name="Jang Minchang" userId="5d9bafdb3db22792" providerId="LiveId" clId="{8C414D0D-7913-4BD8-B215-27E3F8CE625B}" dt="2023-05-03T04:59:02.447" v="92977" actId="404"/>
          <ac:spMkLst>
            <pc:docMk/>
            <pc:sldMk cId="4114698220" sldId="69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53.901" v="50431" actId="20577"/>
          <ac:spMkLst>
            <pc:docMk/>
            <pc:sldMk cId="4114698220" sldId="694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4-26T04:14:40.248" v="48097" actId="478"/>
          <ac:spMkLst>
            <pc:docMk/>
            <pc:sldMk cId="4114698220" sldId="694"/>
            <ac:spMk id="5" creationId="{C71595A0-3342-3466-DCB0-0F847D19BD5D}"/>
          </ac:spMkLst>
        </pc:spChg>
      </pc:sldChg>
      <pc:sldChg chg="modSp add mod">
        <pc:chgData name="Jang Minchang" userId="5d9bafdb3db22792" providerId="LiveId" clId="{8C414D0D-7913-4BD8-B215-27E3F8CE625B}" dt="2023-05-03T05:00:14.790" v="92987" actId="20577"/>
        <pc:sldMkLst>
          <pc:docMk/>
          <pc:sldMk cId="2209618185" sldId="695"/>
        </pc:sldMkLst>
        <pc:spChg chg="mod">
          <ac:chgData name="Jang Minchang" userId="5d9bafdb3db22792" providerId="LiveId" clId="{8C414D0D-7913-4BD8-B215-27E3F8CE625B}" dt="2023-05-03T05:00:14.790" v="92987" actId="20577"/>
          <ac:spMkLst>
            <pc:docMk/>
            <pc:sldMk cId="2209618185" sldId="69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15.529" v="50468" actId="20577"/>
          <ac:spMkLst>
            <pc:docMk/>
            <pc:sldMk cId="2209618185" sldId="695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4-27T00:03:51.398" v="50537"/>
        <pc:sldMkLst>
          <pc:docMk/>
          <pc:sldMk cId="820572035" sldId="696"/>
        </pc:sldMkLst>
        <pc:spChg chg="mod">
          <ac:chgData name="Jang Minchang" userId="5d9bafdb3db22792" providerId="LiveId" clId="{8C414D0D-7913-4BD8-B215-27E3F8CE625B}" dt="2023-04-25T00:04:40.337" v="32939" actId="20577"/>
          <ac:spMkLst>
            <pc:docMk/>
            <pc:sldMk cId="820572035" sldId="69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51.398" v="50537"/>
          <ac:spMkLst>
            <pc:docMk/>
            <pc:sldMk cId="820572035" sldId="696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5T00:04:18.176" v="32927" actId="6549"/>
          <ac:spMkLst>
            <pc:docMk/>
            <pc:sldMk cId="820572035" sldId="696"/>
            <ac:spMk id="5" creationId="{A9296E34-4E50-ABE0-205E-9998DF96D329}"/>
          </ac:spMkLst>
        </pc:spChg>
      </pc:sldChg>
      <pc:sldChg chg="modSp add del mod">
        <pc:chgData name="Jang Minchang" userId="5d9bafdb3db22792" providerId="LiveId" clId="{8C414D0D-7913-4BD8-B215-27E3F8CE625B}" dt="2023-04-25T00:03:55.704" v="32920"/>
        <pc:sldMkLst>
          <pc:docMk/>
          <pc:sldMk cId="2712430211" sldId="696"/>
        </pc:sldMkLst>
        <pc:spChg chg="mod">
          <ac:chgData name="Jang Minchang" userId="5d9bafdb3db22792" providerId="LiveId" clId="{8C414D0D-7913-4BD8-B215-27E3F8CE625B}" dt="2023-04-25T00:03:54.095" v="32918" actId="6549"/>
          <ac:spMkLst>
            <pc:docMk/>
            <pc:sldMk cId="2712430211" sldId="696"/>
            <ac:spMk id="5" creationId="{A9296E34-4E50-ABE0-205E-9998DF96D329}"/>
          </ac:spMkLst>
        </pc:spChg>
      </pc:sldChg>
      <pc:sldChg chg="modSp add mod">
        <pc:chgData name="Jang Minchang" userId="5d9bafdb3db22792" providerId="LiveId" clId="{8C414D0D-7913-4BD8-B215-27E3F8CE625B}" dt="2023-04-27T00:03:52.809" v="50538"/>
        <pc:sldMkLst>
          <pc:docMk/>
          <pc:sldMk cId="1623414805" sldId="697"/>
        </pc:sldMkLst>
        <pc:spChg chg="mod">
          <ac:chgData name="Jang Minchang" userId="5d9bafdb3db22792" providerId="LiveId" clId="{8C414D0D-7913-4BD8-B215-27E3F8CE625B}" dt="2023-04-25T00:04:44.014" v="32941" actId="20577"/>
          <ac:spMkLst>
            <pc:docMk/>
            <pc:sldMk cId="1623414805" sldId="69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52.809" v="50538"/>
          <ac:spMkLst>
            <pc:docMk/>
            <pc:sldMk cId="1623414805" sldId="697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5T00:04:24.617" v="32929" actId="6549"/>
          <ac:spMkLst>
            <pc:docMk/>
            <pc:sldMk cId="1623414805" sldId="697"/>
            <ac:spMk id="5" creationId="{A9296E34-4E50-ABE0-205E-9998DF96D329}"/>
          </ac:spMkLst>
        </pc:spChg>
      </pc:sldChg>
      <pc:sldChg chg="addSp modSp add mod">
        <pc:chgData name="Jang Minchang" userId="5d9bafdb3db22792" providerId="LiveId" clId="{8C414D0D-7913-4BD8-B215-27E3F8CE625B}" dt="2023-05-03T04:47:13.098" v="92262" actId="404"/>
        <pc:sldMkLst>
          <pc:docMk/>
          <pc:sldMk cId="1172589139" sldId="698"/>
        </pc:sldMkLst>
        <pc:spChg chg="mod">
          <ac:chgData name="Jang Minchang" userId="5d9bafdb3db22792" providerId="LiveId" clId="{8C414D0D-7913-4BD8-B215-27E3F8CE625B}" dt="2023-05-03T04:47:13.098" v="92262" actId="404"/>
          <ac:spMkLst>
            <pc:docMk/>
            <pc:sldMk cId="1172589139" sldId="69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54.155" v="50539"/>
          <ac:spMkLst>
            <pc:docMk/>
            <pc:sldMk cId="1172589139" sldId="698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5T00:21:30.388" v="33637" actId="113"/>
          <ac:spMkLst>
            <pc:docMk/>
            <pc:sldMk cId="1172589139" sldId="698"/>
            <ac:spMk id="5" creationId="{A9296E34-4E50-ABE0-205E-9998DF96D329}"/>
          </ac:spMkLst>
        </pc:spChg>
        <pc:spChg chg="add mod">
          <ac:chgData name="Jang Minchang" userId="5d9bafdb3db22792" providerId="LiveId" clId="{8C414D0D-7913-4BD8-B215-27E3F8CE625B}" dt="2023-04-25T05:13:43.093" v="40238" actId="20577"/>
          <ac:spMkLst>
            <pc:docMk/>
            <pc:sldMk cId="1172589139" sldId="698"/>
            <ac:spMk id="7" creationId="{70DACEB9-B335-6714-6C07-9B095144646D}"/>
          </ac:spMkLst>
        </pc:spChg>
        <pc:spChg chg="add mod">
          <ac:chgData name="Jang Minchang" userId="5d9bafdb3db22792" providerId="LiveId" clId="{8C414D0D-7913-4BD8-B215-27E3F8CE625B}" dt="2023-04-25T00:20:38.185" v="33439" actId="14100"/>
          <ac:spMkLst>
            <pc:docMk/>
            <pc:sldMk cId="1172589139" sldId="698"/>
            <ac:spMk id="9" creationId="{7D756948-CFB0-B9BB-7FE8-5D1470C3C4D9}"/>
          </ac:spMkLst>
        </pc:spChg>
      </pc:sldChg>
      <pc:sldChg chg="addSp delSp modSp add mod">
        <pc:chgData name="Jang Minchang" userId="5d9bafdb3db22792" providerId="LiveId" clId="{8C414D0D-7913-4BD8-B215-27E3F8CE625B}" dt="2023-04-27T00:03:55.753" v="50540"/>
        <pc:sldMkLst>
          <pc:docMk/>
          <pc:sldMk cId="267742313" sldId="699"/>
        </pc:sldMkLst>
        <pc:spChg chg="mod">
          <ac:chgData name="Jang Minchang" userId="5d9bafdb3db22792" providerId="LiveId" clId="{8C414D0D-7913-4BD8-B215-27E3F8CE625B}" dt="2023-04-25T00:23:09.223" v="33991" actId="20577"/>
          <ac:spMkLst>
            <pc:docMk/>
            <pc:sldMk cId="267742313" sldId="69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55.753" v="50540"/>
          <ac:spMkLst>
            <pc:docMk/>
            <pc:sldMk cId="267742313" sldId="699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5T00:21:35.397" v="33638" actId="113"/>
          <ac:spMkLst>
            <pc:docMk/>
            <pc:sldMk cId="267742313" sldId="699"/>
            <ac:spMk id="5" creationId="{A9296E34-4E50-ABE0-205E-9998DF96D329}"/>
          </ac:spMkLst>
        </pc:spChg>
        <pc:spChg chg="del">
          <ac:chgData name="Jang Minchang" userId="5d9bafdb3db22792" providerId="LiveId" clId="{8C414D0D-7913-4BD8-B215-27E3F8CE625B}" dt="2023-04-25T00:21:38.008" v="33639" actId="478"/>
          <ac:spMkLst>
            <pc:docMk/>
            <pc:sldMk cId="267742313" sldId="699"/>
            <ac:spMk id="7" creationId="{70DACEB9-B335-6714-6C07-9B095144646D}"/>
          </ac:spMkLst>
        </pc:spChg>
        <pc:spChg chg="add mod">
          <ac:chgData name="Jang Minchang" userId="5d9bafdb3db22792" providerId="LiveId" clId="{8C414D0D-7913-4BD8-B215-27E3F8CE625B}" dt="2023-04-25T00:22:45.918" v="33845" actId="207"/>
          <ac:spMkLst>
            <pc:docMk/>
            <pc:sldMk cId="267742313" sldId="699"/>
            <ac:spMk id="8" creationId="{C938CA17-0774-89DC-D555-74FBC7CB523D}"/>
          </ac:spMkLst>
        </pc:spChg>
        <pc:spChg chg="del">
          <ac:chgData name="Jang Minchang" userId="5d9bafdb3db22792" providerId="LiveId" clId="{8C414D0D-7913-4BD8-B215-27E3F8CE625B}" dt="2023-04-25T00:21:40.571" v="33640" actId="478"/>
          <ac:spMkLst>
            <pc:docMk/>
            <pc:sldMk cId="267742313" sldId="699"/>
            <ac:spMk id="9" creationId="{7D756948-CFB0-B9BB-7FE8-5D1470C3C4D9}"/>
          </ac:spMkLst>
        </pc:spChg>
      </pc:sldChg>
      <pc:sldChg chg="delSp modSp add mod">
        <pc:chgData name="Jang Minchang" userId="5d9bafdb3db22792" providerId="LiveId" clId="{8C414D0D-7913-4BD8-B215-27E3F8CE625B}" dt="2023-05-03T04:52:15.511" v="92497" actId="13926"/>
        <pc:sldMkLst>
          <pc:docMk/>
          <pc:sldMk cId="3530243080" sldId="700"/>
        </pc:sldMkLst>
        <pc:spChg chg="mod">
          <ac:chgData name="Jang Minchang" userId="5d9bafdb3db22792" providerId="LiveId" clId="{8C414D0D-7913-4BD8-B215-27E3F8CE625B}" dt="2023-05-03T04:52:15.511" v="92497" actId="13926"/>
          <ac:spMkLst>
            <pc:docMk/>
            <pc:sldMk cId="3530243080" sldId="70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57.132" v="50541"/>
          <ac:spMkLst>
            <pc:docMk/>
            <pc:sldMk cId="3530243080" sldId="700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5T00:23:36.436" v="33993" actId="478"/>
          <ac:spMkLst>
            <pc:docMk/>
            <pc:sldMk cId="3530243080" sldId="700"/>
            <ac:spMk id="5" creationId="{A9296E34-4E50-ABE0-205E-9998DF96D329}"/>
          </ac:spMkLst>
        </pc:spChg>
        <pc:spChg chg="del">
          <ac:chgData name="Jang Minchang" userId="5d9bafdb3db22792" providerId="LiveId" clId="{8C414D0D-7913-4BD8-B215-27E3F8CE625B}" dt="2023-04-25T00:23:41.054" v="33994" actId="478"/>
          <ac:spMkLst>
            <pc:docMk/>
            <pc:sldMk cId="3530243080" sldId="700"/>
            <ac:spMk id="8" creationId="{C938CA17-0774-89DC-D555-74FBC7CB523D}"/>
          </ac:spMkLst>
        </pc:spChg>
      </pc:sldChg>
      <pc:sldChg chg="addSp delSp modSp add mod">
        <pc:chgData name="Jang Minchang" userId="5d9bafdb3db22792" providerId="LiveId" clId="{8C414D0D-7913-4BD8-B215-27E3F8CE625B}" dt="2023-04-27T00:04:10.419" v="50549"/>
        <pc:sldMkLst>
          <pc:docMk/>
          <pc:sldMk cId="1456130309" sldId="701"/>
        </pc:sldMkLst>
        <pc:spChg chg="mod">
          <ac:chgData name="Jang Minchang" userId="5d9bafdb3db22792" providerId="LiveId" clId="{8C414D0D-7913-4BD8-B215-27E3F8CE625B}" dt="2023-04-25T01:01:33.791" v="36757" actId="1076"/>
          <ac:spMkLst>
            <pc:docMk/>
            <pc:sldMk cId="1456130309" sldId="70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10.419" v="50549"/>
          <ac:spMkLst>
            <pc:docMk/>
            <pc:sldMk cId="1456130309" sldId="701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4-25T00:58:10.723" v="36545" actId="478"/>
          <ac:spMkLst>
            <pc:docMk/>
            <pc:sldMk cId="1456130309" sldId="701"/>
            <ac:spMk id="5" creationId="{5758D782-9FF9-A520-450A-EAF38D265967}"/>
          </ac:spMkLst>
        </pc:spChg>
        <pc:spChg chg="add mod">
          <ac:chgData name="Jang Minchang" userId="5d9bafdb3db22792" providerId="LiveId" clId="{8C414D0D-7913-4BD8-B215-27E3F8CE625B}" dt="2023-04-25T01:08:34.598" v="37167" actId="207"/>
          <ac:spMkLst>
            <pc:docMk/>
            <pc:sldMk cId="1456130309" sldId="701"/>
            <ac:spMk id="7" creationId="{52DF1E34-C61B-7A95-0BC0-074CA63C3687}"/>
          </ac:spMkLst>
        </pc:spChg>
        <pc:spChg chg="add mod">
          <ac:chgData name="Jang Minchang" userId="5d9bafdb3db22792" providerId="LiveId" clId="{8C414D0D-7913-4BD8-B215-27E3F8CE625B}" dt="2023-04-25T00:59:32.538" v="36638" actId="1076"/>
          <ac:spMkLst>
            <pc:docMk/>
            <pc:sldMk cId="1456130309" sldId="701"/>
            <ac:spMk id="8" creationId="{D6BCA965-89DE-828F-5B3A-8EEC7C4994CA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9" creationId="{C2C2FF31-1152-5B5B-8A2F-C884B19AA2F2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10" creationId="{CBDE8815-AFE8-29D6-2730-192D67BECB77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11" creationId="{CC0756B3-29BC-FE46-92C2-634B5768B64C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16" creationId="{919C065E-3B84-3C34-BAF6-154B7096CACE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17" creationId="{A1E22FF2-95DA-C83C-995E-4A62FE27C511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18" creationId="{0853F855-EFE1-3099-4699-10D9A22D6E34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19" creationId="{F1E825C8-7B99-DA4A-2848-9932C4A52EB3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20" creationId="{31DEDF0A-E11C-47C8-4622-DBA6CDC55FCD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21" creationId="{5B71669F-13DE-8BC4-C21E-7081D2ADD348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22" creationId="{A9D98DAA-25BA-8A14-D42C-DDC0DB2A4B93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23" creationId="{E620831B-0A1B-8A80-3A11-3F426EA3AC5C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24" creationId="{F51502D8-3A15-A9DE-813A-DB25B082A52C}"/>
          </ac:spMkLst>
        </pc:spChg>
        <pc:spChg chg="add del mod">
          <ac:chgData name="Jang Minchang" userId="5d9bafdb3db22792" providerId="LiveId" clId="{8C414D0D-7913-4BD8-B215-27E3F8CE625B}" dt="2023-04-25T00:59:20.935" v="36636" actId="478"/>
          <ac:spMkLst>
            <pc:docMk/>
            <pc:sldMk cId="1456130309" sldId="701"/>
            <ac:spMk id="25" creationId="{7B970CA9-400B-1381-41DB-2C165C2E0B6C}"/>
          </ac:spMkLst>
        </pc:spChg>
        <pc:spChg chg="add del mod">
          <ac:chgData name="Jang Minchang" userId="5d9bafdb3db22792" providerId="LiveId" clId="{8C414D0D-7913-4BD8-B215-27E3F8CE625B}" dt="2023-04-25T00:59:20.935" v="36636" actId="478"/>
          <ac:spMkLst>
            <pc:docMk/>
            <pc:sldMk cId="1456130309" sldId="701"/>
            <ac:spMk id="26" creationId="{8D3EA33D-9D48-16DF-B4F8-7BE362B7170E}"/>
          </ac:spMkLst>
        </pc:spChg>
        <pc:spChg chg="add del mod">
          <ac:chgData name="Jang Minchang" userId="5d9bafdb3db22792" providerId="LiveId" clId="{8C414D0D-7913-4BD8-B215-27E3F8CE625B}" dt="2023-04-25T00:59:20.935" v="36636" actId="478"/>
          <ac:spMkLst>
            <pc:docMk/>
            <pc:sldMk cId="1456130309" sldId="701"/>
            <ac:spMk id="27" creationId="{FD5A6614-2E7B-6953-AF89-861580643386}"/>
          </ac:spMkLst>
        </pc:spChg>
        <pc:spChg chg="add mod">
          <ac:chgData name="Jang Minchang" userId="5d9bafdb3db22792" providerId="LiveId" clId="{8C414D0D-7913-4BD8-B215-27E3F8CE625B}" dt="2023-04-25T01:10:25.103" v="37195" actId="1035"/>
          <ac:spMkLst>
            <pc:docMk/>
            <pc:sldMk cId="1456130309" sldId="701"/>
            <ac:spMk id="28" creationId="{5A0E7CAB-DF0B-FDCB-429A-4B75C4367D95}"/>
          </ac:spMkLst>
        </pc:spChg>
        <pc:spChg chg="add mod">
          <ac:chgData name="Jang Minchang" userId="5d9bafdb3db22792" providerId="LiveId" clId="{8C414D0D-7913-4BD8-B215-27E3F8CE625B}" dt="2023-04-25T01:10:25.103" v="37195" actId="1035"/>
          <ac:spMkLst>
            <pc:docMk/>
            <pc:sldMk cId="1456130309" sldId="701"/>
            <ac:spMk id="29" creationId="{9C75AF0A-5AC3-2786-63AF-4F1B674B51B5}"/>
          </ac:spMkLst>
        </pc:spChg>
        <pc:spChg chg="add mod">
          <ac:chgData name="Jang Minchang" userId="5d9bafdb3db22792" providerId="LiveId" clId="{8C414D0D-7913-4BD8-B215-27E3F8CE625B}" dt="2023-04-25T01:10:41.850" v="37196" actId="20577"/>
          <ac:spMkLst>
            <pc:docMk/>
            <pc:sldMk cId="1456130309" sldId="701"/>
            <ac:spMk id="30" creationId="{E3301F3A-04EC-6290-5F60-F9ED9153E03D}"/>
          </ac:spMkLst>
        </pc:spChg>
        <pc:spChg chg="add del mod">
          <ac:chgData name="Jang Minchang" userId="5d9bafdb3db22792" providerId="LiveId" clId="{8C414D0D-7913-4BD8-B215-27E3F8CE625B}" dt="2023-04-25T01:00:44.304" v="36685" actId="478"/>
          <ac:spMkLst>
            <pc:docMk/>
            <pc:sldMk cId="1456130309" sldId="701"/>
            <ac:spMk id="31" creationId="{DEA128BB-D250-7339-8042-90016CDC80C2}"/>
          </ac:spMkLst>
        </pc:spChg>
        <pc:spChg chg="add mod">
          <ac:chgData name="Jang Minchang" userId="5d9bafdb3db22792" providerId="LiveId" clId="{8C414D0D-7913-4BD8-B215-27E3F8CE625B}" dt="2023-04-25T01:10:25.103" v="37195" actId="1035"/>
          <ac:spMkLst>
            <pc:docMk/>
            <pc:sldMk cId="1456130309" sldId="701"/>
            <ac:spMk id="32" creationId="{8F337466-2C97-B3BC-F2E7-153ECCBD32D9}"/>
          </ac:spMkLst>
        </pc:spChg>
        <pc:spChg chg="add mod">
          <ac:chgData name="Jang Minchang" userId="5d9bafdb3db22792" providerId="LiveId" clId="{8C414D0D-7913-4BD8-B215-27E3F8CE625B}" dt="2023-04-25T01:10:25.103" v="37195" actId="1035"/>
          <ac:spMkLst>
            <pc:docMk/>
            <pc:sldMk cId="1456130309" sldId="701"/>
            <ac:spMk id="33" creationId="{5E9AC8CC-FDBE-7BD3-29B9-07F32A0C39DE}"/>
          </ac:spMkLst>
        </pc:spChg>
        <pc:spChg chg="add mod">
          <ac:chgData name="Jang Minchang" userId="5d9bafdb3db22792" providerId="LiveId" clId="{8C414D0D-7913-4BD8-B215-27E3F8CE625B}" dt="2023-04-25T01:10:25.103" v="37195" actId="1035"/>
          <ac:spMkLst>
            <pc:docMk/>
            <pc:sldMk cId="1456130309" sldId="701"/>
            <ac:spMk id="34" creationId="{DB7784EC-E2FF-FDA5-8D36-090B638E42CF}"/>
          </ac:spMkLst>
        </pc:spChg>
        <pc:spChg chg="add mod">
          <ac:chgData name="Jang Minchang" userId="5d9bafdb3db22792" providerId="LiveId" clId="{8C414D0D-7913-4BD8-B215-27E3F8CE625B}" dt="2023-04-25T01:10:25.103" v="37195" actId="1035"/>
          <ac:spMkLst>
            <pc:docMk/>
            <pc:sldMk cId="1456130309" sldId="701"/>
            <ac:spMk id="35" creationId="{1FA69017-D0E0-FF75-7B23-97C8EE79CA75}"/>
          </ac:spMkLst>
        </pc:spChg>
        <pc:spChg chg="add mod">
          <ac:chgData name="Jang Minchang" userId="5d9bafdb3db22792" providerId="LiveId" clId="{8C414D0D-7913-4BD8-B215-27E3F8CE625B}" dt="2023-04-25T01:10:25.103" v="37195" actId="1035"/>
          <ac:spMkLst>
            <pc:docMk/>
            <pc:sldMk cId="1456130309" sldId="701"/>
            <ac:spMk id="36" creationId="{297DC0E9-5A00-25F5-2498-99F5889B748B}"/>
          </ac:spMkLst>
        </pc:spChg>
        <pc:spChg chg="add mod">
          <ac:chgData name="Jang Minchang" userId="5d9bafdb3db22792" providerId="LiveId" clId="{8C414D0D-7913-4BD8-B215-27E3F8CE625B}" dt="2023-04-25T01:10:25.103" v="37195" actId="1035"/>
          <ac:spMkLst>
            <pc:docMk/>
            <pc:sldMk cId="1456130309" sldId="701"/>
            <ac:spMk id="37" creationId="{6BE4BB47-AC8D-6266-8637-A026A41D865E}"/>
          </ac:spMkLst>
        </pc:spChg>
        <pc:spChg chg="add del mod">
          <ac:chgData name="Jang Minchang" userId="5d9bafdb3db22792" providerId="LiveId" clId="{8C414D0D-7913-4BD8-B215-27E3F8CE625B}" dt="2023-04-25T01:05:46.326" v="37109" actId="478"/>
          <ac:spMkLst>
            <pc:docMk/>
            <pc:sldMk cId="1456130309" sldId="701"/>
            <ac:spMk id="38" creationId="{77CB2738-B25F-A372-2166-EA2F0F447263}"/>
          </ac:spMkLst>
        </pc:spChg>
      </pc:sldChg>
      <pc:sldChg chg="addSp delSp modSp add mod">
        <pc:chgData name="Jang Minchang" userId="5d9bafdb3db22792" providerId="LiveId" clId="{8C414D0D-7913-4BD8-B215-27E3F8CE625B}" dt="2023-04-27T00:04:08.582" v="50548"/>
        <pc:sldMkLst>
          <pc:docMk/>
          <pc:sldMk cId="3044996156" sldId="702"/>
        </pc:sldMkLst>
        <pc:spChg chg="mod">
          <ac:chgData name="Jang Minchang" userId="5d9bafdb3db22792" providerId="LiveId" clId="{8C414D0D-7913-4BD8-B215-27E3F8CE625B}" dt="2023-04-25T00:31:06.460" v="34905" actId="20577"/>
          <ac:spMkLst>
            <pc:docMk/>
            <pc:sldMk cId="3044996156" sldId="70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08.582" v="50548"/>
          <ac:spMkLst>
            <pc:docMk/>
            <pc:sldMk cId="3044996156" sldId="702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1:11:46.139" v="37271" actId="20577"/>
          <ac:spMkLst>
            <pc:docMk/>
            <pc:sldMk cId="3044996156" sldId="702"/>
            <ac:spMk id="4" creationId="{33070EB5-2908-2003-39F0-9AB9FF19C494}"/>
          </ac:spMkLst>
        </pc:spChg>
        <pc:spChg chg="del">
          <ac:chgData name="Jang Minchang" userId="5d9bafdb3db22792" providerId="LiveId" clId="{8C414D0D-7913-4BD8-B215-27E3F8CE625B}" dt="2023-04-25T00:30:56.235" v="34859" actId="478"/>
          <ac:spMkLst>
            <pc:docMk/>
            <pc:sldMk cId="3044996156" sldId="702"/>
            <ac:spMk id="5" creationId="{5758D782-9FF9-A520-450A-EAF38D265967}"/>
          </ac:spMkLst>
        </pc:spChg>
        <pc:spChg chg="add mod">
          <ac:chgData name="Jang Minchang" userId="5d9bafdb3db22792" providerId="LiveId" clId="{8C414D0D-7913-4BD8-B215-27E3F8CE625B}" dt="2023-04-25T00:49:31.640" v="36102" actId="1076"/>
          <ac:spMkLst>
            <pc:docMk/>
            <pc:sldMk cId="3044996156" sldId="702"/>
            <ac:spMk id="7" creationId="{929805AB-FC95-10AB-7655-D7942C71819C}"/>
          </ac:spMkLst>
        </pc:spChg>
        <pc:spChg chg="add mod">
          <ac:chgData name="Jang Minchang" userId="5d9bafdb3db22792" providerId="LiveId" clId="{8C414D0D-7913-4BD8-B215-27E3F8CE625B}" dt="2023-04-25T00:53:50.164" v="36476" actId="113"/>
          <ac:spMkLst>
            <pc:docMk/>
            <pc:sldMk cId="3044996156" sldId="702"/>
            <ac:spMk id="8" creationId="{DD80AF10-76C1-204C-D80D-89C125395670}"/>
          </ac:spMkLst>
        </pc:spChg>
        <pc:spChg chg="add mod">
          <ac:chgData name="Jang Minchang" userId="5d9bafdb3db22792" providerId="LiveId" clId="{8C414D0D-7913-4BD8-B215-27E3F8CE625B}" dt="2023-04-25T00:49:31.640" v="36102" actId="1076"/>
          <ac:spMkLst>
            <pc:docMk/>
            <pc:sldMk cId="3044996156" sldId="702"/>
            <ac:spMk id="9" creationId="{2ACBE26A-2DDF-B5E4-79A4-6105C9D564FF}"/>
          </ac:spMkLst>
        </pc:spChg>
        <pc:spChg chg="add mod">
          <ac:chgData name="Jang Minchang" userId="5d9bafdb3db22792" providerId="LiveId" clId="{8C414D0D-7913-4BD8-B215-27E3F8CE625B}" dt="2023-04-25T00:53:52.340" v="36477" actId="113"/>
          <ac:spMkLst>
            <pc:docMk/>
            <pc:sldMk cId="3044996156" sldId="702"/>
            <ac:spMk id="10" creationId="{56AC817C-5133-5B2E-DB32-49C5C4E33FF1}"/>
          </ac:spMkLst>
        </pc:spChg>
        <pc:spChg chg="add mod">
          <ac:chgData name="Jang Minchang" userId="5d9bafdb3db22792" providerId="LiveId" clId="{8C414D0D-7913-4BD8-B215-27E3F8CE625B}" dt="2023-04-25T00:49:31.640" v="36102" actId="1076"/>
          <ac:spMkLst>
            <pc:docMk/>
            <pc:sldMk cId="3044996156" sldId="702"/>
            <ac:spMk id="11" creationId="{9C8E2CD2-AEB1-8500-9D05-7895AE9F8867}"/>
          </ac:spMkLst>
        </pc:spChg>
        <pc:spChg chg="add del mod">
          <ac:chgData name="Jang Minchang" userId="5d9bafdb3db22792" providerId="LiveId" clId="{8C414D0D-7913-4BD8-B215-27E3F8CE625B}" dt="2023-04-25T00:51:54.915" v="36109" actId="478"/>
          <ac:spMkLst>
            <pc:docMk/>
            <pc:sldMk cId="3044996156" sldId="702"/>
            <ac:spMk id="16" creationId="{06A95925-0F06-0408-B59F-C0AE590C15A8}"/>
          </ac:spMkLst>
        </pc:spChg>
        <pc:spChg chg="add del mod">
          <ac:chgData name="Jang Minchang" userId="5d9bafdb3db22792" providerId="LiveId" clId="{8C414D0D-7913-4BD8-B215-27E3F8CE625B}" dt="2023-04-25T00:51:58.285" v="36110" actId="478"/>
          <ac:spMkLst>
            <pc:docMk/>
            <pc:sldMk cId="3044996156" sldId="702"/>
            <ac:spMk id="17" creationId="{C3C65C6F-7E47-3CBA-EDAB-A5F510E82EF3}"/>
          </ac:spMkLst>
        </pc:spChg>
        <pc:spChg chg="add del mod">
          <ac:chgData name="Jang Minchang" userId="5d9bafdb3db22792" providerId="LiveId" clId="{8C414D0D-7913-4BD8-B215-27E3F8CE625B}" dt="2023-04-25T00:51:54.915" v="36109" actId="478"/>
          <ac:spMkLst>
            <pc:docMk/>
            <pc:sldMk cId="3044996156" sldId="702"/>
            <ac:spMk id="18" creationId="{71AF63CB-F2A4-A00C-2944-6C57DA90A2D9}"/>
          </ac:spMkLst>
        </pc:spChg>
        <pc:spChg chg="add del mod">
          <ac:chgData name="Jang Minchang" userId="5d9bafdb3db22792" providerId="LiveId" clId="{8C414D0D-7913-4BD8-B215-27E3F8CE625B}" dt="2023-04-25T00:51:58.285" v="36110" actId="478"/>
          <ac:spMkLst>
            <pc:docMk/>
            <pc:sldMk cId="3044996156" sldId="702"/>
            <ac:spMk id="19" creationId="{90407A23-DC42-6E7A-9DDC-04524BC995B9}"/>
          </ac:spMkLst>
        </pc:spChg>
        <pc:spChg chg="add del mod">
          <ac:chgData name="Jang Minchang" userId="5d9bafdb3db22792" providerId="LiveId" clId="{8C414D0D-7913-4BD8-B215-27E3F8CE625B}" dt="2023-04-25T00:51:54.915" v="36109" actId="478"/>
          <ac:spMkLst>
            <pc:docMk/>
            <pc:sldMk cId="3044996156" sldId="702"/>
            <ac:spMk id="20" creationId="{B0B9C4AC-02C2-A03B-2421-A409B212FCC2}"/>
          </ac:spMkLst>
        </pc:spChg>
        <pc:spChg chg="add del mod">
          <ac:chgData name="Jang Minchang" userId="5d9bafdb3db22792" providerId="LiveId" clId="{8C414D0D-7913-4BD8-B215-27E3F8CE625B}" dt="2023-04-25T00:51:58.285" v="36110" actId="478"/>
          <ac:spMkLst>
            <pc:docMk/>
            <pc:sldMk cId="3044996156" sldId="702"/>
            <ac:spMk id="21" creationId="{A548EBAE-D73E-76FC-547C-7A4C974C1D13}"/>
          </ac:spMkLst>
        </pc:spChg>
        <pc:spChg chg="add mod">
          <ac:chgData name="Jang Minchang" userId="5d9bafdb3db22792" providerId="LiveId" clId="{8C414D0D-7913-4BD8-B215-27E3F8CE625B}" dt="2023-04-25T00:56:07.761" v="36510" actId="14100"/>
          <ac:spMkLst>
            <pc:docMk/>
            <pc:sldMk cId="3044996156" sldId="702"/>
            <ac:spMk id="22" creationId="{174D107F-00B4-0B06-5E15-719E1C206D2E}"/>
          </ac:spMkLst>
        </pc:spChg>
        <pc:spChg chg="add mod">
          <ac:chgData name="Jang Minchang" userId="5d9bafdb3db22792" providerId="LiveId" clId="{8C414D0D-7913-4BD8-B215-27E3F8CE625B}" dt="2023-04-25T00:56:05.913" v="36508" actId="1076"/>
          <ac:spMkLst>
            <pc:docMk/>
            <pc:sldMk cId="3044996156" sldId="702"/>
            <ac:spMk id="23" creationId="{950362EA-BA71-8CEE-8B44-A8318FE7C39A}"/>
          </ac:spMkLst>
        </pc:spChg>
        <pc:spChg chg="add mod">
          <ac:chgData name="Jang Minchang" userId="5d9bafdb3db22792" providerId="LiveId" clId="{8C414D0D-7913-4BD8-B215-27E3F8CE625B}" dt="2023-04-25T00:56:24.400" v="36513" actId="1076"/>
          <ac:spMkLst>
            <pc:docMk/>
            <pc:sldMk cId="3044996156" sldId="702"/>
            <ac:spMk id="24" creationId="{D219FC0B-3FF8-4B07-FC2A-4939DDE466E1}"/>
          </ac:spMkLst>
        </pc:spChg>
        <pc:spChg chg="add mod">
          <ac:chgData name="Jang Minchang" userId="5d9bafdb3db22792" providerId="LiveId" clId="{8C414D0D-7913-4BD8-B215-27E3F8CE625B}" dt="2023-04-25T00:56:24.400" v="36513" actId="1076"/>
          <ac:spMkLst>
            <pc:docMk/>
            <pc:sldMk cId="3044996156" sldId="702"/>
            <ac:spMk id="25" creationId="{109B74C4-F5E8-C892-8A4E-35804E412FD5}"/>
          </ac:spMkLst>
        </pc:spChg>
        <pc:spChg chg="add mod">
          <ac:chgData name="Jang Minchang" userId="5d9bafdb3db22792" providerId="LiveId" clId="{8C414D0D-7913-4BD8-B215-27E3F8CE625B}" dt="2023-04-25T00:56:50.680" v="36529" actId="207"/>
          <ac:spMkLst>
            <pc:docMk/>
            <pc:sldMk cId="3044996156" sldId="702"/>
            <ac:spMk id="26" creationId="{A3D896E2-FC61-1F7B-66B2-51B80AB0E347}"/>
          </ac:spMkLst>
        </pc:spChg>
        <pc:spChg chg="add mod">
          <ac:chgData name="Jang Minchang" userId="5d9bafdb3db22792" providerId="LiveId" clId="{8C414D0D-7913-4BD8-B215-27E3F8CE625B}" dt="2023-04-25T00:56:43.600" v="36528" actId="1076"/>
          <ac:spMkLst>
            <pc:docMk/>
            <pc:sldMk cId="3044996156" sldId="702"/>
            <ac:spMk id="27" creationId="{61D04760-CA49-A6A8-B296-929CAA895BC5}"/>
          </ac:spMkLst>
        </pc:spChg>
        <pc:spChg chg="add mod">
          <ac:chgData name="Jang Minchang" userId="5d9bafdb3db22792" providerId="LiveId" clId="{8C414D0D-7913-4BD8-B215-27E3F8CE625B}" dt="2023-04-25T00:56:55.150" v="36530" actId="571"/>
          <ac:spMkLst>
            <pc:docMk/>
            <pc:sldMk cId="3044996156" sldId="702"/>
            <ac:spMk id="28" creationId="{ABCF603E-9B5D-A7CE-62A0-D33CEF703919}"/>
          </ac:spMkLst>
        </pc:spChg>
        <pc:spChg chg="add mod">
          <ac:chgData name="Jang Minchang" userId="5d9bafdb3db22792" providerId="LiveId" clId="{8C414D0D-7913-4BD8-B215-27E3F8CE625B}" dt="2023-04-25T00:56:55.150" v="36530" actId="571"/>
          <ac:spMkLst>
            <pc:docMk/>
            <pc:sldMk cId="3044996156" sldId="702"/>
            <ac:spMk id="29" creationId="{7F3AAE12-874B-9508-A0E4-9EAB7A1F2A45}"/>
          </ac:spMkLst>
        </pc:spChg>
      </pc:sldChg>
      <pc:sldChg chg="addSp delSp modSp add mod">
        <pc:chgData name="Jang Minchang" userId="5d9bafdb3db22792" providerId="LiveId" clId="{8C414D0D-7913-4BD8-B215-27E3F8CE625B}" dt="2023-04-27T00:04:12.035" v="50550"/>
        <pc:sldMkLst>
          <pc:docMk/>
          <pc:sldMk cId="3539831392" sldId="703"/>
        </pc:sldMkLst>
        <pc:spChg chg="mod">
          <ac:chgData name="Jang Minchang" userId="5d9bafdb3db22792" providerId="LiveId" clId="{8C414D0D-7913-4BD8-B215-27E3F8CE625B}" dt="2023-04-27T00:04:12.035" v="50550"/>
          <ac:spMkLst>
            <pc:docMk/>
            <pc:sldMk cId="3539831392" sldId="703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4-25T01:14:36.962" v="37320" actId="14100"/>
          <ac:spMkLst>
            <pc:docMk/>
            <pc:sldMk cId="3539831392" sldId="703"/>
            <ac:spMk id="4" creationId="{B198CB82-2CD9-0B01-B731-4C69F893180F}"/>
          </ac:spMkLst>
        </pc:spChg>
        <pc:spChg chg="add mod">
          <ac:chgData name="Jang Minchang" userId="5d9bafdb3db22792" providerId="LiveId" clId="{8C414D0D-7913-4BD8-B215-27E3F8CE625B}" dt="2023-04-25T01:14:45.490" v="37323" actId="1076"/>
          <ac:spMkLst>
            <pc:docMk/>
            <pc:sldMk cId="3539831392" sldId="703"/>
            <ac:spMk id="5" creationId="{FDF5CE62-C687-78A7-6ACF-F06CD8B73E74}"/>
          </ac:spMkLst>
        </pc:spChg>
        <pc:spChg chg="del">
          <ac:chgData name="Jang Minchang" userId="5d9bafdb3db22792" providerId="LiveId" clId="{8C414D0D-7913-4BD8-B215-27E3F8CE625B}" dt="2023-04-25T01:12:36.293" v="37274" actId="478"/>
          <ac:spMkLst>
            <pc:docMk/>
            <pc:sldMk cId="3539831392" sldId="703"/>
            <ac:spMk id="7" creationId="{52DF1E34-C61B-7A95-0BC0-074CA63C3687}"/>
          </ac:spMkLst>
        </pc:spChg>
        <pc:spChg chg="del">
          <ac:chgData name="Jang Minchang" userId="5d9bafdb3db22792" providerId="LiveId" clId="{8C414D0D-7913-4BD8-B215-27E3F8CE625B}" dt="2023-04-25T01:12:39.188" v="37275" actId="478"/>
          <ac:spMkLst>
            <pc:docMk/>
            <pc:sldMk cId="3539831392" sldId="703"/>
            <ac:spMk id="8" creationId="{D6BCA965-89DE-828F-5B3A-8EEC7C4994CA}"/>
          </ac:spMkLst>
        </pc:spChg>
        <pc:spChg chg="add del mod">
          <ac:chgData name="Jang Minchang" userId="5d9bafdb3db22792" providerId="LiveId" clId="{8C414D0D-7913-4BD8-B215-27E3F8CE625B}" dt="2023-04-25T01:14:15.107" v="37300" actId="478"/>
          <ac:spMkLst>
            <pc:docMk/>
            <pc:sldMk cId="3539831392" sldId="703"/>
            <ac:spMk id="9" creationId="{9A8B0878-B1CC-62A8-7283-23FB04C2C3E7}"/>
          </ac:spMkLst>
        </pc:spChg>
        <pc:spChg chg="add del mod">
          <ac:chgData name="Jang Minchang" userId="5d9bafdb3db22792" providerId="LiveId" clId="{8C414D0D-7913-4BD8-B215-27E3F8CE625B}" dt="2023-04-25T01:14:16.213" v="37301" actId="478"/>
          <ac:spMkLst>
            <pc:docMk/>
            <pc:sldMk cId="3539831392" sldId="703"/>
            <ac:spMk id="10" creationId="{0F9EC2D6-0AE7-806B-1191-0ECD4C718E97}"/>
          </ac:spMkLst>
        </pc:spChg>
        <pc:spChg chg="add mod">
          <ac:chgData name="Jang Minchang" userId="5d9bafdb3db22792" providerId="LiveId" clId="{8C414D0D-7913-4BD8-B215-27E3F8CE625B}" dt="2023-04-25T01:20:12.401" v="37486" actId="13926"/>
          <ac:spMkLst>
            <pc:docMk/>
            <pc:sldMk cId="3539831392" sldId="703"/>
            <ac:spMk id="16" creationId="{BA7B3A06-4A48-EEAA-B71D-D2D91322AD81}"/>
          </ac:spMkLst>
        </pc:spChg>
        <pc:spChg chg="add del mod">
          <ac:chgData name="Jang Minchang" userId="5d9bafdb3db22792" providerId="LiveId" clId="{8C414D0D-7913-4BD8-B215-27E3F8CE625B}" dt="2023-04-25T01:14:39.640" v="37321" actId="478"/>
          <ac:spMkLst>
            <pc:docMk/>
            <pc:sldMk cId="3539831392" sldId="703"/>
            <ac:spMk id="17" creationId="{FEB6707A-2AFF-30F9-05FF-BA512D19E806}"/>
          </ac:spMkLst>
        </pc:spChg>
        <pc:spChg chg="add del mod">
          <ac:chgData name="Jang Minchang" userId="5d9bafdb3db22792" providerId="LiveId" clId="{8C414D0D-7913-4BD8-B215-27E3F8CE625B}" dt="2023-04-25T01:14:41.315" v="37322" actId="478"/>
          <ac:spMkLst>
            <pc:docMk/>
            <pc:sldMk cId="3539831392" sldId="703"/>
            <ac:spMk id="18" creationId="{8C3D2C67-AB53-DFC2-0016-9DBE6B8F0C85}"/>
          </ac:spMkLst>
        </pc:spChg>
        <pc:spChg chg="add mod">
          <ac:chgData name="Jang Minchang" userId="5d9bafdb3db22792" providerId="LiveId" clId="{8C414D0D-7913-4BD8-B215-27E3F8CE625B}" dt="2023-04-25T01:14:50.839" v="37324" actId="571"/>
          <ac:spMkLst>
            <pc:docMk/>
            <pc:sldMk cId="3539831392" sldId="703"/>
            <ac:spMk id="19" creationId="{267FD079-5CD2-8A2E-C1F6-4E184C0C86EE}"/>
          </ac:spMkLst>
        </pc:spChg>
        <pc:spChg chg="add mod">
          <ac:chgData name="Jang Minchang" userId="5d9bafdb3db22792" providerId="LiveId" clId="{8C414D0D-7913-4BD8-B215-27E3F8CE625B}" dt="2023-04-25T01:15:02.064" v="37328" actId="20577"/>
          <ac:spMkLst>
            <pc:docMk/>
            <pc:sldMk cId="3539831392" sldId="703"/>
            <ac:spMk id="20" creationId="{B5DCE1EC-9FB8-1836-329B-34E398533710}"/>
          </ac:spMkLst>
        </pc:spChg>
        <pc:spChg chg="add del">
          <ac:chgData name="Jang Minchang" userId="5d9bafdb3db22792" providerId="LiveId" clId="{8C414D0D-7913-4BD8-B215-27E3F8CE625B}" dt="2023-04-25T01:15:16.424" v="37330" actId="478"/>
          <ac:spMkLst>
            <pc:docMk/>
            <pc:sldMk cId="3539831392" sldId="703"/>
            <ac:spMk id="21" creationId="{370C0876-027C-4697-0339-97236CEF9BE3}"/>
          </ac:spMkLst>
        </pc:spChg>
        <pc:spChg chg="add mod">
          <ac:chgData name="Jang Minchang" userId="5d9bafdb3db22792" providerId="LiveId" clId="{8C414D0D-7913-4BD8-B215-27E3F8CE625B}" dt="2023-04-25T02:30:36.814" v="37730" actId="6549"/>
          <ac:spMkLst>
            <pc:docMk/>
            <pc:sldMk cId="3539831392" sldId="703"/>
            <ac:spMk id="22" creationId="{5A3073D1-E85C-C32C-42EC-14948A33493B}"/>
          </ac:spMkLst>
        </pc:spChg>
        <pc:spChg chg="add mod">
          <ac:chgData name="Jang Minchang" userId="5d9bafdb3db22792" providerId="LiveId" clId="{8C414D0D-7913-4BD8-B215-27E3F8CE625B}" dt="2023-04-25T01:16:48.595" v="37404" actId="14100"/>
          <ac:spMkLst>
            <pc:docMk/>
            <pc:sldMk cId="3539831392" sldId="703"/>
            <ac:spMk id="23" creationId="{0EE26E79-3465-515C-DFD2-4405E431834A}"/>
          </ac:spMkLst>
        </pc:spChg>
        <pc:spChg chg="add mod">
          <ac:chgData name="Jang Minchang" userId="5d9bafdb3db22792" providerId="LiveId" clId="{8C414D0D-7913-4BD8-B215-27E3F8CE625B}" dt="2023-04-25T01:16:21.684" v="37370" actId="20577"/>
          <ac:spMkLst>
            <pc:docMk/>
            <pc:sldMk cId="3539831392" sldId="703"/>
            <ac:spMk id="24" creationId="{3929E561-5F77-DFF3-32A0-C9F8D4D7932E}"/>
          </ac:spMkLst>
        </pc:spChg>
        <pc:spChg chg="add mod">
          <ac:chgData name="Jang Minchang" userId="5d9bafdb3db22792" providerId="LiveId" clId="{8C414D0D-7913-4BD8-B215-27E3F8CE625B}" dt="2023-04-25T01:16:43.540" v="37403" actId="20577"/>
          <ac:spMkLst>
            <pc:docMk/>
            <pc:sldMk cId="3539831392" sldId="703"/>
            <ac:spMk id="25" creationId="{E105746F-6041-FACC-438E-FF4F4B5AE995}"/>
          </ac:spMkLst>
        </pc:spChg>
        <pc:spChg chg="del">
          <ac:chgData name="Jang Minchang" userId="5d9bafdb3db22792" providerId="LiveId" clId="{8C414D0D-7913-4BD8-B215-27E3F8CE625B}" dt="2023-04-25T01:12:36.293" v="37274" actId="478"/>
          <ac:spMkLst>
            <pc:docMk/>
            <pc:sldMk cId="3539831392" sldId="703"/>
            <ac:spMk id="28" creationId="{5A0E7CAB-DF0B-FDCB-429A-4B75C4367D95}"/>
          </ac:spMkLst>
        </pc:spChg>
        <pc:spChg chg="del">
          <ac:chgData name="Jang Minchang" userId="5d9bafdb3db22792" providerId="LiveId" clId="{8C414D0D-7913-4BD8-B215-27E3F8CE625B}" dt="2023-04-25T01:12:36.293" v="37274" actId="478"/>
          <ac:spMkLst>
            <pc:docMk/>
            <pc:sldMk cId="3539831392" sldId="703"/>
            <ac:spMk id="29" creationId="{9C75AF0A-5AC3-2786-63AF-4F1B674B51B5}"/>
          </ac:spMkLst>
        </pc:spChg>
        <pc:spChg chg="del">
          <ac:chgData name="Jang Minchang" userId="5d9bafdb3db22792" providerId="LiveId" clId="{8C414D0D-7913-4BD8-B215-27E3F8CE625B}" dt="2023-04-25T01:12:36.293" v="37274" actId="478"/>
          <ac:spMkLst>
            <pc:docMk/>
            <pc:sldMk cId="3539831392" sldId="703"/>
            <ac:spMk id="30" creationId="{E3301F3A-04EC-6290-5F60-F9ED9153E03D}"/>
          </ac:spMkLst>
        </pc:spChg>
        <pc:spChg chg="del">
          <ac:chgData name="Jang Minchang" userId="5d9bafdb3db22792" providerId="LiveId" clId="{8C414D0D-7913-4BD8-B215-27E3F8CE625B}" dt="2023-04-25T01:12:36.293" v="37274" actId="478"/>
          <ac:spMkLst>
            <pc:docMk/>
            <pc:sldMk cId="3539831392" sldId="703"/>
            <ac:spMk id="32" creationId="{8F337466-2C97-B3BC-F2E7-153ECCBD32D9}"/>
          </ac:spMkLst>
        </pc:spChg>
        <pc:spChg chg="del">
          <ac:chgData name="Jang Minchang" userId="5d9bafdb3db22792" providerId="LiveId" clId="{8C414D0D-7913-4BD8-B215-27E3F8CE625B}" dt="2023-04-25T01:12:36.293" v="37274" actId="478"/>
          <ac:spMkLst>
            <pc:docMk/>
            <pc:sldMk cId="3539831392" sldId="703"/>
            <ac:spMk id="33" creationId="{5E9AC8CC-FDBE-7BD3-29B9-07F32A0C39DE}"/>
          </ac:spMkLst>
        </pc:spChg>
        <pc:spChg chg="del">
          <ac:chgData name="Jang Minchang" userId="5d9bafdb3db22792" providerId="LiveId" clId="{8C414D0D-7913-4BD8-B215-27E3F8CE625B}" dt="2023-04-25T01:12:36.293" v="37274" actId="478"/>
          <ac:spMkLst>
            <pc:docMk/>
            <pc:sldMk cId="3539831392" sldId="703"/>
            <ac:spMk id="34" creationId="{DB7784EC-E2FF-FDA5-8D36-090B638E42CF}"/>
          </ac:spMkLst>
        </pc:spChg>
        <pc:spChg chg="del">
          <ac:chgData name="Jang Minchang" userId="5d9bafdb3db22792" providerId="LiveId" clId="{8C414D0D-7913-4BD8-B215-27E3F8CE625B}" dt="2023-04-25T01:12:36.293" v="37274" actId="478"/>
          <ac:spMkLst>
            <pc:docMk/>
            <pc:sldMk cId="3539831392" sldId="703"/>
            <ac:spMk id="35" creationId="{1FA69017-D0E0-FF75-7B23-97C8EE79CA75}"/>
          </ac:spMkLst>
        </pc:spChg>
        <pc:spChg chg="del">
          <ac:chgData name="Jang Minchang" userId="5d9bafdb3db22792" providerId="LiveId" clId="{8C414D0D-7913-4BD8-B215-27E3F8CE625B}" dt="2023-04-25T01:12:36.293" v="37274" actId="478"/>
          <ac:spMkLst>
            <pc:docMk/>
            <pc:sldMk cId="3539831392" sldId="703"/>
            <ac:spMk id="36" creationId="{297DC0E9-5A00-25F5-2498-99F5889B748B}"/>
          </ac:spMkLst>
        </pc:spChg>
        <pc:spChg chg="del">
          <ac:chgData name="Jang Minchang" userId="5d9bafdb3db22792" providerId="LiveId" clId="{8C414D0D-7913-4BD8-B215-27E3F8CE625B}" dt="2023-04-25T01:12:36.293" v="37274" actId="478"/>
          <ac:spMkLst>
            <pc:docMk/>
            <pc:sldMk cId="3539831392" sldId="703"/>
            <ac:spMk id="37" creationId="{6BE4BB47-AC8D-6266-8637-A026A41D865E}"/>
          </ac:spMkLst>
        </pc:spChg>
      </pc:sldChg>
      <pc:sldChg chg="addSp modSp add mod">
        <pc:chgData name="Jang Minchang" userId="5d9bafdb3db22792" providerId="LiveId" clId="{8C414D0D-7913-4BD8-B215-27E3F8CE625B}" dt="2023-04-27T00:04:15.454" v="50551"/>
        <pc:sldMkLst>
          <pc:docMk/>
          <pc:sldMk cId="3998342146" sldId="704"/>
        </pc:sldMkLst>
        <pc:spChg chg="mod">
          <ac:chgData name="Jang Minchang" userId="5d9bafdb3db22792" providerId="LiveId" clId="{8C414D0D-7913-4BD8-B215-27E3F8CE625B}" dt="2023-04-27T00:04:15.454" v="50551"/>
          <ac:spMkLst>
            <pc:docMk/>
            <pc:sldMk cId="3998342146" sldId="704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1:18:26.517" v="37452" actId="13926"/>
          <ac:spMkLst>
            <pc:docMk/>
            <pc:sldMk cId="3998342146" sldId="704"/>
            <ac:spMk id="8" creationId="{915F6BEF-C4BB-4A4B-A471-8F2C2B130CCF}"/>
          </ac:spMkLst>
        </pc:spChg>
        <pc:spChg chg="mod">
          <ac:chgData name="Jang Minchang" userId="5d9bafdb3db22792" providerId="LiveId" clId="{8C414D0D-7913-4BD8-B215-27E3F8CE625B}" dt="2023-04-25T01:20:16.533" v="37487" actId="13926"/>
          <ac:spMkLst>
            <pc:docMk/>
            <pc:sldMk cId="3998342146" sldId="704"/>
            <ac:spMk id="16" creationId="{BA7B3A06-4A48-EEAA-B71D-D2D91322AD81}"/>
          </ac:spMkLst>
        </pc:spChg>
        <pc:spChg chg="mod">
          <ac:chgData name="Jang Minchang" userId="5d9bafdb3db22792" providerId="LiveId" clId="{8C414D0D-7913-4BD8-B215-27E3F8CE625B}" dt="2023-04-25T02:30:41.804" v="37733" actId="20577"/>
          <ac:spMkLst>
            <pc:docMk/>
            <pc:sldMk cId="3998342146" sldId="704"/>
            <ac:spMk id="22" creationId="{5A3073D1-E85C-C32C-42EC-14948A33493B}"/>
          </ac:spMkLst>
        </pc:spChg>
        <pc:spChg chg="mod">
          <ac:chgData name="Jang Minchang" userId="5d9bafdb3db22792" providerId="LiveId" clId="{8C414D0D-7913-4BD8-B215-27E3F8CE625B}" dt="2023-04-25T01:18:14.755" v="37451" actId="13926"/>
          <ac:spMkLst>
            <pc:docMk/>
            <pc:sldMk cId="3998342146" sldId="704"/>
            <ac:spMk id="25" creationId="{E105746F-6041-FACC-438E-FF4F4B5AE995}"/>
          </ac:spMkLst>
        </pc:spChg>
      </pc:sldChg>
      <pc:sldChg chg="addSp modSp add mod">
        <pc:chgData name="Jang Minchang" userId="5d9bafdb3db22792" providerId="LiveId" clId="{8C414D0D-7913-4BD8-B215-27E3F8CE625B}" dt="2023-04-27T00:04:17.131" v="50552"/>
        <pc:sldMkLst>
          <pc:docMk/>
          <pc:sldMk cId="3924439414" sldId="705"/>
        </pc:sldMkLst>
        <pc:spChg chg="mod">
          <ac:chgData name="Jang Minchang" userId="5d9bafdb3db22792" providerId="LiveId" clId="{8C414D0D-7913-4BD8-B215-27E3F8CE625B}" dt="2023-04-27T00:04:17.131" v="50552"/>
          <ac:spMkLst>
            <pc:docMk/>
            <pc:sldMk cId="3924439414" sldId="705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1:19:27.964" v="37478" actId="13926"/>
          <ac:spMkLst>
            <pc:docMk/>
            <pc:sldMk cId="3924439414" sldId="705"/>
            <ac:spMk id="8" creationId="{8E864518-0961-52A2-166B-BBF9D549DFC1}"/>
          </ac:spMkLst>
        </pc:spChg>
        <pc:spChg chg="mod">
          <ac:chgData name="Jang Minchang" userId="5d9bafdb3db22792" providerId="LiveId" clId="{8C414D0D-7913-4BD8-B215-27E3F8CE625B}" dt="2023-04-25T01:20:21.229" v="37488" actId="13926"/>
          <ac:spMkLst>
            <pc:docMk/>
            <pc:sldMk cId="3924439414" sldId="705"/>
            <ac:spMk id="16" creationId="{BA7B3A06-4A48-EEAA-B71D-D2D91322AD81}"/>
          </ac:spMkLst>
        </pc:spChg>
        <pc:spChg chg="mod">
          <ac:chgData name="Jang Minchang" userId="5d9bafdb3db22792" providerId="LiveId" clId="{8C414D0D-7913-4BD8-B215-27E3F8CE625B}" dt="2023-04-25T02:30:46.653" v="37736" actId="6549"/>
          <ac:spMkLst>
            <pc:docMk/>
            <pc:sldMk cId="3924439414" sldId="705"/>
            <ac:spMk id="22" creationId="{5A3073D1-E85C-C32C-42EC-14948A33493B}"/>
          </ac:spMkLst>
        </pc:spChg>
        <pc:spChg chg="mod">
          <ac:chgData name="Jang Minchang" userId="5d9bafdb3db22792" providerId="LiveId" clId="{8C414D0D-7913-4BD8-B215-27E3F8CE625B}" dt="2023-04-25T01:19:16.144" v="37476" actId="13926"/>
          <ac:spMkLst>
            <pc:docMk/>
            <pc:sldMk cId="3924439414" sldId="705"/>
            <ac:spMk id="25" creationId="{E105746F-6041-FACC-438E-FF4F4B5AE995}"/>
          </ac:spMkLst>
        </pc:spChg>
      </pc:sldChg>
      <pc:sldChg chg="addSp modSp add mod">
        <pc:chgData name="Jang Minchang" userId="5d9bafdb3db22792" providerId="LiveId" clId="{8C414D0D-7913-4BD8-B215-27E3F8CE625B}" dt="2023-04-27T00:04:19.094" v="50553"/>
        <pc:sldMkLst>
          <pc:docMk/>
          <pc:sldMk cId="3021445026" sldId="706"/>
        </pc:sldMkLst>
        <pc:spChg chg="mod">
          <ac:chgData name="Jang Minchang" userId="5d9bafdb3db22792" providerId="LiveId" clId="{8C414D0D-7913-4BD8-B215-27E3F8CE625B}" dt="2023-04-27T00:04:19.094" v="50553"/>
          <ac:spMkLst>
            <pc:docMk/>
            <pc:sldMk cId="3021445026" sldId="706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1:20:28.053" v="37490" actId="13926"/>
          <ac:spMkLst>
            <pc:docMk/>
            <pc:sldMk cId="3021445026" sldId="706"/>
            <ac:spMk id="8" creationId="{E9B1D03F-0867-36F7-FB97-23A5127CCE45}"/>
          </ac:spMkLst>
        </pc:spChg>
        <pc:spChg chg="mod">
          <ac:chgData name="Jang Minchang" userId="5d9bafdb3db22792" providerId="LiveId" clId="{8C414D0D-7913-4BD8-B215-27E3F8CE625B}" dt="2023-04-25T01:20:25.204" v="37489" actId="13926"/>
          <ac:spMkLst>
            <pc:docMk/>
            <pc:sldMk cId="3021445026" sldId="706"/>
            <ac:spMk id="16" creationId="{BA7B3A06-4A48-EEAA-B71D-D2D91322AD81}"/>
          </ac:spMkLst>
        </pc:spChg>
        <pc:spChg chg="mod">
          <ac:chgData name="Jang Minchang" userId="5d9bafdb3db22792" providerId="LiveId" clId="{8C414D0D-7913-4BD8-B215-27E3F8CE625B}" dt="2023-04-25T02:30:50.944" v="37739" actId="6549"/>
          <ac:spMkLst>
            <pc:docMk/>
            <pc:sldMk cId="3021445026" sldId="706"/>
            <ac:spMk id="22" creationId="{5A3073D1-E85C-C32C-42EC-14948A33493B}"/>
          </ac:spMkLst>
        </pc:spChg>
        <pc:spChg chg="mod">
          <ac:chgData name="Jang Minchang" userId="5d9bafdb3db22792" providerId="LiveId" clId="{8C414D0D-7913-4BD8-B215-27E3F8CE625B}" dt="2023-04-25T01:20:37.183" v="37504" actId="13926"/>
          <ac:spMkLst>
            <pc:docMk/>
            <pc:sldMk cId="3021445026" sldId="706"/>
            <ac:spMk id="25" creationId="{E105746F-6041-FACC-438E-FF4F4B5AE995}"/>
          </ac:spMkLst>
        </pc:spChg>
      </pc:sldChg>
      <pc:sldChg chg="addSp modSp add mod">
        <pc:chgData name="Jang Minchang" userId="5d9bafdb3db22792" providerId="LiveId" clId="{8C414D0D-7913-4BD8-B215-27E3F8CE625B}" dt="2023-04-27T00:04:20.503" v="50554"/>
        <pc:sldMkLst>
          <pc:docMk/>
          <pc:sldMk cId="3902595317" sldId="707"/>
        </pc:sldMkLst>
        <pc:spChg chg="mod">
          <ac:chgData name="Jang Minchang" userId="5d9bafdb3db22792" providerId="LiveId" clId="{8C414D0D-7913-4BD8-B215-27E3F8CE625B}" dt="2023-04-27T00:04:20.503" v="50554"/>
          <ac:spMkLst>
            <pc:docMk/>
            <pc:sldMk cId="3902595317" sldId="707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1:21:20.321" v="37510" actId="13926"/>
          <ac:spMkLst>
            <pc:docMk/>
            <pc:sldMk cId="3902595317" sldId="707"/>
            <ac:spMk id="7" creationId="{27EC202D-06F2-3696-116B-35385E3BF172}"/>
          </ac:spMkLst>
        </pc:spChg>
        <pc:spChg chg="mod">
          <ac:chgData name="Jang Minchang" userId="5d9bafdb3db22792" providerId="LiveId" clId="{8C414D0D-7913-4BD8-B215-27E3F8CE625B}" dt="2023-04-25T01:21:01.639" v="37506" actId="13926"/>
          <ac:spMkLst>
            <pc:docMk/>
            <pc:sldMk cId="3902595317" sldId="707"/>
            <ac:spMk id="16" creationId="{BA7B3A06-4A48-EEAA-B71D-D2D91322AD81}"/>
          </ac:spMkLst>
        </pc:spChg>
        <pc:spChg chg="mod">
          <ac:chgData name="Jang Minchang" userId="5d9bafdb3db22792" providerId="LiveId" clId="{8C414D0D-7913-4BD8-B215-27E3F8CE625B}" dt="2023-04-25T02:30:54.091" v="37740"/>
          <ac:spMkLst>
            <pc:docMk/>
            <pc:sldMk cId="3902595317" sldId="707"/>
            <ac:spMk id="22" creationId="{5A3073D1-E85C-C32C-42EC-14948A33493B}"/>
          </ac:spMkLst>
        </pc:spChg>
        <pc:spChg chg="mod">
          <ac:chgData name="Jang Minchang" userId="5d9bafdb3db22792" providerId="LiveId" clId="{8C414D0D-7913-4BD8-B215-27E3F8CE625B}" dt="2023-04-25T01:21:40.375" v="37540" actId="13926"/>
          <ac:spMkLst>
            <pc:docMk/>
            <pc:sldMk cId="3902595317" sldId="707"/>
            <ac:spMk id="25" creationId="{E105746F-6041-FACC-438E-FF4F4B5AE995}"/>
          </ac:spMkLst>
        </pc:spChg>
      </pc:sldChg>
      <pc:sldChg chg="addSp modSp add mod">
        <pc:chgData name="Jang Minchang" userId="5d9bafdb3db22792" providerId="LiveId" clId="{8C414D0D-7913-4BD8-B215-27E3F8CE625B}" dt="2023-04-27T00:03:58.701" v="50542"/>
        <pc:sldMkLst>
          <pc:docMk/>
          <pc:sldMk cId="3882241709" sldId="708"/>
        </pc:sldMkLst>
        <pc:spChg chg="mod">
          <ac:chgData name="Jang Minchang" userId="5d9bafdb3db22792" providerId="LiveId" clId="{8C414D0D-7913-4BD8-B215-27E3F8CE625B}" dt="2023-04-25T04:18:14.889" v="38094" actId="20577"/>
          <ac:spMkLst>
            <pc:docMk/>
            <pc:sldMk cId="3882241709" sldId="70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58.701" v="50542"/>
          <ac:spMkLst>
            <pc:docMk/>
            <pc:sldMk cId="3882241709" sldId="708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4:09:48.332" v="37745"/>
          <ac:spMkLst>
            <pc:docMk/>
            <pc:sldMk cId="3882241709" sldId="708"/>
            <ac:spMk id="7" creationId="{0CA881A0-0F2A-D99F-5629-6E3D6393FFBA}"/>
          </ac:spMkLst>
        </pc:spChg>
        <pc:spChg chg="add mod">
          <ac:chgData name="Jang Minchang" userId="5d9bafdb3db22792" providerId="LiveId" clId="{8C414D0D-7913-4BD8-B215-27E3F8CE625B}" dt="2023-04-25T04:18:18.513" v="38095" actId="1076"/>
          <ac:spMkLst>
            <pc:docMk/>
            <pc:sldMk cId="3882241709" sldId="708"/>
            <ac:spMk id="8" creationId="{BAC0D3CF-C778-65A3-3C6B-AE773EFE0D57}"/>
          </ac:spMkLst>
        </pc:spChg>
        <pc:spChg chg="add mod">
          <ac:chgData name="Jang Minchang" userId="5d9bafdb3db22792" providerId="LiveId" clId="{8C414D0D-7913-4BD8-B215-27E3F8CE625B}" dt="2023-04-25T04:18:18.513" v="38095" actId="1076"/>
          <ac:spMkLst>
            <pc:docMk/>
            <pc:sldMk cId="3882241709" sldId="708"/>
            <ac:spMk id="9" creationId="{F0E812E1-A737-7797-FE2C-6C44FCA94D4F}"/>
          </ac:spMkLst>
        </pc:spChg>
        <pc:picChg chg="add mod">
          <ac:chgData name="Jang Minchang" userId="5d9bafdb3db22792" providerId="LiveId" clId="{8C414D0D-7913-4BD8-B215-27E3F8CE625B}" dt="2023-04-25T04:18:18.513" v="38095" actId="1076"/>
          <ac:picMkLst>
            <pc:docMk/>
            <pc:sldMk cId="3882241709" sldId="708"/>
            <ac:picMk id="5" creationId="{6FCDE60B-C5B4-FA15-B38F-1E137B38211E}"/>
          </ac:picMkLst>
        </pc:picChg>
        <pc:cxnChg chg="add mod">
          <ac:chgData name="Jang Minchang" userId="5d9bafdb3db22792" providerId="LiveId" clId="{8C414D0D-7913-4BD8-B215-27E3F8CE625B}" dt="2023-04-25T04:18:18.513" v="38095" actId="1076"/>
          <ac:cxnSpMkLst>
            <pc:docMk/>
            <pc:sldMk cId="3882241709" sldId="708"/>
            <ac:cxnSpMk id="11" creationId="{E8C284BF-2959-102C-1871-8991C7CF2963}"/>
          </ac:cxnSpMkLst>
        </pc:cxnChg>
      </pc:sldChg>
      <pc:sldChg chg="delSp modSp add mod">
        <pc:chgData name="Jang Minchang" userId="5d9bafdb3db22792" providerId="LiveId" clId="{8C414D0D-7913-4BD8-B215-27E3F8CE625B}" dt="2023-04-27T00:04:21.994" v="50555"/>
        <pc:sldMkLst>
          <pc:docMk/>
          <pc:sldMk cId="2263600650" sldId="709"/>
        </pc:sldMkLst>
        <pc:spChg chg="mod">
          <ac:chgData name="Jang Minchang" userId="5d9bafdb3db22792" providerId="LiveId" clId="{8C414D0D-7913-4BD8-B215-27E3F8CE625B}" dt="2023-04-27T00:04:21.994" v="50555"/>
          <ac:spMkLst>
            <pc:docMk/>
            <pc:sldMk cId="2263600650" sldId="709"/>
            <ac:spMk id="3" creationId="{E06A0340-3FD7-9797-D084-87FDD5914DEC}"/>
          </ac:spMkLst>
        </pc:spChg>
        <pc:spChg chg="del mod">
          <ac:chgData name="Jang Minchang" userId="5d9bafdb3db22792" providerId="LiveId" clId="{8C414D0D-7913-4BD8-B215-27E3F8CE625B}" dt="2023-04-25T02:30:06.110" v="37689" actId="478"/>
          <ac:spMkLst>
            <pc:docMk/>
            <pc:sldMk cId="2263600650" sldId="709"/>
            <ac:spMk id="7" creationId="{27EC202D-06F2-3696-116B-35385E3BF172}"/>
          </ac:spMkLst>
        </pc:spChg>
        <pc:spChg chg="mod">
          <ac:chgData name="Jang Minchang" userId="5d9bafdb3db22792" providerId="LiveId" clId="{8C414D0D-7913-4BD8-B215-27E3F8CE625B}" dt="2023-04-25T02:29:47.217" v="37684" actId="13926"/>
          <ac:spMkLst>
            <pc:docMk/>
            <pc:sldMk cId="2263600650" sldId="709"/>
            <ac:spMk id="16" creationId="{BA7B3A06-4A48-EEAA-B71D-D2D91322AD81}"/>
          </ac:spMkLst>
        </pc:spChg>
        <pc:spChg chg="del">
          <ac:chgData name="Jang Minchang" userId="5d9bafdb3db22792" providerId="LiveId" clId="{8C414D0D-7913-4BD8-B215-27E3F8CE625B}" dt="2023-04-25T02:30:02.187" v="37688" actId="478"/>
          <ac:spMkLst>
            <pc:docMk/>
            <pc:sldMk cId="2263600650" sldId="709"/>
            <ac:spMk id="22" creationId="{5A3073D1-E85C-C32C-42EC-14948A33493B}"/>
          </ac:spMkLst>
        </pc:spChg>
        <pc:spChg chg="del">
          <ac:chgData name="Jang Minchang" userId="5d9bafdb3db22792" providerId="LiveId" clId="{8C414D0D-7913-4BD8-B215-27E3F8CE625B}" dt="2023-04-25T02:30:00.479" v="37687" actId="478"/>
          <ac:spMkLst>
            <pc:docMk/>
            <pc:sldMk cId="2263600650" sldId="709"/>
            <ac:spMk id="23" creationId="{0EE26E79-3465-515C-DFD2-4405E431834A}"/>
          </ac:spMkLst>
        </pc:spChg>
        <pc:spChg chg="del">
          <ac:chgData name="Jang Minchang" userId="5d9bafdb3db22792" providerId="LiveId" clId="{8C414D0D-7913-4BD8-B215-27E3F8CE625B}" dt="2023-04-25T02:30:00.479" v="37687" actId="478"/>
          <ac:spMkLst>
            <pc:docMk/>
            <pc:sldMk cId="2263600650" sldId="709"/>
            <ac:spMk id="24" creationId="{3929E561-5F77-DFF3-32A0-C9F8D4D7932E}"/>
          </ac:spMkLst>
        </pc:spChg>
        <pc:spChg chg="del">
          <ac:chgData name="Jang Minchang" userId="5d9bafdb3db22792" providerId="LiveId" clId="{8C414D0D-7913-4BD8-B215-27E3F8CE625B}" dt="2023-04-25T02:30:00.479" v="37687" actId="478"/>
          <ac:spMkLst>
            <pc:docMk/>
            <pc:sldMk cId="2263600650" sldId="709"/>
            <ac:spMk id="25" creationId="{E105746F-6041-FACC-438E-FF4F4B5AE995}"/>
          </ac:spMkLst>
        </pc:spChg>
      </pc:sldChg>
      <pc:sldChg chg="addSp delSp modSp add mod">
        <pc:chgData name="Jang Minchang" userId="5d9bafdb3db22792" providerId="LiveId" clId="{8C414D0D-7913-4BD8-B215-27E3F8CE625B}" dt="2023-04-27T00:04:00.313" v="50543"/>
        <pc:sldMkLst>
          <pc:docMk/>
          <pc:sldMk cId="2848726372" sldId="710"/>
        </pc:sldMkLst>
        <pc:spChg chg="mod">
          <ac:chgData name="Jang Minchang" userId="5d9bafdb3db22792" providerId="LiveId" clId="{8C414D0D-7913-4BD8-B215-27E3F8CE625B}" dt="2023-04-27T00:04:00.313" v="50543"/>
          <ac:spMkLst>
            <pc:docMk/>
            <pc:sldMk cId="2848726372" sldId="710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4-25T04:11:31.322" v="37774"/>
          <ac:spMkLst>
            <pc:docMk/>
            <pc:sldMk cId="2848726372" sldId="710"/>
            <ac:spMk id="4" creationId="{2C02DCCF-4123-8306-77F9-D17220E185AB}"/>
          </ac:spMkLst>
        </pc:spChg>
        <pc:spChg chg="del">
          <ac:chgData name="Jang Minchang" userId="5d9bafdb3db22792" providerId="LiveId" clId="{8C414D0D-7913-4BD8-B215-27E3F8CE625B}" dt="2023-04-25T04:11:33.680" v="37775" actId="478"/>
          <ac:spMkLst>
            <pc:docMk/>
            <pc:sldMk cId="2848726372" sldId="710"/>
            <ac:spMk id="7" creationId="{0CA881A0-0F2A-D99F-5629-6E3D6393FFBA}"/>
          </ac:spMkLst>
        </pc:spChg>
        <pc:spChg chg="mod">
          <ac:chgData name="Jang Minchang" userId="5d9bafdb3db22792" providerId="LiveId" clId="{8C414D0D-7913-4BD8-B215-27E3F8CE625B}" dt="2023-04-25T04:12:43.261" v="37791" actId="1036"/>
          <ac:spMkLst>
            <pc:docMk/>
            <pc:sldMk cId="2848726372" sldId="710"/>
            <ac:spMk id="8" creationId="{BAC0D3CF-C778-65A3-3C6B-AE773EFE0D57}"/>
          </ac:spMkLst>
        </pc:spChg>
        <pc:spChg chg="mod">
          <ac:chgData name="Jang Minchang" userId="5d9bafdb3db22792" providerId="LiveId" clId="{8C414D0D-7913-4BD8-B215-27E3F8CE625B}" dt="2023-04-25T04:12:43.261" v="37791" actId="1036"/>
          <ac:spMkLst>
            <pc:docMk/>
            <pc:sldMk cId="2848726372" sldId="710"/>
            <ac:spMk id="9" creationId="{F0E812E1-A737-7797-FE2C-6C44FCA94D4F}"/>
          </ac:spMkLst>
        </pc:spChg>
        <pc:spChg chg="add del mod">
          <ac:chgData name="Jang Minchang" userId="5d9bafdb3db22792" providerId="LiveId" clId="{8C414D0D-7913-4BD8-B215-27E3F8CE625B}" dt="2023-04-25T04:11:31.322" v="37774"/>
          <ac:spMkLst>
            <pc:docMk/>
            <pc:sldMk cId="2848726372" sldId="710"/>
            <ac:spMk id="10" creationId="{B6E95944-EB19-A975-0E64-31725B86B481}"/>
          </ac:spMkLst>
        </pc:spChg>
        <pc:spChg chg="add mod">
          <ac:chgData name="Jang Minchang" userId="5d9bafdb3db22792" providerId="LiveId" clId="{8C414D0D-7913-4BD8-B215-27E3F8CE625B}" dt="2023-04-25T04:11:42.236" v="37777" actId="1076"/>
          <ac:spMkLst>
            <pc:docMk/>
            <pc:sldMk cId="2848726372" sldId="710"/>
            <ac:spMk id="16" creationId="{AB1F110D-2291-8918-FD8C-08EC5800FBE2}"/>
          </ac:spMkLst>
        </pc:spChg>
        <pc:spChg chg="add mod">
          <ac:chgData name="Jang Minchang" userId="5d9bafdb3db22792" providerId="LiveId" clId="{8C414D0D-7913-4BD8-B215-27E3F8CE625B}" dt="2023-04-25T04:11:53.703" v="37779" actId="1076"/>
          <ac:spMkLst>
            <pc:docMk/>
            <pc:sldMk cId="2848726372" sldId="710"/>
            <ac:spMk id="17" creationId="{826E7F88-EC24-6CDC-40EC-BAF4150DAA55}"/>
          </ac:spMkLst>
        </pc:spChg>
        <pc:picChg chg="del mod">
          <ac:chgData name="Jang Minchang" userId="5d9bafdb3db22792" providerId="LiveId" clId="{8C414D0D-7913-4BD8-B215-27E3F8CE625B}" dt="2023-04-25T04:12:36.329" v="37789" actId="478"/>
          <ac:picMkLst>
            <pc:docMk/>
            <pc:sldMk cId="2848726372" sldId="710"/>
            <ac:picMk id="5" creationId="{6FCDE60B-C5B4-FA15-B38F-1E137B38211E}"/>
          </ac:picMkLst>
        </pc:picChg>
        <pc:picChg chg="add del mod ord">
          <ac:chgData name="Jang Minchang" userId="5d9bafdb3db22792" providerId="LiveId" clId="{8C414D0D-7913-4BD8-B215-27E3F8CE625B}" dt="2023-04-25T04:13:50.686" v="37803" actId="478"/>
          <ac:picMkLst>
            <pc:docMk/>
            <pc:sldMk cId="2848726372" sldId="710"/>
            <ac:picMk id="19" creationId="{98E5251C-80FB-3A28-DB82-D32990311A65}"/>
          </ac:picMkLst>
        </pc:picChg>
        <pc:picChg chg="add mod ord">
          <ac:chgData name="Jang Minchang" userId="5d9bafdb3db22792" providerId="LiveId" clId="{8C414D0D-7913-4BD8-B215-27E3F8CE625B}" dt="2023-04-25T04:13:54.505" v="37807" actId="1036"/>
          <ac:picMkLst>
            <pc:docMk/>
            <pc:sldMk cId="2848726372" sldId="710"/>
            <ac:picMk id="21" creationId="{C64F494F-1CA0-0BF6-01B0-F9E56E1E7505}"/>
          </ac:picMkLst>
        </pc:picChg>
        <pc:cxnChg chg="mod">
          <ac:chgData name="Jang Minchang" userId="5d9bafdb3db22792" providerId="LiveId" clId="{8C414D0D-7913-4BD8-B215-27E3F8CE625B}" dt="2023-04-25T04:12:43.261" v="37791" actId="1036"/>
          <ac:cxnSpMkLst>
            <pc:docMk/>
            <pc:sldMk cId="2848726372" sldId="710"/>
            <ac:cxnSpMk id="11" creationId="{E8C284BF-2959-102C-1871-8991C7CF2963}"/>
          </ac:cxnSpMkLst>
        </pc:cxnChg>
      </pc:sldChg>
      <pc:sldChg chg="add del">
        <pc:chgData name="Jang Minchang" userId="5d9bafdb3db22792" providerId="LiveId" clId="{8C414D0D-7913-4BD8-B215-27E3F8CE625B}" dt="2023-04-25T04:12:54.646" v="37792" actId="47"/>
        <pc:sldMkLst>
          <pc:docMk/>
          <pc:sldMk cId="1724073671" sldId="711"/>
        </pc:sldMkLst>
      </pc:sldChg>
      <pc:sldChg chg="addSp delSp modSp add mod">
        <pc:chgData name="Jang Minchang" userId="5d9bafdb3db22792" providerId="LiveId" clId="{8C414D0D-7913-4BD8-B215-27E3F8CE625B}" dt="2023-04-27T00:04:01.962" v="50544"/>
        <pc:sldMkLst>
          <pc:docMk/>
          <pc:sldMk cId="1982880123" sldId="711"/>
        </pc:sldMkLst>
        <pc:spChg chg="mod">
          <ac:chgData name="Jang Minchang" userId="5d9bafdb3db22792" providerId="LiveId" clId="{8C414D0D-7913-4BD8-B215-27E3F8CE625B}" dt="2023-04-27T00:04:01.962" v="50544"/>
          <ac:spMkLst>
            <pc:docMk/>
            <pc:sldMk cId="1982880123" sldId="711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4:14:10.915" v="37814"/>
          <ac:spMkLst>
            <pc:docMk/>
            <pc:sldMk cId="1982880123" sldId="711"/>
            <ac:spMk id="4" creationId="{11583F53-5A9D-8A81-EF5F-BC396E9E191E}"/>
          </ac:spMkLst>
        </pc:spChg>
        <pc:spChg chg="add mod">
          <ac:chgData name="Jang Minchang" userId="5d9bafdb3db22792" providerId="LiveId" clId="{8C414D0D-7913-4BD8-B215-27E3F8CE625B}" dt="2023-04-25T04:14:10.915" v="37814"/>
          <ac:spMkLst>
            <pc:docMk/>
            <pc:sldMk cId="1982880123" sldId="711"/>
            <ac:spMk id="5" creationId="{806150BC-0D52-60CA-EE59-E092C17A534D}"/>
          </ac:spMkLst>
        </pc:spChg>
        <pc:spChg chg="mod">
          <ac:chgData name="Jang Minchang" userId="5d9bafdb3db22792" providerId="LiveId" clId="{8C414D0D-7913-4BD8-B215-27E3F8CE625B}" dt="2023-04-25T04:14:40.052" v="37844" actId="1038"/>
          <ac:spMkLst>
            <pc:docMk/>
            <pc:sldMk cId="1982880123" sldId="711"/>
            <ac:spMk id="8" creationId="{BAC0D3CF-C778-65A3-3C6B-AE773EFE0D57}"/>
          </ac:spMkLst>
        </pc:spChg>
        <pc:spChg chg="mod">
          <ac:chgData name="Jang Minchang" userId="5d9bafdb3db22792" providerId="LiveId" clId="{8C414D0D-7913-4BD8-B215-27E3F8CE625B}" dt="2023-04-25T04:14:40.052" v="37844" actId="1038"/>
          <ac:spMkLst>
            <pc:docMk/>
            <pc:sldMk cId="1982880123" sldId="711"/>
            <ac:spMk id="9" creationId="{F0E812E1-A737-7797-FE2C-6C44FCA94D4F}"/>
          </ac:spMkLst>
        </pc:spChg>
        <pc:spChg chg="del">
          <ac:chgData name="Jang Minchang" userId="5d9bafdb3db22792" providerId="LiveId" clId="{8C414D0D-7913-4BD8-B215-27E3F8CE625B}" dt="2023-04-25T04:14:10.424" v="37813" actId="478"/>
          <ac:spMkLst>
            <pc:docMk/>
            <pc:sldMk cId="1982880123" sldId="711"/>
            <ac:spMk id="16" creationId="{AB1F110D-2291-8918-FD8C-08EC5800FBE2}"/>
          </ac:spMkLst>
        </pc:spChg>
        <pc:spChg chg="del">
          <ac:chgData name="Jang Minchang" userId="5d9bafdb3db22792" providerId="LiveId" clId="{8C414D0D-7913-4BD8-B215-27E3F8CE625B}" dt="2023-04-25T04:14:10.424" v="37813" actId="478"/>
          <ac:spMkLst>
            <pc:docMk/>
            <pc:sldMk cId="1982880123" sldId="711"/>
            <ac:spMk id="17" creationId="{826E7F88-EC24-6CDC-40EC-BAF4150DAA55}"/>
          </ac:spMkLst>
        </pc:spChg>
        <pc:picChg chg="add mod ord">
          <ac:chgData name="Jang Minchang" userId="5d9bafdb3db22792" providerId="LiveId" clId="{8C414D0D-7913-4BD8-B215-27E3F8CE625B}" dt="2023-04-25T04:15:25.379" v="37848" actId="1037"/>
          <ac:picMkLst>
            <pc:docMk/>
            <pc:sldMk cId="1982880123" sldId="711"/>
            <ac:picMk id="10" creationId="{DB76364A-15F3-C49C-789B-AC592E5D071D}"/>
          </ac:picMkLst>
        </pc:picChg>
        <pc:picChg chg="del">
          <ac:chgData name="Jang Minchang" userId="5d9bafdb3db22792" providerId="LiveId" clId="{8C414D0D-7913-4BD8-B215-27E3F8CE625B}" dt="2023-04-25T04:14:33.273" v="37819" actId="478"/>
          <ac:picMkLst>
            <pc:docMk/>
            <pc:sldMk cId="1982880123" sldId="711"/>
            <ac:picMk id="21" creationId="{C64F494F-1CA0-0BF6-01B0-F9E56E1E7505}"/>
          </ac:picMkLst>
        </pc:picChg>
        <pc:cxnChg chg="mod">
          <ac:chgData name="Jang Minchang" userId="5d9bafdb3db22792" providerId="LiveId" clId="{8C414D0D-7913-4BD8-B215-27E3F8CE625B}" dt="2023-04-25T04:14:40.052" v="37844" actId="1038"/>
          <ac:cxnSpMkLst>
            <pc:docMk/>
            <pc:sldMk cId="1982880123" sldId="711"/>
            <ac:cxnSpMk id="11" creationId="{E8C284BF-2959-102C-1871-8991C7CF2963}"/>
          </ac:cxnSpMkLst>
        </pc:cxnChg>
      </pc:sldChg>
      <pc:sldChg chg="addSp delSp modSp add del mod">
        <pc:chgData name="Jang Minchang" userId="5d9bafdb3db22792" providerId="LiveId" clId="{8C414D0D-7913-4BD8-B215-27E3F8CE625B}" dt="2023-04-25T04:13:57.982" v="37808" actId="47"/>
        <pc:sldMkLst>
          <pc:docMk/>
          <pc:sldMk cId="3051662901" sldId="711"/>
        </pc:sldMkLst>
        <pc:spChg chg="add mod">
          <ac:chgData name="Jang Minchang" userId="5d9bafdb3db22792" providerId="LiveId" clId="{8C414D0D-7913-4BD8-B215-27E3F8CE625B}" dt="2023-04-25T04:13:12.740" v="37798"/>
          <ac:spMkLst>
            <pc:docMk/>
            <pc:sldMk cId="3051662901" sldId="711"/>
            <ac:spMk id="4" creationId="{6019CCF1-3859-90CC-1F3F-0B6C2E53315B}"/>
          </ac:spMkLst>
        </pc:spChg>
        <pc:spChg chg="add mod">
          <ac:chgData name="Jang Minchang" userId="5d9bafdb3db22792" providerId="LiveId" clId="{8C414D0D-7913-4BD8-B215-27E3F8CE625B}" dt="2023-04-25T04:13:12.740" v="37798"/>
          <ac:spMkLst>
            <pc:docMk/>
            <pc:sldMk cId="3051662901" sldId="711"/>
            <ac:spMk id="5" creationId="{CA9825B4-697E-7D65-FE75-46B9C424AEC7}"/>
          </ac:spMkLst>
        </pc:spChg>
        <pc:spChg chg="del">
          <ac:chgData name="Jang Minchang" userId="5d9bafdb3db22792" providerId="LiveId" clId="{8C414D0D-7913-4BD8-B215-27E3F8CE625B}" dt="2023-04-25T04:13:12.328" v="37797" actId="478"/>
          <ac:spMkLst>
            <pc:docMk/>
            <pc:sldMk cId="3051662901" sldId="711"/>
            <ac:spMk id="16" creationId="{AB1F110D-2291-8918-FD8C-08EC5800FBE2}"/>
          </ac:spMkLst>
        </pc:spChg>
        <pc:spChg chg="del">
          <ac:chgData name="Jang Minchang" userId="5d9bafdb3db22792" providerId="LiveId" clId="{8C414D0D-7913-4BD8-B215-27E3F8CE625B}" dt="2023-04-25T04:13:12.328" v="37797" actId="478"/>
          <ac:spMkLst>
            <pc:docMk/>
            <pc:sldMk cId="3051662901" sldId="711"/>
            <ac:spMk id="17" creationId="{826E7F88-EC24-6CDC-40EC-BAF4150DAA55}"/>
          </ac:spMkLst>
        </pc:spChg>
      </pc:sldChg>
      <pc:sldChg chg="addSp delSp modSp add mod">
        <pc:chgData name="Jang Minchang" userId="5d9bafdb3db22792" providerId="LiveId" clId="{8C414D0D-7913-4BD8-B215-27E3F8CE625B}" dt="2023-04-27T00:04:03.625" v="50545"/>
        <pc:sldMkLst>
          <pc:docMk/>
          <pc:sldMk cId="1639613553" sldId="712"/>
        </pc:sldMkLst>
        <pc:spChg chg="mod">
          <ac:chgData name="Jang Minchang" userId="5d9bafdb3db22792" providerId="LiveId" clId="{8C414D0D-7913-4BD8-B215-27E3F8CE625B}" dt="2023-04-27T00:04:03.625" v="50545"/>
          <ac:spMkLst>
            <pc:docMk/>
            <pc:sldMk cId="1639613553" sldId="712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4:15:07.958" v="37846"/>
          <ac:spMkLst>
            <pc:docMk/>
            <pc:sldMk cId="1639613553" sldId="712"/>
            <ac:spMk id="4" creationId="{981E9BC6-4444-6584-6B33-4AE1BC9CC896}"/>
          </ac:spMkLst>
        </pc:spChg>
        <pc:spChg chg="add mod">
          <ac:chgData name="Jang Minchang" userId="5d9bafdb3db22792" providerId="LiveId" clId="{8C414D0D-7913-4BD8-B215-27E3F8CE625B}" dt="2023-04-25T04:15:07.958" v="37846"/>
          <ac:spMkLst>
            <pc:docMk/>
            <pc:sldMk cId="1639613553" sldId="712"/>
            <ac:spMk id="5" creationId="{78206790-CC6B-376C-F409-DFFEBAEAE834}"/>
          </ac:spMkLst>
        </pc:spChg>
        <pc:spChg chg="mod">
          <ac:chgData name="Jang Minchang" userId="5d9bafdb3db22792" providerId="LiveId" clId="{8C414D0D-7913-4BD8-B215-27E3F8CE625B}" dt="2023-04-25T04:15:11.790" v="37847" actId="1076"/>
          <ac:spMkLst>
            <pc:docMk/>
            <pc:sldMk cId="1639613553" sldId="712"/>
            <ac:spMk id="8" creationId="{BAC0D3CF-C778-65A3-3C6B-AE773EFE0D57}"/>
          </ac:spMkLst>
        </pc:spChg>
        <pc:spChg chg="mod">
          <ac:chgData name="Jang Minchang" userId="5d9bafdb3db22792" providerId="LiveId" clId="{8C414D0D-7913-4BD8-B215-27E3F8CE625B}" dt="2023-04-25T04:15:11.790" v="37847" actId="1076"/>
          <ac:spMkLst>
            <pc:docMk/>
            <pc:sldMk cId="1639613553" sldId="712"/>
            <ac:spMk id="9" creationId="{F0E812E1-A737-7797-FE2C-6C44FCA94D4F}"/>
          </ac:spMkLst>
        </pc:spChg>
        <pc:spChg chg="del">
          <ac:chgData name="Jang Minchang" userId="5d9bafdb3db22792" providerId="LiveId" clId="{8C414D0D-7913-4BD8-B215-27E3F8CE625B}" dt="2023-04-25T04:15:07.675" v="37845" actId="478"/>
          <ac:spMkLst>
            <pc:docMk/>
            <pc:sldMk cId="1639613553" sldId="712"/>
            <ac:spMk id="16" creationId="{AB1F110D-2291-8918-FD8C-08EC5800FBE2}"/>
          </ac:spMkLst>
        </pc:spChg>
        <pc:spChg chg="del">
          <ac:chgData name="Jang Minchang" userId="5d9bafdb3db22792" providerId="LiveId" clId="{8C414D0D-7913-4BD8-B215-27E3F8CE625B}" dt="2023-04-25T04:15:07.675" v="37845" actId="478"/>
          <ac:spMkLst>
            <pc:docMk/>
            <pc:sldMk cId="1639613553" sldId="712"/>
            <ac:spMk id="17" creationId="{826E7F88-EC24-6CDC-40EC-BAF4150DAA55}"/>
          </ac:spMkLst>
        </pc:spChg>
        <pc:picChg chg="mod">
          <ac:chgData name="Jang Minchang" userId="5d9bafdb3db22792" providerId="LiveId" clId="{8C414D0D-7913-4BD8-B215-27E3F8CE625B}" dt="2023-04-25T04:15:11.790" v="37847" actId="1076"/>
          <ac:picMkLst>
            <pc:docMk/>
            <pc:sldMk cId="1639613553" sldId="712"/>
            <ac:picMk id="21" creationId="{C64F494F-1CA0-0BF6-01B0-F9E56E1E7505}"/>
          </ac:picMkLst>
        </pc:picChg>
        <pc:cxnChg chg="mod">
          <ac:chgData name="Jang Minchang" userId="5d9bafdb3db22792" providerId="LiveId" clId="{8C414D0D-7913-4BD8-B215-27E3F8CE625B}" dt="2023-04-25T04:15:11.790" v="37847" actId="1076"/>
          <ac:cxnSpMkLst>
            <pc:docMk/>
            <pc:sldMk cId="1639613553" sldId="712"/>
            <ac:cxnSpMk id="11" creationId="{E8C284BF-2959-102C-1871-8991C7CF2963}"/>
          </ac:cxnSpMkLst>
        </pc:cxnChg>
      </pc:sldChg>
      <pc:sldChg chg="add del">
        <pc:chgData name="Jang Minchang" userId="5d9bafdb3db22792" providerId="LiveId" clId="{8C414D0D-7913-4BD8-B215-27E3F8CE625B}" dt="2023-04-25T04:12:54.646" v="37792" actId="47"/>
        <pc:sldMkLst>
          <pc:docMk/>
          <pc:sldMk cId="2822964299" sldId="712"/>
        </pc:sldMkLst>
      </pc:sldChg>
      <pc:sldChg chg="add del">
        <pc:chgData name="Jang Minchang" userId="5d9bafdb3db22792" providerId="LiveId" clId="{8C414D0D-7913-4BD8-B215-27E3F8CE625B}" dt="2023-04-25T04:13:57.982" v="37808" actId="47"/>
        <pc:sldMkLst>
          <pc:docMk/>
          <pc:sldMk cId="4187238458" sldId="712"/>
        </pc:sldMkLst>
      </pc:sldChg>
      <pc:sldChg chg="addSp delSp modSp add mod">
        <pc:chgData name="Jang Minchang" userId="5d9bafdb3db22792" providerId="LiveId" clId="{8C414D0D-7913-4BD8-B215-27E3F8CE625B}" dt="2023-04-27T00:04:05.225" v="50546"/>
        <pc:sldMkLst>
          <pc:docMk/>
          <pc:sldMk cId="1022566404" sldId="713"/>
        </pc:sldMkLst>
        <pc:spChg chg="mod">
          <ac:chgData name="Jang Minchang" userId="5d9bafdb3db22792" providerId="LiveId" clId="{8C414D0D-7913-4BD8-B215-27E3F8CE625B}" dt="2023-04-27T00:04:05.225" v="50546"/>
          <ac:spMkLst>
            <pc:docMk/>
            <pc:sldMk cId="1022566404" sldId="713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4:15:45.166" v="37850"/>
          <ac:spMkLst>
            <pc:docMk/>
            <pc:sldMk cId="1022566404" sldId="713"/>
            <ac:spMk id="4" creationId="{4F37D387-C8D8-2199-C2B6-D39F54EF9CAB}"/>
          </ac:spMkLst>
        </pc:spChg>
        <pc:spChg chg="add mod">
          <ac:chgData name="Jang Minchang" userId="5d9bafdb3db22792" providerId="LiveId" clId="{8C414D0D-7913-4BD8-B215-27E3F8CE625B}" dt="2023-04-25T04:15:45.166" v="37850"/>
          <ac:spMkLst>
            <pc:docMk/>
            <pc:sldMk cId="1022566404" sldId="713"/>
            <ac:spMk id="5" creationId="{382800A8-C776-BB56-D7DB-B835D1225B97}"/>
          </ac:spMkLst>
        </pc:spChg>
        <pc:spChg chg="del">
          <ac:chgData name="Jang Minchang" userId="5d9bafdb3db22792" providerId="LiveId" clId="{8C414D0D-7913-4BD8-B215-27E3F8CE625B}" dt="2023-04-25T04:15:44.850" v="37849" actId="478"/>
          <ac:spMkLst>
            <pc:docMk/>
            <pc:sldMk cId="1022566404" sldId="713"/>
            <ac:spMk id="16" creationId="{AB1F110D-2291-8918-FD8C-08EC5800FBE2}"/>
          </ac:spMkLst>
        </pc:spChg>
        <pc:spChg chg="del">
          <ac:chgData name="Jang Minchang" userId="5d9bafdb3db22792" providerId="LiveId" clId="{8C414D0D-7913-4BD8-B215-27E3F8CE625B}" dt="2023-04-25T04:15:44.850" v="37849" actId="478"/>
          <ac:spMkLst>
            <pc:docMk/>
            <pc:sldMk cId="1022566404" sldId="713"/>
            <ac:spMk id="17" creationId="{826E7F88-EC24-6CDC-40EC-BAF4150DAA55}"/>
          </ac:spMkLst>
        </pc:spChg>
        <pc:picChg chg="add mod ord">
          <ac:chgData name="Jang Minchang" userId="5d9bafdb3db22792" providerId="LiveId" clId="{8C414D0D-7913-4BD8-B215-27E3F8CE625B}" dt="2023-04-25T04:16:23.492" v="37857" actId="1037"/>
          <ac:picMkLst>
            <pc:docMk/>
            <pc:sldMk cId="1022566404" sldId="713"/>
            <ac:picMk id="10" creationId="{29745510-54B1-D35F-2E52-C3F47B66BDC7}"/>
          </ac:picMkLst>
        </pc:picChg>
        <pc:picChg chg="del">
          <ac:chgData name="Jang Minchang" userId="5d9bafdb3db22792" providerId="LiveId" clId="{8C414D0D-7913-4BD8-B215-27E3F8CE625B}" dt="2023-04-25T04:16:21.449" v="37855" actId="478"/>
          <ac:picMkLst>
            <pc:docMk/>
            <pc:sldMk cId="1022566404" sldId="713"/>
            <ac:picMk id="21" creationId="{C64F494F-1CA0-0BF6-01B0-F9E56E1E7505}"/>
          </ac:picMkLst>
        </pc:picChg>
      </pc:sldChg>
      <pc:sldChg chg="add del">
        <pc:chgData name="Jang Minchang" userId="5d9bafdb3db22792" providerId="LiveId" clId="{8C414D0D-7913-4BD8-B215-27E3F8CE625B}" dt="2023-04-25T04:13:57.982" v="37808" actId="47"/>
        <pc:sldMkLst>
          <pc:docMk/>
          <pc:sldMk cId="2208154776" sldId="713"/>
        </pc:sldMkLst>
      </pc:sldChg>
      <pc:sldChg chg="add del">
        <pc:chgData name="Jang Minchang" userId="5d9bafdb3db22792" providerId="LiveId" clId="{8C414D0D-7913-4BD8-B215-27E3F8CE625B}" dt="2023-04-25T04:12:54.646" v="37792" actId="47"/>
        <pc:sldMkLst>
          <pc:docMk/>
          <pc:sldMk cId="3998844289" sldId="713"/>
        </pc:sldMkLst>
      </pc:sldChg>
      <pc:sldChg chg="add del">
        <pc:chgData name="Jang Minchang" userId="5d9bafdb3db22792" providerId="LiveId" clId="{8C414D0D-7913-4BD8-B215-27E3F8CE625B}" dt="2023-04-25T04:13:57.982" v="37808" actId="47"/>
        <pc:sldMkLst>
          <pc:docMk/>
          <pc:sldMk cId="634661183" sldId="714"/>
        </pc:sldMkLst>
      </pc:sldChg>
      <pc:sldChg chg="addSp delSp modSp add mod">
        <pc:chgData name="Jang Minchang" userId="5d9bafdb3db22792" providerId="LiveId" clId="{8C414D0D-7913-4BD8-B215-27E3F8CE625B}" dt="2023-04-27T00:04:06.967" v="50547"/>
        <pc:sldMkLst>
          <pc:docMk/>
          <pc:sldMk cId="1484579898" sldId="714"/>
        </pc:sldMkLst>
        <pc:spChg chg="mod">
          <ac:chgData name="Jang Minchang" userId="5d9bafdb3db22792" providerId="LiveId" clId="{8C414D0D-7913-4BD8-B215-27E3F8CE625B}" dt="2023-04-25T04:17:44.400" v="38019" actId="20577"/>
          <ac:spMkLst>
            <pc:docMk/>
            <pc:sldMk cId="1484579898" sldId="71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06.967" v="50547"/>
          <ac:spMkLst>
            <pc:docMk/>
            <pc:sldMk cId="1484579898" sldId="714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4:16:38.205" v="37859"/>
          <ac:spMkLst>
            <pc:docMk/>
            <pc:sldMk cId="1484579898" sldId="714"/>
            <ac:spMk id="4" creationId="{8AA1DECC-0E86-42B4-8B8D-7AACB99C2F81}"/>
          </ac:spMkLst>
        </pc:spChg>
        <pc:spChg chg="del">
          <ac:chgData name="Jang Minchang" userId="5d9bafdb3db22792" providerId="LiveId" clId="{8C414D0D-7913-4BD8-B215-27E3F8CE625B}" dt="2023-04-25T04:16:57.967" v="37861" actId="478"/>
          <ac:spMkLst>
            <pc:docMk/>
            <pc:sldMk cId="1484579898" sldId="714"/>
            <ac:spMk id="8" creationId="{BAC0D3CF-C778-65A3-3C6B-AE773EFE0D57}"/>
          </ac:spMkLst>
        </pc:spChg>
        <pc:spChg chg="del">
          <ac:chgData name="Jang Minchang" userId="5d9bafdb3db22792" providerId="LiveId" clId="{8C414D0D-7913-4BD8-B215-27E3F8CE625B}" dt="2023-04-25T04:16:57.967" v="37861" actId="478"/>
          <ac:spMkLst>
            <pc:docMk/>
            <pc:sldMk cId="1484579898" sldId="714"/>
            <ac:spMk id="9" creationId="{F0E812E1-A737-7797-FE2C-6C44FCA94D4F}"/>
          </ac:spMkLst>
        </pc:spChg>
        <pc:spChg chg="del">
          <ac:chgData name="Jang Minchang" userId="5d9bafdb3db22792" providerId="LiveId" clId="{8C414D0D-7913-4BD8-B215-27E3F8CE625B}" dt="2023-04-25T04:16:37.697" v="37858" actId="478"/>
          <ac:spMkLst>
            <pc:docMk/>
            <pc:sldMk cId="1484579898" sldId="714"/>
            <ac:spMk id="16" creationId="{AB1F110D-2291-8918-FD8C-08EC5800FBE2}"/>
          </ac:spMkLst>
        </pc:spChg>
        <pc:spChg chg="del">
          <ac:chgData name="Jang Minchang" userId="5d9bafdb3db22792" providerId="LiveId" clId="{8C414D0D-7913-4BD8-B215-27E3F8CE625B}" dt="2023-04-25T04:16:37.697" v="37858" actId="478"/>
          <ac:spMkLst>
            <pc:docMk/>
            <pc:sldMk cId="1484579898" sldId="714"/>
            <ac:spMk id="17" creationId="{826E7F88-EC24-6CDC-40EC-BAF4150DAA55}"/>
          </ac:spMkLst>
        </pc:spChg>
        <pc:picChg chg="add mod">
          <ac:chgData name="Jang Minchang" userId="5d9bafdb3db22792" providerId="LiveId" clId="{8C414D0D-7913-4BD8-B215-27E3F8CE625B}" dt="2023-04-25T04:17:06.390" v="37866" actId="1076"/>
          <ac:picMkLst>
            <pc:docMk/>
            <pc:sldMk cId="1484579898" sldId="714"/>
            <ac:picMk id="7" creationId="{7EB2AB14-F055-EF21-7B55-73A4DA4EF522}"/>
          </ac:picMkLst>
        </pc:picChg>
        <pc:picChg chg="del">
          <ac:chgData name="Jang Minchang" userId="5d9bafdb3db22792" providerId="LiveId" clId="{8C414D0D-7913-4BD8-B215-27E3F8CE625B}" dt="2023-04-25T04:16:55.197" v="37860" actId="478"/>
          <ac:picMkLst>
            <pc:docMk/>
            <pc:sldMk cId="1484579898" sldId="714"/>
            <ac:picMk id="21" creationId="{C64F494F-1CA0-0BF6-01B0-F9E56E1E7505}"/>
          </ac:picMkLst>
        </pc:picChg>
        <pc:cxnChg chg="del mod">
          <ac:chgData name="Jang Minchang" userId="5d9bafdb3db22792" providerId="LiveId" clId="{8C414D0D-7913-4BD8-B215-27E3F8CE625B}" dt="2023-04-25T04:16:57.967" v="37861" actId="478"/>
          <ac:cxnSpMkLst>
            <pc:docMk/>
            <pc:sldMk cId="1484579898" sldId="714"/>
            <ac:cxnSpMk id="11" creationId="{E8C284BF-2959-102C-1871-8991C7CF2963}"/>
          </ac:cxnSpMkLst>
        </pc:cxnChg>
      </pc:sldChg>
      <pc:sldChg chg="delSp modSp add del mod">
        <pc:chgData name="Jang Minchang" userId="5d9bafdb3db22792" providerId="LiveId" clId="{8C414D0D-7913-4BD8-B215-27E3F8CE625B}" dt="2023-04-25T04:50:05.821" v="39911" actId="47"/>
        <pc:sldMkLst>
          <pc:docMk/>
          <pc:sldMk cId="2618455932" sldId="715"/>
        </pc:sldMkLst>
        <pc:spChg chg="mod">
          <ac:chgData name="Jang Minchang" userId="5d9bafdb3db22792" providerId="LiveId" clId="{8C414D0D-7913-4BD8-B215-27E3F8CE625B}" dt="2023-04-25T04:40:03.776" v="39150" actId="14"/>
          <ac:spMkLst>
            <pc:docMk/>
            <pc:sldMk cId="2618455932" sldId="715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25T04:19:49.937" v="38097" actId="478"/>
          <ac:spMkLst>
            <pc:docMk/>
            <pc:sldMk cId="2618455932" sldId="715"/>
            <ac:spMk id="4" creationId="{B198CB82-2CD9-0B01-B731-4C69F893180F}"/>
          </ac:spMkLst>
        </pc:spChg>
        <pc:spChg chg="del">
          <ac:chgData name="Jang Minchang" userId="5d9bafdb3db22792" providerId="LiveId" clId="{8C414D0D-7913-4BD8-B215-27E3F8CE625B}" dt="2023-04-25T04:19:49.937" v="38097" actId="478"/>
          <ac:spMkLst>
            <pc:docMk/>
            <pc:sldMk cId="2618455932" sldId="715"/>
            <ac:spMk id="5" creationId="{FDF5CE62-C687-78A7-6ACF-F06CD8B73E74}"/>
          </ac:spMkLst>
        </pc:spChg>
        <pc:spChg chg="del">
          <ac:chgData name="Jang Minchang" userId="5d9bafdb3db22792" providerId="LiveId" clId="{8C414D0D-7913-4BD8-B215-27E3F8CE625B}" dt="2023-04-25T04:19:49.937" v="38097" actId="478"/>
          <ac:spMkLst>
            <pc:docMk/>
            <pc:sldMk cId="2618455932" sldId="715"/>
            <ac:spMk id="16" creationId="{BA7B3A06-4A48-EEAA-B71D-D2D91322AD81}"/>
          </ac:spMkLst>
        </pc:spChg>
        <pc:spChg chg="del">
          <ac:chgData name="Jang Minchang" userId="5d9bafdb3db22792" providerId="LiveId" clId="{8C414D0D-7913-4BD8-B215-27E3F8CE625B}" dt="2023-04-25T04:19:49.937" v="38097" actId="478"/>
          <ac:spMkLst>
            <pc:docMk/>
            <pc:sldMk cId="2618455932" sldId="715"/>
            <ac:spMk id="19" creationId="{267FD079-5CD2-8A2E-C1F6-4E184C0C86EE}"/>
          </ac:spMkLst>
        </pc:spChg>
        <pc:spChg chg="del">
          <ac:chgData name="Jang Minchang" userId="5d9bafdb3db22792" providerId="LiveId" clId="{8C414D0D-7913-4BD8-B215-27E3F8CE625B}" dt="2023-04-25T04:19:49.937" v="38097" actId="478"/>
          <ac:spMkLst>
            <pc:docMk/>
            <pc:sldMk cId="2618455932" sldId="715"/>
            <ac:spMk id="20" creationId="{B5DCE1EC-9FB8-1836-329B-34E398533710}"/>
          </ac:spMkLst>
        </pc:spChg>
      </pc:sldChg>
      <pc:sldChg chg="addSp delSp modSp add mod ord">
        <pc:chgData name="Jang Minchang" userId="5d9bafdb3db22792" providerId="LiveId" clId="{8C414D0D-7913-4BD8-B215-27E3F8CE625B}" dt="2023-05-03T04:52:38.030" v="92506" actId="1035"/>
        <pc:sldMkLst>
          <pc:docMk/>
          <pc:sldMk cId="3528506763" sldId="716"/>
        </pc:sldMkLst>
        <pc:spChg chg="mod">
          <ac:chgData name="Jang Minchang" userId="5d9bafdb3db22792" providerId="LiveId" clId="{8C414D0D-7913-4BD8-B215-27E3F8CE625B}" dt="2023-05-03T04:52:35.268" v="92498" actId="404"/>
          <ac:spMkLst>
            <pc:docMk/>
            <pc:sldMk cId="3528506763" sldId="71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25.304" v="50557"/>
          <ac:spMkLst>
            <pc:docMk/>
            <pc:sldMk cId="3528506763" sldId="716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4-25T05:04:27.940" v="39963" actId="478"/>
          <ac:spMkLst>
            <pc:docMk/>
            <pc:sldMk cId="3528506763" sldId="716"/>
            <ac:spMk id="8" creationId="{E9E80C78-696E-E762-E9D2-3ACF90183D0D}"/>
          </ac:spMkLst>
        </pc:spChg>
        <pc:spChg chg="add mod">
          <ac:chgData name="Jang Minchang" userId="5d9bafdb3db22792" providerId="LiveId" clId="{8C414D0D-7913-4BD8-B215-27E3F8CE625B}" dt="2023-05-03T04:52:38.030" v="92506" actId="1035"/>
          <ac:spMkLst>
            <pc:docMk/>
            <pc:sldMk cId="3528506763" sldId="716"/>
            <ac:spMk id="10" creationId="{68869F05-0947-E4CC-47DB-215ED6190983}"/>
          </ac:spMkLst>
        </pc:spChg>
        <pc:graphicFrameChg chg="add del">
          <ac:chgData name="Jang Minchang" userId="5d9bafdb3db22792" providerId="LiveId" clId="{8C414D0D-7913-4BD8-B215-27E3F8CE625B}" dt="2023-04-25T04:40:45.166" v="39198" actId="478"/>
          <ac:graphicFrameMkLst>
            <pc:docMk/>
            <pc:sldMk cId="3528506763" sldId="716"/>
            <ac:graphicFrameMk id="4" creationId="{87D21384-D875-7EB6-D1EF-A657A2158CE9}"/>
          </ac:graphicFrameMkLst>
        </pc:graphicFrameChg>
        <pc:picChg chg="add del mod">
          <ac:chgData name="Jang Minchang" userId="5d9bafdb3db22792" providerId="LiveId" clId="{8C414D0D-7913-4BD8-B215-27E3F8CE625B}" dt="2023-04-25T05:04:25.251" v="39962" actId="478"/>
          <ac:picMkLst>
            <pc:docMk/>
            <pc:sldMk cId="3528506763" sldId="716"/>
            <ac:picMk id="7" creationId="{766F7360-3F3B-DA3C-E36A-95CFF7882814}"/>
          </ac:picMkLst>
        </pc:picChg>
      </pc:sldChg>
      <pc:sldChg chg="modSp add mod">
        <pc:chgData name="Jang Minchang" userId="5d9bafdb3db22792" providerId="LiveId" clId="{8C414D0D-7913-4BD8-B215-27E3F8CE625B}" dt="2023-04-27T00:04:23.483" v="50556"/>
        <pc:sldMkLst>
          <pc:docMk/>
          <pc:sldMk cId="42587012" sldId="717"/>
        </pc:sldMkLst>
        <pc:spChg chg="mod">
          <ac:chgData name="Jang Minchang" userId="5d9bafdb3db22792" providerId="LiveId" clId="{8C414D0D-7913-4BD8-B215-27E3F8CE625B}" dt="2023-04-25T05:10:49.240" v="40146" actId="20577"/>
          <ac:spMkLst>
            <pc:docMk/>
            <pc:sldMk cId="42587012" sldId="71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23.483" v="50556"/>
          <ac:spMkLst>
            <pc:docMk/>
            <pc:sldMk cId="42587012" sldId="717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4-27T00:04:26.825" v="50558"/>
        <pc:sldMkLst>
          <pc:docMk/>
          <pc:sldMk cId="1303834649" sldId="718"/>
        </pc:sldMkLst>
        <pc:spChg chg="mod">
          <ac:chgData name="Jang Minchang" userId="5d9bafdb3db22792" providerId="LiveId" clId="{8C414D0D-7913-4BD8-B215-27E3F8CE625B}" dt="2023-04-25T05:08:25.774" v="40136" actId="20577"/>
          <ac:spMkLst>
            <pc:docMk/>
            <pc:sldMk cId="1303834649" sldId="71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26.825" v="50558"/>
          <ac:spMkLst>
            <pc:docMk/>
            <pc:sldMk cId="1303834649" sldId="718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5T05:07:15.385" v="40109" actId="6549"/>
          <ac:spMkLst>
            <pc:docMk/>
            <pc:sldMk cId="1303834649" sldId="718"/>
            <ac:spMk id="10" creationId="{68869F05-0947-E4CC-47DB-215ED6190983}"/>
          </ac:spMkLst>
        </pc:spChg>
      </pc:sldChg>
      <pc:sldChg chg="modSp add mod">
        <pc:chgData name="Jang Minchang" userId="5d9bafdb3db22792" providerId="LiveId" clId="{8C414D0D-7913-4BD8-B215-27E3F8CE625B}" dt="2023-04-27T00:04:28.329" v="50559"/>
        <pc:sldMkLst>
          <pc:docMk/>
          <pc:sldMk cId="4019328863" sldId="719"/>
        </pc:sldMkLst>
        <pc:spChg chg="mod">
          <ac:chgData name="Jang Minchang" userId="5d9bafdb3db22792" providerId="LiveId" clId="{8C414D0D-7913-4BD8-B215-27E3F8CE625B}" dt="2023-04-25T05:08:28.035" v="40137" actId="20577"/>
          <ac:spMkLst>
            <pc:docMk/>
            <pc:sldMk cId="4019328863" sldId="71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28.329" v="50559"/>
          <ac:spMkLst>
            <pc:docMk/>
            <pc:sldMk cId="4019328863" sldId="719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5T05:07:45.581" v="40120" actId="6549"/>
          <ac:spMkLst>
            <pc:docMk/>
            <pc:sldMk cId="4019328863" sldId="719"/>
            <ac:spMk id="10" creationId="{68869F05-0947-E4CC-47DB-215ED6190983}"/>
          </ac:spMkLst>
        </pc:spChg>
      </pc:sldChg>
      <pc:sldChg chg="add del">
        <pc:chgData name="Jang Minchang" userId="5d9bafdb3db22792" providerId="LiveId" clId="{8C414D0D-7913-4BD8-B215-27E3F8CE625B}" dt="2023-04-25T05:08:15.751" v="40135" actId="47"/>
        <pc:sldMkLst>
          <pc:docMk/>
          <pc:sldMk cId="3274603977" sldId="720"/>
        </pc:sldMkLst>
      </pc:sldChg>
      <pc:sldChg chg="modSp add mod">
        <pc:chgData name="Jang Minchang" userId="5d9bafdb3db22792" providerId="LiveId" clId="{8C414D0D-7913-4BD8-B215-27E3F8CE625B}" dt="2023-04-27T00:04:30.434" v="50560"/>
        <pc:sldMkLst>
          <pc:docMk/>
          <pc:sldMk cId="951801827" sldId="721"/>
        </pc:sldMkLst>
        <pc:spChg chg="mod">
          <ac:chgData name="Jang Minchang" userId="5d9bafdb3db22792" providerId="LiveId" clId="{8C414D0D-7913-4BD8-B215-27E3F8CE625B}" dt="2023-04-25T05:08:29.810" v="40138" actId="20577"/>
          <ac:spMkLst>
            <pc:docMk/>
            <pc:sldMk cId="951801827" sldId="72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30.434" v="50560"/>
          <ac:spMkLst>
            <pc:docMk/>
            <pc:sldMk cId="951801827" sldId="721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5T05:07:49.491" v="40122" actId="6549"/>
          <ac:spMkLst>
            <pc:docMk/>
            <pc:sldMk cId="951801827" sldId="721"/>
            <ac:spMk id="10" creationId="{68869F05-0947-E4CC-47DB-215ED6190983}"/>
          </ac:spMkLst>
        </pc:spChg>
      </pc:sldChg>
      <pc:sldChg chg="addSp delSp modSp add del mod ord">
        <pc:chgData name="Jang Minchang" userId="5d9bafdb3db22792" providerId="LiveId" clId="{8C414D0D-7913-4BD8-B215-27E3F8CE625B}" dt="2023-04-25T05:30:33.177" v="41157" actId="47"/>
        <pc:sldMkLst>
          <pc:docMk/>
          <pc:sldMk cId="2987740407" sldId="722"/>
        </pc:sldMkLst>
        <pc:spChg chg="mod">
          <ac:chgData name="Jang Minchang" userId="5d9bafdb3db22792" providerId="LiveId" clId="{8C414D0D-7913-4BD8-B215-27E3F8CE625B}" dt="2023-04-25T05:19:34.167" v="40299" actId="20577"/>
          <ac:spMkLst>
            <pc:docMk/>
            <pc:sldMk cId="2987740407" sldId="722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25T05:20:50.044" v="40331" actId="122"/>
          <ac:spMkLst>
            <pc:docMk/>
            <pc:sldMk cId="2987740407" sldId="722"/>
            <ac:spMk id="9" creationId="{AED62BFC-F2D5-E05E-E962-FED9A295BD1B}"/>
          </ac:spMkLst>
        </pc:spChg>
        <pc:spChg chg="del">
          <ac:chgData name="Jang Minchang" userId="5d9bafdb3db22792" providerId="LiveId" clId="{8C414D0D-7913-4BD8-B215-27E3F8CE625B}" dt="2023-04-25T05:19:35.835" v="40300" actId="478"/>
          <ac:spMkLst>
            <pc:docMk/>
            <pc:sldMk cId="2987740407" sldId="722"/>
            <ac:spMk id="10" creationId="{68869F05-0947-E4CC-47DB-215ED6190983}"/>
          </ac:spMkLst>
        </pc:spChg>
        <pc:picChg chg="add del">
          <ac:chgData name="Jang Minchang" userId="5d9bafdb3db22792" providerId="LiveId" clId="{8C414D0D-7913-4BD8-B215-27E3F8CE625B}" dt="2023-04-25T05:19:23.006" v="40245" actId="478"/>
          <ac:picMkLst>
            <pc:docMk/>
            <pc:sldMk cId="2987740407" sldId="722"/>
            <ac:picMk id="5" creationId="{00A41531-4517-9925-6BDC-794ED27DF425}"/>
          </ac:picMkLst>
        </pc:picChg>
        <pc:picChg chg="add mod">
          <ac:chgData name="Jang Minchang" userId="5d9bafdb3db22792" providerId="LiveId" clId="{8C414D0D-7913-4BD8-B215-27E3F8CE625B}" dt="2023-04-25T05:20:38.980" v="40327" actId="1076"/>
          <ac:picMkLst>
            <pc:docMk/>
            <pc:sldMk cId="2987740407" sldId="722"/>
            <ac:picMk id="7" creationId="{247EAB48-DFC8-FBA4-DACA-702BCA810B67}"/>
          </ac:picMkLst>
        </pc:picChg>
      </pc:sldChg>
      <pc:sldChg chg="delSp add del mod">
        <pc:chgData name="Jang Minchang" userId="5d9bafdb3db22792" providerId="LiveId" clId="{8C414D0D-7913-4BD8-B215-27E3F8CE625B}" dt="2023-04-25T05:19:54.678" v="40305" actId="47"/>
        <pc:sldMkLst>
          <pc:docMk/>
          <pc:sldMk cId="794600391" sldId="723"/>
        </pc:sldMkLst>
        <pc:picChg chg="del">
          <ac:chgData name="Jang Minchang" userId="5d9bafdb3db22792" providerId="LiveId" clId="{8C414D0D-7913-4BD8-B215-27E3F8CE625B}" dt="2023-04-25T05:19:40.076" v="40303" actId="21"/>
          <ac:picMkLst>
            <pc:docMk/>
            <pc:sldMk cId="794600391" sldId="723"/>
            <ac:picMk id="5" creationId="{00A41531-4517-9925-6BDC-794ED27DF425}"/>
          </ac:picMkLst>
        </pc:picChg>
      </pc:sldChg>
      <pc:sldChg chg="addSp delSp modSp add mod">
        <pc:chgData name="Jang Minchang" userId="5d9bafdb3db22792" providerId="LiveId" clId="{8C414D0D-7913-4BD8-B215-27E3F8CE625B}" dt="2023-05-03T04:52:45.759" v="92507" actId="404"/>
        <pc:sldMkLst>
          <pc:docMk/>
          <pc:sldMk cId="1248168294" sldId="723"/>
        </pc:sldMkLst>
        <pc:spChg chg="mod">
          <ac:chgData name="Jang Minchang" userId="5d9bafdb3db22792" providerId="LiveId" clId="{8C414D0D-7913-4BD8-B215-27E3F8CE625B}" dt="2023-05-03T04:52:45.759" v="92507" actId="404"/>
          <ac:spMkLst>
            <pc:docMk/>
            <pc:sldMk cId="1248168294" sldId="72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31.880" v="50561"/>
          <ac:spMkLst>
            <pc:docMk/>
            <pc:sldMk cId="1248168294" sldId="723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5:39:18.196" v="41542" actId="1035"/>
          <ac:spMkLst>
            <pc:docMk/>
            <pc:sldMk cId="1248168294" sldId="723"/>
            <ac:spMk id="8" creationId="{C50B3616-52DC-FC02-7D51-BECD6F582885}"/>
          </ac:spMkLst>
        </pc:spChg>
        <pc:spChg chg="del">
          <ac:chgData name="Jang Minchang" userId="5d9bafdb3db22792" providerId="LiveId" clId="{8C414D0D-7913-4BD8-B215-27E3F8CE625B}" dt="2023-04-25T05:21:01.194" v="40333" actId="478"/>
          <ac:spMkLst>
            <pc:docMk/>
            <pc:sldMk cId="1248168294" sldId="723"/>
            <ac:spMk id="9" creationId="{AED62BFC-F2D5-E05E-E962-FED9A295BD1B}"/>
          </ac:spMkLst>
        </pc:spChg>
        <pc:picChg chg="add del mod">
          <ac:chgData name="Jang Minchang" userId="5d9bafdb3db22792" providerId="LiveId" clId="{8C414D0D-7913-4BD8-B215-27E3F8CE625B}" dt="2023-04-25T05:29:25.701" v="40985" actId="478"/>
          <ac:picMkLst>
            <pc:docMk/>
            <pc:sldMk cId="1248168294" sldId="723"/>
            <ac:picMk id="5" creationId="{2B655F2B-5B03-8E58-654E-28631067BFDB}"/>
          </ac:picMkLst>
        </pc:picChg>
        <pc:picChg chg="del">
          <ac:chgData name="Jang Minchang" userId="5d9bafdb3db22792" providerId="LiveId" clId="{8C414D0D-7913-4BD8-B215-27E3F8CE625B}" dt="2023-04-25T05:21:01.194" v="40333" actId="478"/>
          <ac:picMkLst>
            <pc:docMk/>
            <pc:sldMk cId="1248168294" sldId="723"/>
            <ac:picMk id="7" creationId="{247EAB48-DFC8-FBA4-DACA-702BCA810B67}"/>
          </ac:picMkLst>
        </pc:picChg>
        <pc:picChg chg="add mod">
          <ac:chgData name="Jang Minchang" userId="5d9bafdb3db22792" providerId="LiveId" clId="{8C414D0D-7913-4BD8-B215-27E3F8CE625B}" dt="2023-04-25T05:39:18.196" v="41542" actId="1035"/>
          <ac:picMkLst>
            <pc:docMk/>
            <pc:sldMk cId="1248168294" sldId="723"/>
            <ac:picMk id="11" creationId="{9747C2E6-23C3-06D1-9BD4-4D44FC071564}"/>
          </ac:picMkLst>
        </pc:picChg>
      </pc:sldChg>
      <pc:sldChg chg="addSp delSp modSp add mod">
        <pc:chgData name="Jang Minchang" userId="5d9bafdb3db22792" providerId="LiveId" clId="{8C414D0D-7913-4BD8-B215-27E3F8CE625B}" dt="2023-04-27T00:04:33.413" v="50562"/>
        <pc:sldMkLst>
          <pc:docMk/>
          <pc:sldMk cId="2111629727" sldId="724"/>
        </pc:sldMkLst>
        <pc:spChg chg="mod">
          <ac:chgData name="Jang Minchang" userId="5d9bafdb3db22792" providerId="LiveId" clId="{8C414D0D-7913-4BD8-B215-27E3F8CE625B}" dt="2023-04-25T05:40:06.737" v="41569" actId="20577"/>
          <ac:spMkLst>
            <pc:docMk/>
            <pc:sldMk cId="2111629727" sldId="72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33.413" v="50562"/>
          <ac:spMkLst>
            <pc:docMk/>
            <pc:sldMk cId="2111629727" sldId="724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5:39:51.504" v="41554" actId="6549"/>
          <ac:spMkLst>
            <pc:docMk/>
            <pc:sldMk cId="2111629727" sldId="724"/>
            <ac:spMk id="5" creationId="{41325CB6-6065-53B5-138A-499C4A9EE9F4}"/>
          </ac:spMkLst>
        </pc:spChg>
        <pc:spChg chg="del">
          <ac:chgData name="Jang Minchang" userId="5d9bafdb3db22792" providerId="LiveId" clId="{8C414D0D-7913-4BD8-B215-27E3F8CE625B}" dt="2023-04-25T05:39:30.875" v="41547" actId="478"/>
          <ac:spMkLst>
            <pc:docMk/>
            <pc:sldMk cId="2111629727" sldId="724"/>
            <ac:spMk id="8" creationId="{C50B3616-52DC-FC02-7D51-BECD6F582885}"/>
          </ac:spMkLst>
        </pc:spChg>
        <pc:picChg chg="del">
          <ac:chgData name="Jang Minchang" userId="5d9bafdb3db22792" providerId="LiveId" clId="{8C414D0D-7913-4BD8-B215-27E3F8CE625B}" dt="2023-04-25T05:39:30.875" v="41547" actId="478"/>
          <ac:picMkLst>
            <pc:docMk/>
            <pc:sldMk cId="2111629727" sldId="724"/>
            <ac:picMk id="11" creationId="{9747C2E6-23C3-06D1-9BD4-4D44FC071564}"/>
          </ac:picMkLst>
        </pc:picChg>
      </pc:sldChg>
      <pc:sldChg chg="modSp add mod">
        <pc:chgData name="Jang Minchang" userId="5d9bafdb3db22792" providerId="LiveId" clId="{8C414D0D-7913-4BD8-B215-27E3F8CE625B}" dt="2023-04-27T00:04:34.932" v="50563"/>
        <pc:sldMkLst>
          <pc:docMk/>
          <pc:sldMk cId="1835549497" sldId="725"/>
        </pc:sldMkLst>
        <pc:spChg chg="mod">
          <ac:chgData name="Jang Minchang" userId="5d9bafdb3db22792" providerId="LiveId" clId="{8C414D0D-7913-4BD8-B215-27E3F8CE625B}" dt="2023-04-25T05:40:10.884" v="41571" actId="20577"/>
          <ac:spMkLst>
            <pc:docMk/>
            <pc:sldMk cId="1835549497" sldId="72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34.932" v="50563"/>
          <ac:spMkLst>
            <pc:docMk/>
            <pc:sldMk cId="1835549497" sldId="725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5T05:39:57.711" v="41557" actId="6549"/>
          <ac:spMkLst>
            <pc:docMk/>
            <pc:sldMk cId="1835549497" sldId="725"/>
            <ac:spMk id="5" creationId="{41325CB6-6065-53B5-138A-499C4A9EE9F4}"/>
          </ac:spMkLst>
        </pc:spChg>
      </pc:sldChg>
      <pc:sldChg chg="modSp add mod">
        <pc:chgData name="Jang Minchang" userId="5d9bafdb3db22792" providerId="LiveId" clId="{8C414D0D-7913-4BD8-B215-27E3F8CE625B}" dt="2023-04-27T00:04:36.516" v="50564"/>
        <pc:sldMkLst>
          <pc:docMk/>
          <pc:sldMk cId="1145088610" sldId="726"/>
        </pc:sldMkLst>
        <pc:spChg chg="mod">
          <ac:chgData name="Jang Minchang" userId="5d9bafdb3db22792" providerId="LiveId" clId="{8C414D0D-7913-4BD8-B215-27E3F8CE625B}" dt="2023-04-25T05:40:15.077" v="41574" actId="20577"/>
          <ac:spMkLst>
            <pc:docMk/>
            <pc:sldMk cId="1145088610" sldId="72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36.516" v="50564"/>
          <ac:spMkLst>
            <pc:docMk/>
            <pc:sldMk cId="1145088610" sldId="726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5T05:40:02.003" v="41559" actId="6549"/>
          <ac:spMkLst>
            <pc:docMk/>
            <pc:sldMk cId="1145088610" sldId="726"/>
            <ac:spMk id="5" creationId="{41325CB6-6065-53B5-138A-499C4A9EE9F4}"/>
          </ac:spMkLst>
        </pc:spChg>
      </pc:sldChg>
      <pc:sldChg chg="addSp delSp modSp add mod">
        <pc:chgData name="Jang Minchang" userId="5d9bafdb3db22792" providerId="LiveId" clId="{8C414D0D-7913-4BD8-B215-27E3F8CE625B}" dt="2023-05-03T04:54:39.363" v="92702" actId="13926"/>
        <pc:sldMkLst>
          <pc:docMk/>
          <pc:sldMk cId="1090367135" sldId="727"/>
        </pc:sldMkLst>
        <pc:spChg chg="mod">
          <ac:chgData name="Jang Minchang" userId="5d9bafdb3db22792" providerId="LiveId" clId="{8C414D0D-7913-4BD8-B215-27E3F8CE625B}" dt="2023-05-03T04:54:39.363" v="92702" actId="13926"/>
          <ac:spMkLst>
            <pc:docMk/>
            <pc:sldMk cId="1090367135" sldId="72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25.881" v="50397" actId="20577"/>
          <ac:spMkLst>
            <pc:docMk/>
            <pc:sldMk cId="1090367135" sldId="727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5-03T04:54:23.064" v="92688" actId="1076"/>
          <ac:spMkLst>
            <pc:docMk/>
            <pc:sldMk cId="1090367135" sldId="727"/>
            <ac:spMk id="4" creationId="{47DE8618-34B8-055F-2493-FF4D534F1378}"/>
          </ac:spMkLst>
        </pc:spChg>
        <pc:spChg chg="del">
          <ac:chgData name="Jang Minchang" userId="5d9bafdb3db22792" providerId="LiveId" clId="{8C414D0D-7913-4BD8-B215-27E3F8CE625B}" dt="2023-04-25T05:42:18.516" v="41685" actId="478"/>
          <ac:spMkLst>
            <pc:docMk/>
            <pc:sldMk cId="1090367135" sldId="727"/>
            <ac:spMk id="5" creationId="{41325CB6-6065-53B5-138A-499C4A9EE9F4}"/>
          </ac:spMkLst>
        </pc:spChg>
        <pc:spChg chg="add mod">
          <ac:chgData name="Jang Minchang" userId="5d9bafdb3db22792" providerId="LiveId" clId="{8C414D0D-7913-4BD8-B215-27E3F8CE625B}" dt="2023-05-03T04:54:23.064" v="92688" actId="1076"/>
          <ac:spMkLst>
            <pc:docMk/>
            <pc:sldMk cId="1090367135" sldId="727"/>
            <ac:spMk id="7" creationId="{FF30054A-3A50-431F-F127-8DD709CA2750}"/>
          </ac:spMkLst>
        </pc:spChg>
        <pc:spChg chg="add mod">
          <ac:chgData name="Jang Minchang" userId="5d9bafdb3db22792" providerId="LiveId" clId="{8C414D0D-7913-4BD8-B215-27E3F8CE625B}" dt="2023-05-03T04:54:23.064" v="92688" actId="1076"/>
          <ac:spMkLst>
            <pc:docMk/>
            <pc:sldMk cId="1090367135" sldId="727"/>
            <ac:spMk id="16" creationId="{2F708072-13D0-DCD2-2E7D-EE5C435D4FFF}"/>
          </ac:spMkLst>
        </pc:spChg>
        <pc:spChg chg="add mod">
          <ac:chgData name="Jang Minchang" userId="5d9bafdb3db22792" providerId="LiveId" clId="{8C414D0D-7913-4BD8-B215-27E3F8CE625B}" dt="2023-05-03T04:54:23.064" v="92688" actId="1076"/>
          <ac:spMkLst>
            <pc:docMk/>
            <pc:sldMk cId="1090367135" sldId="727"/>
            <ac:spMk id="19" creationId="{D8183C82-2BB4-D674-BD6A-E5470449142A}"/>
          </ac:spMkLst>
        </pc:spChg>
        <pc:cxnChg chg="add mod">
          <ac:chgData name="Jang Minchang" userId="5d9bafdb3db22792" providerId="LiveId" clId="{8C414D0D-7913-4BD8-B215-27E3F8CE625B}" dt="2023-05-03T04:54:23.064" v="92688" actId="1076"/>
          <ac:cxnSpMkLst>
            <pc:docMk/>
            <pc:sldMk cId="1090367135" sldId="727"/>
            <ac:cxnSpMk id="8" creationId="{C10F0EFF-9E8A-EE20-1E5C-3EF4B68C7A30}"/>
          </ac:cxnSpMkLst>
        </pc:cxnChg>
        <pc:cxnChg chg="add mod">
          <ac:chgData name="Jang Minchang" userId="5d9bafdb3db22792" providerId="LiveId" clId="{8C414D0D-7913-4BD8-B215-27E3F8CE625B}" dt="2023-05-03T04:54:23.064" v="92688" actId="1076"/>
          <ac:cxnSpMkLst>
            <pc:docMk/>
            <pc:sldMk cId="1090367135" sldId="727"/>
            <ac:cxnSpMk id="11" creationId="{73EB8262-00D1-C90E-ED27-8073067C8D6F}"/>
          </ac:cxnSpMkLst>
        </pc:cxnChg>
      </pc:sldChg>
      <pc:sldChg chg="addSp delSp modSp add mod">
        <pc:chgData name="Jang Minchang" userId="5d9bafdb3db22792" providerId="LiveId" clId="{8C414D0D-7913-4BD8-B215-27E3F8CE625B}" dt="2023-05-03T04:55:33.651" v="92779" actId="1035"/>
        <pc:sldMkLst>
          <pc:docMk/>
          <pc:sldMk cId="64553628" sldId="728"/>
        </pc:sldMkLst>
        <pc:spChg chg="mod">
          <ac:chgData name="Jang Minchang" userId="5d9bafdb3db22792" providerId="LiveId" clId="{8C414D0D-7913-4BD8-B215-27E3F8CE625B}" dt="2023-05-03T04:55:26.487" v="92764" actId="20577"/>
          <ac:spMkLst>
            <pc:docMk/>
            <pc:sldMk cId="64553628" sldId="72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28.444" v="50398"/>
          <ac:spMkLst>
            <pc:docMk/>
            <pc:sldMk cId="64553628" sldId="728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6T00:15:16.575" v="42608" actId="478"/>
          <ac:spMkLst>
            <pc:docMk/>
            <pc:sldMk cId="64553628" sldId="728"/>
            <ac:spMk id="4" creationId="{47DE8618-34B8-055F-2493-FF4D534F1378}"/>
          </ac:spMkLst>
        </pc:spChg>
        <pc:spChg chg="del">
          <ac:chgData name="Jang Minchang" userId="5d9bafdb3db22792" providerId="LiveId" clId="{8C414D0D-7913-4BD8-B215-27E3F8CE625B}" dt="2023-04-26T00:15:16.575" v="42608" actId="478"/>
          <ac:spMkLst>
            <pc:docMk/>
            <pc:sldMk cId="64553628" sldId="728"/>
            <ac:spMk id="7" creationId="{FF30054A-3A50-431F-F127-8DD709CA2750}"/>
          </ac:spMkLst>
        </pc:spChg>
        <pc:spChg chg="add mod">
          <ac:chgData name="Jang Minchang" userId="5d9bafdb3db22792" providerId="LiveId" clId="{8C414D0D-7913-4BD8-B215-27E3F8CE625B}" dt="2023-05-03T04:55:33.651" v="92779" actId="1035"/>
          <ac:spMkLst>
            <pc:docMk/>
            <pc:sldMk cId="64553628" sldId="728"/>
            <ac:spMk id="9" creationId="{940BD41A-E9EC-5490-0E39-F0C919580880}"/>
          </ac:spMkLst>
        </pc:spChg>
        <pc:spChg chg="del">
          <ac:chgData name="Jang Minchang" userId="5d9bafdb3db22792" providerId="LiveId" clId="{8C414D0D-7913-4BD8-B215-27E3F8CE625B}" dt="2023-04-26T00:15:16.575" v="42608" actId="478"/>
          <ac:spMkLst>
            <pc:docMk/>
            <pc:sldMk cId="64553628" sldId="728"/>
            <ac:spMk id="16" creationId="{2F708072-13D0-DCD2-2E7D-EE5C435D4FFF}"/>
          </ac:spMkLst>
        </pc:spChg>
        <pc:spChg chg="add mod">
          <ac:chgData name="Jang Minchang" userId="5d9bafdb3db22792" providerId="LiveId" clId="{8C414D0D-7913-4BD8-B215-27E3F8CE625B}" dt="2023-05-03T04:55:33.651" v="92779" actId="1035"/>
          <ac:spMkLst>
            <pc:docMk/>
            <pc:sldMk cId="64553628" sldId="728"/>
            <ac:spMk id="17" creationId="{751B71AC-2D1F-3546-A92C-778A3556B406}"/>
          </ac:spMkLst>
        </pc:spChg>
        <pc:spChg chg="del">
          <ac:chgData name="Jang Minchang" userId="5d9bafdb3db22792" providerId="LiveId" clId="{8C414D0D-7913-4BD8-B215-27E3F8CE625B}" dt="2023-04-26T00:15:16.575" v="42608" actId="478"/>
          <ac:spMkLst>
            <pc:docMk/>
            <pc:sldMk cId="64553628" sldId="728"/>
            <ac:spMk id="19" creationId="{D8183C82-2BB4-D674-BD6A-E5470449142A}"/>
          </ac:spMkLst>
        </pc:spChg>
        <pc:cxnChg chg="del mod">
          <ac:chgData name="Jang Minchang" userId="5d9bafdb3db22792" providerId="LiveId" clId="{8C414D0D-7913-4BD8-B215-27E3F8CE625B}" dt="2023-04-26T00:15:16.575" v="42608" actId="478"/>
          <ac:cxnSpMkLst>
            <pc:docMk/>
            <pc:sldMk cId="64553628" sldId="728"/>
            <ac:cxnSpMk id="8" creationId="{C10F0EFF-9E8A-EE20-1E5C-3EF4B68C7A30}"/>
          </ac:cxnSpMkLst>
        </pc:cxnChg>
        <pc:cxnChg chg="del mod">
          <ac:chgData name="Jang Minchang" userId="5d9bafdb3db22792" providerId="LiveId" clId="{8C414D0D-7913-4BD8-B215-27E3F8CE625B}" dt="2023-04-26T00:15:16.575" v="42608" actId="478"/>
          <ac:cxnSpMkLst>
            <pc:docMk/>
            <pc:sldMk cId="64553628" sldId="728"/>
            <ac:cxnSpMk id="11" creationId="{73EB8262-00D1-C90E-ED27-8073067C8D6F}"/>
          </ac:cxnSpMkLst>
        </pc:cxnChg>
      </pc:sldChg>
      <pc:sldChg chg="modSp add del mod">
        <pc:chgData name="Jang Minchang" userId="5d9bafdb3db22792" providerId="LiveId" clId="{8C414D0D-7913-4BD8-B215-27E3F8CE625B}" dt="2023-04-25T05:45:07.673" v="42267" actId="47"/>
        <pc:sldMkLst>
          <pc:docMk/>
          <pc:sldMk cId="215590991" sldId="728"/>
        </pc:sldMkLst>
        <pc:spChg chg="mod">
          <ac:chgData name="Jang Minchang" userId="5d9bafdb3db22792" providerId="LiveId" clId="{8C414D0D-7913-4BD8-B215-27E3F8CE625B}" dt="2023-04-25T05:42:07.554" v="41682" actId="20577"/>
          <ac:spMkLst>
            <pc:docMk/>
            <pc:sldMk cId="215590991" sldId="728"/>
            <ac:spMk id="2" creationId="{05EB6AD8-EBF0-5C20-CE5A-1F3F59D8BE70}"/>
          </ac:spMkLst>
        </pc:spChg>
      </pc:sldChg>
      <pc:sldChg chg="addSp delSp modSp add mod">
        <pc:chgData name="Jang Minchang" userId="5d9bafdb3db22792" providerId="LiveId" clId="{8C414D0D-7913-4BD8-B215-27E3F8CE625B}" dt="2023-04-27T00:02:30.264" v="50399"/>
        <pc:sldMkLst>
          <pc:docMk/>
          <pc:sldMk cId="3091947575" sldId="729"/>
        </pc:sldMkLst>
        <pc:spChg chg="mod">
          <ac:chgData name="Jang Minchang" userId="5d9bafdb3db22792" providerId="LiveId" clId="{8C414D0D-7913-4BD8-B215-27E3F8CE625B}" dt="2023-04-26T00:35:43.292" v="44235" actId="6549"/>
          <ac:spMkLst>
            <pc:docMk/>
            <pc:sldMk cId="3091947575" sldId="72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30.264" v="50399"/>
          <ac:spMkLst>
            <pc:docMk/>
            <pc:sldMk cId="3091947575" sldId="729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4-26T00:21:23.103" v="43299" actId="478"/>
          <ac:spMkLst>
            <pc:docMk/>
            <pc:sldMk cId="3091947575" sldId="729"/>
            <ac:spMk id="4" creationId="{D0D6BFEE-D550-CFD6-1011-CD3EEEA8F1A8}"/>
          </ac:spMkLst>
        </pc:spChg>
        <pc:spChg chg="add mod">
          <ac:chgData name="Jang Minchang" userId="5d9bafdb3db22792" providerId="LiveId" clId="{8C414D0D-7913-4BD8-B215-27E3F8CE625B}" dt="2023-04-26T00:35:48.269" v="44250" actId="1035"/>
          <ac:spMkLst>
            <pc:docMk/>
            <pc:sldMk cId="3091947575" sldId="729"/>
            <ac:spMk id="8" creationId="{4AB42DBB-3326-198E-1E94-1F8D03CD2573}"/>
          </ac:spMkLst>
        </pc:spChg>
        <pc:spChg chg="del">
          <ac:chgData name="Jang Minchang" userId="5d9bafdb3db22792" providerId="LiveId" clId="{8C414D0D-7913-4BD8-B215-27E3F8CE625B}" dt="2023-04-26T00:20:01.651" v="43157" actId="478"/>
          <ac:spMkLst>
            <pc:docMk/>
            <pc:sldMk cId="3091947575" sldId="729"/>
            <ac:spMk id="9" creationId="{940BD41A-E9EC-5490-0E39-F0C919580880}"/>
          </ac:spMkLst>
        </pc:spChg>
        <pc:spChg chg="add mod">
          <ac:chgData name="Jang Minchang" userId="5d9bafdb3db22792" providerId="LiveId" clId="{8C414D0D-7913-4BD8-B215-27E3F8CE625B}" dt="2023-04-26T00:35:48.269" v="44250" actId="1035"/>
          <ac:spMkLst>
            <pc:docMk/>
            <pc:sldMk cId="3091947575" sldId="729"/>
            <ac:spMk id="10" creationId="{E35528F4-2084-E4A1-565B-5536E68A07E6}"/>
          </ac:spMkLst>
        </pc:spChg>
        <pc:spChg chg="mod">
          <ac:chgData name="Jang Minchang" userId="5d9bafdb3db22792" providerId="LiveId" clId="{8C414D0D-7913-4BD8-B215-27E3F8CE625B}" dt="2023-04-26T00:20:26.509" v="43188" actId="404"/>
          <ac:spMkLst>
            <pc:docMk/>
            <pc:sldMk cId="3091947575" sldId="729"/>
            <ac:spMk id="13" creationId="{D96B59F0-64DC-140A-5866-929ED0E028F0}"/>
          </ac:spMkLst>
        </pc:spChg>
        <pc:spChg chg="mod">
          <ac:chgData name="Jang Minchang" userId="5d9bafdb3db22792" providerId="LiveId" clId="{8C414D0D-7913-4BD8-B215-27E3F8CE625B}" dt="2023-04-26T00:20:42.750" v="43216" actId="20577"/>
          <ac:spMkLst>
            <pc:docMk/>
            <pc:sldMk cId="3091947575" sldId="729"/>
            <ac:spMk id="14" creationId="{3E8D67D8-FCF7-38FF-C40A-7982B7E71A8A}"/>
          </ac:spMkLst>
        </pc:spChg>
        <pc:spChg chg="add mod">
          <ac:chgData name="Jang Minchang" userId="5d9bafdb3db22792" providerId="LiveId" clId="{8C414D0D-7913-4BD8-B215-27E3F8CE625B}" dt="2023-04-26T00:35:48.269" v="44250" actId="1035"/>
          <ac:spMkLst>
            <pc:docMk/>
            <pc:sldMk cId="3091947575" sldId="729"/>
            <ac:spMk id="16" creationId="{68F62F33-8782-23A9-282A-7832DD76B2EC}"/>
          </ac:spMkLst>
        </pc:spChg>
        <pc:spChg chg="del">
          <ac:chgData name="Jang Minchang" userId="5d9bafdb3db22792" providerId="LiveId" clId="{8C414D0D-7913-4BD8-B215-27E3F8CE625B}" dt="2023-04-26T00:20:01.651" v="43157" actId="478"/>
          <ac:spMkLst>
            <pc:docMk/>
            <pc:sldMk cId="3091947575" sldId="729"/>
            <ac:spMk id="17" creationId="{751B71AC-2D1F-3546-A92C-778A3556B406}"/>
          </ac:spMkLst>
        </pc:spChg>
        <pc:spChg chg="add mod">
          <ac:chgData name="Jang Minchang" userId="5d9bafdb3db22792" providerId="LiveId" clId="{8C414D0D-7913-4BD8-B215-27E3F8CE625B}" dt="2023-04-26T00:35:48.269" v="44250" actId="1035"/>
          <ac:spMkLst>
            <pc:docMk/>
            <pc:sldMk cId="3091947575" sldId="729"/>
            <ac:spMk id="18" creationId="{E348C11D-5190-3344-CFD1-93E24403FDDD}"/>
          </ac:spMkLst>
        </pc:spChg>
        <pc:spChg chg="add mod">
          <ac:chgData name="Jang Minchang" userId="5d9bafdb3db22792" providerId="LiveId" clId="{8C414D0D-7913-4BD8-B215-27E3F8CE625B}" dt="2023-04-26T05:22:45.277" v="50225" actId="404"/>
          <ac:spMkLst>
            <pc:docMk/>
            <pc:sldMk cId="3091947575" sldId="729"/>
            <ac:spMk id="19" creationId="{EC3B8A41-3F31-A7EE-1592-328363703E9B}"/>
          </ac:spMkLst>
        </pc:spChg>
        <pc:spChg chg="add mod">
          <ac:chgData name="Jang Minchang" userId="5d9bafdb3db22792" providerId="LiveId" clId="{8C414D0D-7913-4BD8-B215-27E3F8CE625B}" dt="2023-04-26T00:35:48.269" v="44250" actId="1035"/>
          <ac:spMkLst>
            <pc:docMk/>
            <pc:sldMk cId="3091947575" sldId="729"/>
            <ac:spMk id="24" creationId="{3BE85B21-96E3-E4F2-ADD8-817728C9A1D8}"/>
          </ac:spMkLst>
        </pc:spChg>
        <pc:spChg chg="add mod">
          <ac:chgData name="Jang Minchang" userId="5d9bafdb3db22792" providerId="LiveId" clId="{8C414D0D-7913-4BD8-B215-27E3F8CE625B}" dt="2023-04-26T00:35:48.269" v="44250" actId="1035"/>
          <ac:spMkLst>
            <pc:docMk/>
            <pc:sldMk cId="3091947575" sldId="729"/>
            <ac:spMk id="28" creationId="{D874A472-3D37-9CB8-6EA3-EC4F86A83938}"/>
          </ac:spMkLst>
        </pc:spChg>
        <pc:spChg chg="add mod">
          <ac:chgData name="Jang Minchang" userId="5d9bafdb3db22792" providerId="LiveId" clId="{8C414D0D-7913-4BD8-B215-27E3F8CE625B}" dt="2023-04-26T00:35:48.269" v="44250" actId="1035"/>
          <ac:spMkLst>
            <pc:docMk/>
            <pc:sldMk cId="3091947575" sldId="729"/>
            <ac:spMk id="29" creationId="{DE699267-F637-C10C-1CBB-79C3E2C5B31E}"/>
          </ac:spMkLst>
        </pc:spChg>
        <pc:spChg chg="mod">
          <ac:chgData name="Jang Minchang" userId="5d9bafdb3db22792" providerId="LiveId" clId="{8C414D0D-7913-4BD8-B215-27E3F8CE625B}" dt="2023-04-26T00:33:21.844" v="43665"/>
          <ac:spMkLst>
            <pc:docMk/>
            <pc:sldMk cId="3091947575" sldId="729"/>
            <ac:spMk id="33" creationId="{25B49D95-52F6-F811-41D2-D23EB80306C0}"/>
          </ac:spMkLst>
        </pc:spChg>
        <pc:spChg chg="mod">
          <ac:chgData name="Jang Minchang" userId="5d9bafdb3db22792" providerId="LiveId" clId="{8C414D0D-7913-4BD8-B215-27E3F8CE625B}" dt="2023-04-26T00:33:21.844" v="43665"/>
          <ac:spMkLst>
            <pc:docMk/>
            <pc:sldMk cId="3091947575" sldId="729"/>
            <ac:spMk id="34" creationId="{33C35213-2CDC-0318-1BA7-010B0295816C}"/>
          </ac:spMkLst>
        </pc:spChg>
        <pc:spChg chg="mod">
          <ac:chgData name="Jang Minchang" userId="5d9bafdb3db22792" providerId="LiveId" clId="{8C414D0D-7913-4BD8-B215-27E3F8CE625B}" dt="2023-04-26T00:33:21.844" v="43665"/>
          <ac:spMkLst>
            <pc:docMk/>
            <pc:sldMk cId="3091947575" sldId="729"/>
            <ac:spMk id="35" creationId="{FF1F7990-82A7-06E0-B783-639826B5314F}"/>
          </ac:spMkLst>
        </pc:spChg>
        <pc:spChg chg="mod">
          <ac:chgData name="Jang Minchang" userId="5d9bafdb3db22792" providerId="LiveId" clId="{8C414D0D-7913-4BD8-B215-27E3F8CE625B}" dt="2023-04-26T00:33:34.608" v="43686" actId="404"/>
          <ac:spMkLst>
            <pc:docMk/>
            <pc:sldMk cId="3091947575" sldId="729"/>
            <ac:spMk id="37" creationId="{6809C7FC-3327-15F6-27E5-9EEEF373817B}"/>
          </ac:spMkLst>
        </pc:spChg>
        <pc:spChg chg="mod">
          <ac:chgData name="Jang Minchang" userId="5d9bafdb3db22792" providerId="LiveId" clId="{8C414D0D-7913-4BD8-B215-27E3F8CE625B}" dt="2023-04-26T00:34:33.901" v="43988" actId="20577"/>
          <ac:spMkLst>
            <pc:docMk/>
            <pc:sldMk cId="3091947575" sldId="729"/>
            <ac:spMk id="38" creationId="{0A0CA62C-5D06-144C-A373-DF57872E6E42}"/>
          </ac:spMkLst>
        </pc:spChg>
        <pc:spChg chg="mod">
          <ac:chgData name="Jang Minchang" userId="5d9bafdb3db22792" providerId="LiveId" clId="{8C414D0D-7913-4BD8-B215-27E3F8CE625B}" dt="2023-04-26T00:33:25.831" v="43668"/>
          <ac:spMkLst>
            <pc:docMk/>
            <pc:sldMk cId="3091947575" sldId="729"/>
            <ac:spMk id="39" creationId="{0D659853-B15F-9F62-4AD6-0A507A6136E7}"/>
          </ac:spMkLst>
        </pc:spChg>
        <pc:grpChg chg="del mod">
          <ac:chgData name="Jang Minchang" userId="5d9bafdb3db22792" providerId="LiveId" clId="{8C414D0D-7913-4BD8-B215-27E3F8CE625B}" dt="2023-04-26T00:20:46.133" v="43217" actId="478"/>
          <ac:grpSpMkLst>
            <pc:docMk/>
            <pc:sldMk cId="3091947575" sldId="729"/>
            <ac:grpSpMk id="12" creationId="{B86F1677-3DCA-226F-1FA1-BC0DB35A1402}"/>
          </ac:grpSpMkLst>
        </pc:grpChg>
        <pc:grpChg chg="add mod">
          <ac:chgData name="Jang Minchang" userId="5d9bafdb3db22792" providerId="LiveId" clId="{8C414D0D-7913-4BD8-B215-27E3F8CE625B}" dt="2023-04-26T00:33:24.832" v="43667" actId="1076"/>
          <ac:grpSpMkLst>
            <pc:docMk/>
            <pc:sldMk cId="3091947575" sldId="729"/>
            <ac:grpSpMk id="32" creationId="{C0AF6D73-8B69-0EC9-D581-97B7929F6039}"/>
          </ac:grpSpMkLst>
        </pc:grpChg>
        <pc:grpChg chg="add mod">
          <ac:chgData name="Jang Minchang" userId="5d9bafdb3db22792" providerId="LiveId" clId="{8C414D0D-7913-4BD8-B215-27E3F8CE625B}" dt="2023-04-26T00:34:53.012" v="44041" actId="1036"/>
          <ac:grpSpMkLst>
            <pc:docMk/>
            <pc:sldMk cId="3091947575" sldId="729"/>
            <ac:grpSpMk id="36" creationId="{1804F2DE-373B-063C-196C-479E74093295}"/>
          </ac:grpSpMkLst>
        </pc:grpChg>
        <pc:picChg chg="add mod">
          <ac:chgData name="Jang Minchang" userId="5d9bafdb3db22792" providerId="LiveId" clId="{8C414D0D-7913-4BD8-B215-27E3F8CE625B}" dt="2023-04-26T00:35:48.269" v="44250" actId="1035"/>
          <ac:picMkLst>
            <pc:docMk/>
            <pc:sldMk cId="3091947575" sldId="729"/>
            <ac:picMk id="7" creationId="{EA9CC87F-3F2B-87D7-D637-BF8F2E06C3DC}"/>
          </ac:picMkLst>
        </pc:picChg>
        <pc:picChg chg="add mod">
          <ac:chgData name="Jang Minchang" userId="5d9bafdb3db22792" providerId="LiveId" clId="{8C414D0D-7913-4BD8-B215-27E3F8CE625B}" dt="2023-04-26T00:35:48.269" v="44250" actId="1035"/>
          <ac:picMkLst>
            <pc:docMk/>
            <pc:sldMk cId="3091947575" sldId="729"/>
            <ac:picMk id="11" creationId="{90C21988-9D91-B762-BB4C-8C53A7E8D539}"/>
          </ac:picMkLst>
        </pc:picChg>
        <pc:picChg chg="add mod">
          <ac:chgData name="Jang Minchang" userId="5d9bafdb3db22792" providerId="LiveId" clId="{8C414D0D-7913-4BD8-B215-27E3F8CE625B}" dt="2023-04-26T00:35:48.269" v="44250" actId="1035"/>
          <ac:picMkLst>
            <pc:docMk/>
            <pc:sldMk cId="3091947575" sldId="729"/>
            <ac:picMk id="26" creationId="{4A2C28FC-035A-4C28-58E3-7CD08E400AAA}"/>
          </ac:picMkLst>
        </pc:picChg>
        <pc:picChg chg="add del mod">
          <ac:chgData name="Jang Minchang" userId="5d9bafdb3db22792" providerId="LiveId" clId="{8C414D0D-7913-4BD8-B215-27E3F8CE625B}" dt="2023-04-26T00:32:19.399" v="43434" actId="478"/>
          <ac:picMkLst>
            <pc:docMk/>
            <pc:sldMk cId="3091947575" sldId="729"/>
            <ac:picMk id="31" creationId="{6CBD6D7B-F2DE-A18F-6992-B36E45EB6A48}"/>
          </ac:picMkLst>
        </pc:picChg>
        <pc:cxnChg chg="add del mod">
          <ac:chgData name="Jang Minchang" userId="5d9bafdb3db22792" providerId="LiveId" clId="{8C414D0D-7913-4BD8-B215-27E3F8CE625B}" dt="2023-04-26T00:28:51.221" v="43391" actId="11529"/>
          <ac:cxnSpMkLst>
            <pc:docMk/>
            <pc:sldMk cId="3091947575" sldId="729"/>
            <ac:cxnSpMk id="21" creationId="{BA11F5EB-9E77-AA8A-B559-5A8910C83625}"/>
          </ac:cxnSpMkLst>
        </pc:cxnChg>
        <pc:cxnChg chg="add mod">
          <ac:chgData name="Jang Minchang" userId="5d9bafdb3db22792" providerId="LiveId" clId="{8C414D0D-7913-4BD8-B215-27E3F8CE625B}" dt="2023-04-26T00:35:48.269" v="44250" actId="1035"/>
          <ac:cxnSpMkLst>
            <pc:docMk/>
            <pc:sldMk cId="3091947575" sldId="729"/>
            <ac:cxnSpMk id="23" creationId="{DAD03177-E960-3084-3FFE-D2DF985FCFF6}"/>
          </ac:cxnSpMkLst>
        </pc:cxnChg>
        <pc:cxnChg chg="add mod">
          <ac:chgData name="Jang Minchang" userId="5d9bafdb3db22792" providerId="LiveId" clId="{8C414D0D-7913-4BD8-B215-27E3F8CE625B}" dt="2023-04-26T00:35:48.269" v="44250" actId="1035"/>
          <ac:cxnSpMkLst>
            <pc:docMk/>
            <pc:sldMk cId="3091947575" sldId="729"/>
            <ac:cxnSpMk id="27" creationId="{F1E92FC9-EB35-FD50-55A5-2199C0EC8846}"/>
          </ac:cxnSpMkLst>
        </pc:cxnChg>
      </pc:sldChg>
      <pc:sldChg chg="addSp delSp modSp add mod">
        <pc:chgData name="Jang Minchang" userId="5d9bafdb3db22792" providerId="LiveId" clId="{8C414D0D-7913-4BD8-B215-27E3F8CE625B}" dt="2023-04-27T00:02:31.928" v="50400"/>
        <pc:sldMkLst>
          <pc:docMk/>
          <pc:sldMk cId="3544382172" sldId="730"/>
        </pc:sldMkLst>
        <pc:spChg chg="mod">
          <ac:chgData name="Jang Minchang" userId="5d9bafdb3db22792" providerId="LiveId" clId="{8C414D0D-7913-4BD8-B215-27E3F8CE625B}" dt="2023-04-26T00:36:40.119" v="44371" actId="20577"/>
          <ac:spMkLst>
            <pc:docMk/>
            <pc:sldMk cId="3544382172" sldId="73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31.928" v="50400"/>
          <ac:spMkLst>
            <pc:docMk/>
            <pc:sldMk cId="3544382172" sldId="730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6T01:55:06.366" v="44375" actId="13926"/>
          <ac:spMkLst>
            <pc:docMk/>
            <pc:sldMk cId="3544382172" sldId="730"/>
            <ac:spMk id="5" creationId="{BFB4F0A2-314F-17AB-3D1B-19B4145928D1}"/>
          </ac:spMkLst>
        </pc:spChg>
        <pc:spChg chg="del">
          <ac:chgData name="Jang Minchang" userId="5d9bafdb3db22792" providerId="LiveId" clId="{8C414D0D-7913-4BD8-B215-27E3F8CE625B}" dt="2023-04-26T00:36:31.625" v="44327" actId="478"/>
          <ac:spMkLst>
            <pc:docMk/>
            <pc:sldMk cId="3544382172" sldId="730"/>
            <ac:spMk id="8" creationId="{4AB42DBB-3326-198E-1E94-1F8D03CD2573}"/>
          </ac:spMkLst>
        </pc:spChg>
        <pc:spChg chg="del">
          <ac:chgData name="Jang Minchang" userId="5d9bafdb3db22792" providerId="LiveId" clId="{8C414D0D-7913-4BD8-B215-27E3F8CE625B}" dt="2023-04-26T00:36:31.625" v="44327" actId="478"/>
          <ac:spMkLst>
            <pc:docMk/>
            <pc:sldMk cId="3544382172" sldId="730"/>
            <ac:spMk id="10" creationId="{E35528F4-2084-E4A1-565B-5536E68A07E6}"/>
          </ac:spMkLst>
        </pc:spChg>
        <pc:spChg chg="mod">
          <ac:chgData name="Jang Minchang" userId="5d9bafdb3db22792" providerId="LiveId" clId="{8C414D0D-7913-4BD8-B215-27E3F8CE625B}" dt="2023-04-26T01:55:26.061" v="44433" actId="404"/>
          <ac:spMkLst>
            <pc:docMk/>
            <pc:sldMk cId="3544382172" sldId="730"/>
            <ac:spMk id="12" creationId="{FECB9DE5-B7FE-A94B-D49A-D40C5C01606C}"/>
          </ac:spMkLst>
        </pc:spChg>
        <pc:spChg chg="mod">
          <ac:chgData name="Jang Minchang" userId="5d9bafdb3db22792" providerId="LiveId" clId="{8C414D0D-7913-4BD8-B215-27E3F8CE625B}" dt="2023-04-26T01:56:20.275" v="44671" actId="20577"/>
          <ac:spMkLst>
            <pc:docMk/>
            <pc:sldMk cId="3544382172" sldId="730"/>
            <ac:spMk id="13" creationId="{A7748DC7-74F0-149F-F3DF-C440E0DB20E2}"/>
          </ac:spMkLst>
        </pc:spChg>
        <pc:spChg chg="mod">
          <ac:chgData name="Jang Minchang" userId="5d9bafdb3db22792" providerId="LiveId" clId="{8C414D0D-7913-4BD8-B215-27E3F8CE625B}" dt="2023-04-26T01:55:13.080" v="44378"/>
          <ac:spMkLst>
            <pc:docMk/>
            <pc:sldMk cId="3544382172" sldId="730"/>
            <ac:spMk id="14" creationId="{8B9D4076-B5FA-6AE0-33D0-4C6BBD51CEFC}"/>
          </ac:spMkLst>
        </pc:spChg>
        <pc:spChg chg="add del mod">
          <ac:chgData name="Jang Minchang" userId="5d9bafdb3db22792" providerId="LiveId" clId="{8C414D0D-7913-4BD8-B215-27E3F8CE625B}" dt="2023-04-26T01:57:01.180" v="44677" actId="478"/>
          <ac:spMkLst>
            <pc:docMk/>
            <pc:sldMk cId="3544382172" sldId="730"/>
            <ac:spMk id="15" creationId="{EA9690BC-6E48-5486-4084-282702E52841}"/>
          </ac:spMkLst>
        </pc:spChg>
        <pc:spChg chg="del">
          <ac:chgData name="Jang Minchang" userId="5d9bafdb3db22792" providerId="LiveId" clId="{8C414D0D-7913-4BD8-B215-27E3F8CE625B}" dt="2023-04-26T00:36:31.625" v="44327" actId="478"/>
          <ac:spMkLst>
            <pc:docMk/>
            <pc:sldMk cId="3544382172" sldId="730"/>
            <ac:spMk id="16" creationId="{68F62F33-8782-23A9-282A-7832DD76B2EC}"/>
          </ac:spMkLst>
        </pc:spChg>
        <pc:spChg chg="del">
          <ac:chgData name="Jang Minchang" userId="5d9bafdb3db22792" providerId="LiveId" clId="{8C414D0D-7913-4BD8-B215-27E3F8CE625B}" dt="2023-04-26T00:36:31.625" v="44327" actId="478"/>
          <ac:spMkLst>
            <pc:docMk/>
            <pc:sldMk cId="3544382172" sldId="730"/>
            <ac:spMk id="18" creationId="{E348C11D-5190-3344-CFD1-93E24403FDDD}"/>
          </ac:spMkLst>
        </pc:spChg>
        <pc:spChg chg="del">
          <ac:chgData name="Jang Minchang" userId="5d9bafdb3db22792" providerId="LiveId" clId="{8C414D0D-7913-4BD8-B215-27E3F8CE625B}" dt="2023-04-26T00:36:31.625" v="44327" actId="478"/>
          <ac:spMkLst>
            <pc:docMk/>
            <pc:sldMk cId="3544382172" sldId="730"/>
            <ac:spMk id="19" creationId="{EC3B8A41-3F31-A7EE-1592-328363703E9B}"/>
          </ac:spMkLst>
        </pc:spChg>
        <pc:spChg chg="add del mod">
          <ac:chgData name="Jang Minchang" userId="5d9bafdb3db22792" providerId="LiveId" clId="{8C414D0D-7913-4BD8-B215-27E3F8CE625B}" dt="2023-04-26T01:57:01.180" v="44677" actId="478"/>
          <ac:spMkLst>
            <pc:docMk/>
            <pc:sldMk cId="3544382172" sldId="730"/>
            <ac:spMk id="21" creationId="{FD27C366-EA09-8DAC-759B-9D12A174473E}"/>
          </ac:spMkLst>
        </pc:spChg>
        <pc:spChg chg="del">
          <ac:chgData name="Jang Minchang" userId="5d9bafdb3db22792" providerId="LiveId" clId="{8C414D0D-7913-4BD8-B215-27E3F8CE625B}" dt="2023-04-26T00:36:31.625" v="44327" actId="478"/>
          <ac:spMkLst>
            <pc:docMk/>
            <pc:sldMk cId="3544382172" sldId="730"/>
            <ac:spMk id="24" creationId="{3BE85B21-96E3-E4F2-ADD8-817728C9A1D8}"/>
          </ac:spMkLst>
        </pc:spChg>
        <pc:spChg chg="del">
          <ac:chgData name="Jang Minchang" userId="5d9bafdb3db22792" providerId="LiveId" clId="{8C414D0D-7913-4BD8-B215-27E3F8CE625B}" dt="2023-04-26T00:36:31.625" v="44327" actId="478"/>
          <ac:spMkLst>
            <pc:docMk/>
            <pc:sldMk cId="3544382172" sldId="730"/>
            <ac:spMk id="28" creationId="{D874A472-3D37-9CB8-6EA3-EC4F86A83938}"/>
          </ac:spMkLst>
        </pc:spChg>
        <pc:spChg chg="del">
          <ac:chgData name="Jang Minchang" userId="5d9bafdb3db22792" providerId="LiveId" clId="{8C414D0D-7913-4BD8-B215-27E3F8CE625B}" dt="2023-04-26T00:36:31.625" v="44327" actId="478"/>
          <ac:spMkLst>
            <pc:docMk/>
            <pc:sldMk cId="3544382172" sldId="730"/>
            <ac:spMk id="29" creationId="{DE699267-F637-C10C-1CBB-79C3E2C5B31E}"/>
          </ac:spMkLst>
        </pc:spChg>
        <pc:spChg chg="add del mod">
          <ac:chgData name="Jang Minchang" userId="5d9bafdb3db22792" providerId="LiveId" clId="{8C414D0D-7913-4BD8-B215-27E3F8CE625B}" dt="2023-04-26T01:57:30.465" v="44683" actId="478"/>
          <ac:spMkLst>
            <pc:docMk/>
            <pc:sldMk cId="3544382172" sldId="730"/>
            <ac:spMk id="31" creationId="{69EEA847-6208-7E98-0045-C6CDE199B5AE}"/>
          </ac:spMkLst>
        </pc:spChg>
        <pc:spChg chg="mod">
          <ac:chgData name="Jang Minchang" userId="5d9bafdb3db22792" providerId="LiveId" clId="{8C414D0D-7913-4BD8-B215-27E3F8CE625B}" dt="2023-04-26T01:55:31.042" v="44435" actId="404"/>
          <ac:spMkLst>
            <pc:docMk/>
            <pc:sldMk cId="3544382172" sldId="730"/>
            <ac:spMk id="33" creationId="{25B49D95-52F6-F811-41D2-D23EB80306C0}"/>
          </ac:spMkLst>
        </pc:spChg>
        <pc:spChg chg="add mod">
          <ac:chgData name="Jang Minchang" userId="5d9bafdb3db22792" providerId="LiveId" clId="{8C414D0D-7913-4BD8-B215-27E3F8CE625B}" dt="2023-04-26T03:58:45.121" v="47096" actId="207"/>
          <ac:spMkLst>
            <pc:docMk/>
            <pc:sldMk cId="3544382172" sldId="730"/>
            <ac:spMk id="42" creationId="{281EAAFF-79FB-B458-4939-EAD0E11563EB}"/>
          </ac:spMkLst>
        </pc:spChg>
        <pc:spChg chg="add mod">
          <ac:chgData name="Jang Minchang" userId="5d9bafdb3db22792" providerId="LiveId" clId="{8C414D0D-7913-4BD8-B215-27E3F8CE625B}" dt="2023-04-26T01:58:50.042" v="44742" actId="20577"/>
          <ac:spMkLst>
            <pc:docMk/>
            <pc:sldMk cId="3544382172" sldId="730"/>
            <ac:spMk id="43" creationId="{378F1700-F045-0FA6-EBC6-2DDC69469ECD}"/>
          </ac:spMkLst>
        </pc:spChg>
        <pc:spChg chg="add mod">
          <ac:chgData name="Jang Minchang" userId="5d9bafdb3db22792" providerId="LiveId" clId="{8C414D0D-7913-4BD8-B215-27E3F8CE625B}" dt="2023-04-26T01:57:50.819" v="44689" actId="207"/>
          <ac:spMkLst>
            <pc:docMk/>
            <pc:sldMk cId="3544382172" sldId="730"/>
            <ac:spMk id="46" creationId="{BCC04BB5-3ED5-8620-ADFD-E6D8897B68BC}"/>
          </ac:spMkLst>
        </pc:spChg>
        <pc:grpChg chg="add mod">
          <ac:chgData name="Jang Minchang" userId="5d9bafdb3db22792" providerId="LiveId" clId="{8C414D0D-7913-4BD8-B215-27E3F8CE625B}" dt="2023-04-26T01:57:04.873" v="44678" actId="1076"/>
          <ac:grpSpMkLst>
            <pc:docMk/>
            <pc:sldMk cId="3544382172" sldId="730"/>
            <ac:grpSpMk id="9" creationId="{164E7041-2013-AE18-59E6-7BB5AB60E28B}"/>
          </ac:grpSpMkLst>
        </pc:grpChg>
        <pc:grpChg chg="mod">
          <ac:chgData name="Jang Minchang" userId="5d9bafdb3db22792" providerId="LiveId" clId="{8C414D0D-7913-4BD8-B215-27E3F8CE625B}" dt="2023-04-26T01:55:12.223" v="44377" actId="1076"/>
          <ac:grpSpMkLst>
            <pc:docMk/>
            <pc:sldMk cId="3544382172" sldId="730"/>
            <ac:grpSpMk id="32" creationId="{C0AF6D73-8B69-0EC9-D581-97B7929F6039}"/>
          </ac:grpSpMkLst>
        </pc:grpChg>
        <pc:grpChg chg="del">
          <ac:chgData name="Jang Minchang" userId="5d9bafdb3db22792" providerId="LiveId" clId="{8C414D0D-7913-4BD8-B215-27E3F8CE625B}" dt="2023-04-26T00:36:34.314" v="44328" actId="478"/>
          <ac:grpSpMkLst>
            <pc:docMk/>
            <pc:sldMk cId="3544382172" sldId="730"/>
            <ac:grpSpMk id="36" creationId="{1804F2DE-373B-063C-196C-479E74093295}"/>
          </ac:grpSpMkLst>
        </pc:grpChg>
        <pc:picChg chg="del">
          <ac:chgData name="Jang Minchang" userId="5d9bafdb3db22792" providerId="LiveId" clId="{8C414D0D-7913-4BD8-B215-27E3F8CE625B}" dt="2023-04-26T00:36:31.625" v="44327" actId="478"/>
          <ac:picMkLst>
            <pc:docMk/>
            <pc:sldMk cId="3544382172" sldId="730"/>
            <ac:picMk id="7" creationId="{EA9CC87F-3F2B-87D7-D637-BF8F2E06C3DC}"/>
          </ac:picMkLst>
        </pc:picChg>
        <pc:picChg chg="del">
          <ac:chgData name="Jang Minchang" userId="5d9bafdb3db22792" providerId="LiveId" clId="{8C414D0D-7913-4BD8-B215-27E3F8CE625B}" dt="2023-04-26T00:36:31.625" v="44327" actId="478"/>
          <ac:picMkLst>
            <pc:docMk/>
            <pc:sldMk cId="3544382172" sldId="730"/>
            <ac:picMk id="11" creationId="{90C21988-9D91-B762-BB4C-8C53A7E8D539}"/>
          </ac:picMkLst>
        </pc:picChg>
        <pc:picChg chg="del">
          <ac:chgData name="Jang Minchang" userId="5d9bafdb3db22792" providerId="LiveId" clId="{8C414D0D-7913-4BD8-B215-27E3F8CE625B}" dt="2023-04-26T00:36:31.625" v="44327" actId="478"/>
          <ac:picMkLst>
            <pc:docMk/>
            <pc:sldMk cId="3544382172" sldId="730"/>
            <ac:picMk id="26" creationId="{4A2C28FC-035A-4C28-58E3-7CD08E400AAA}"/>
          </ac:picMkLst>
        </pc:picChg>
        <pc:cxnChg chg="add del mod">
          <ac:chgData name="Jang Minchang" userId="5d9bafdb3db22792" providerId="LiveId" clId="{8C414D0D-7913-4BD8-B215-27E3F8CE625B}" dt="2023-04-26T01:57:01.180" v="44677" actId="478"/>
          <ac:cxnSpMkLst>
            <pc:docMk/>
            <pc:sldMk cId="3544382172" sldId="730"/>
            <ac:cxnSpMk id="17" creationId="{61D17E04-0231-363B-EDF9-CD9DF9F4B6A9}"/>
          </ac:cxnSpMkLst>
        </pc:cxnChg>
        <pc:cxnChg chg="add del mod">
          <ac:chgData name="Jang Minchang" userId="5d9bafdb3db22792" providerId="LiveId" clId="{8C414D0D-7913-4BD8-B215-27E3F8CE625B}" dt="2023-04-26T01:57:01.180" v="44677" actId="478"/>
          <ac:cxnSpMkLst>
            <pc:docMk/>
            <pc:sldMk cId="3544382172" sldId="730"/>
            <ac:cxnSpMk id="20" creationId="{3ECFC12C-B945-7288-1160-7F04B9085C39}"/>
          </ac:cxnSpMkLst>
        </pc:cxnChg>
        <pc:cxnChg chg="del">
          <ac:chgData name="Jang Minchang" userId="5d9bafdb3db22792" providerId="LiveId" clId="{8C414D0D-7913-4BD8-B215-27E3F8CE625B}" dt="2023-04-26T00:36:31.625" v="44327" actId="478"/>
          <ac:cxnSpMkLst>
            <pc:docMk/>
            <pc:sldMk cId="3544382172" sldId="730"/>
            <ac:cxnSpMk id="23" creationId="{DAD03177-E960-3084-3FFE-D2DF985FCFF6}"/>
          </ac:cxnSpMkLst>
        </pc:cxnChg>
        <pc:cxnChg chg="del">
          <ac:chgData name="Jang Minchang" userId="5d9bafdb3db22792" providerId="LiveId" clId="{8C414D0D-7913-4BD8-B215-27E3F8CE625B}" dt="2023-04-26T00:36:31.625" v="44327" actId="478"/>
          <ac:cxnSpMkLst>
            <pc:docMk/>
            <pc:sldMk cId="3544382172" sldId="730"/>
            <ac:cxnSpMk id="27" creationId="{F1E92FC9-EB35-FD50-55A5-2199C0EC8846}"/>
          </ac:cxnSpMkLst>
        </pc:cxnChg>
        <pc:cxnChg chg="add del mod">
          <ac:chgData name="Jang Minchang" userId="5d9bafdb3db22792" providerId="LiveId" clId="{8C414D0D-7913-4BD8-B215-27E3F8CE625B}" dt="2023-04-26T01:58:34.626" v="44697" actId="478"/>
          <ac:cxnSpMkLst>
            <pc:docMk/>
            <pc:sldMk cId="3544382172" sldId="730"/>
            <ac:cxnSpMk id="40" creationId="{EF06B537-3CD7-A1AF-8507-CDC3002EFA76}"/>
          </ac:cxnSpMkLst>
        </pc:cxnChg>
        <pc:cxnChg chg="add mod">
          <ac:chgData name="Jang Minchang" userId="5d9bafdb3db22792" providerId="LiveId" clId="{8C414D0D-7913-4BD8-B215-27E3F8CE625B}" dt="2023-04-26T01:58:13.837" v="44696" actId="14100"/>
          <ac:cxnSpMkLst>
            <pc:docMk/>
            <pc:sldMk cId="3544382172" sldId="730"/>
            <ac:cxnSpMk id="41" creationId="{3A27C521-5023-4B92-EA9A-62877DC77AC3}"/>
          </ac:cxnSpMkLst>
        </pc:cxnChg>
      </pc:sldChg>
      <pc:sldChg chg="addSp delSp modSp add mod">
        <pc:chgData name="Jang Minchang" userId="5d9bafdb3db22792" providerId="LiveId" clId="{8C414D0D-7913-4BD8-B215-27E3F8CE625B}" dt="2023-04-27T00:02:35.412" v="50402"/>
        <pc:sldMkLst>
          <pc:docMk/>
          <pc:sldMk cId="3509313594" sldId="731"/>
        </pc:sldMkLst>
        <pc:spChg chg="mod">
          <ac:chgData name="Jang Minchang" userId="5d9bafdb3db22792" providerId="LiveId" clId="{8C414D0D-7913-4BD8-B215-27E3F8CE625B}" dt="2023-04-26T02:14:05.949" v="45755" actId="20577"/>
          <ac:spMkLst>
            <pc:docMk/>
            <pc:sldMk cId="3509313594" sldId="73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35.412" v="50402"/>
          <ac:spMkLst>
            <pc:docMk/>
            <pc:sldMk cId="3509313594" sldId="731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6T01:59:15.839" v="44777" actId="478"/>
          <ac:spMkLst>
            <pc:docMk/>
            <pc:sldMk cId="3509313594" sldId="731"/>
            <ac:spMk id="5" creationId="{BFB4F0A2-314F-17AB-3D1B-19B4145928D1}"/>
          </ac:spMkLst>
        </pc:spChg>
        <pc:spChg chg="add mod">
          <ac:chgData name="Jang Minchang" userId="5d9bafdb3db22792" providerId="LiveId" clId="{8C414D0D-7913-4BD8-B215-27E3F8CE625B}" dt="2023-04-26T02:14:12.495" v="45758" actId="6549"/>
          <ac:spMkLst>
            <pc:docMk/>
            <pc:sldMk cId="3509313594" sldId="731"/>
            <ac:spMk id="7" creationId="{955B742F-1342-31A8-898C-D6E84335C24E}"/>
          </ac:spMkLst>
        </pc:spChg>
        <pc:spChg chg="del">
          <ac:chgData name="Jang Minchang" userId="5d9bafdb3db22792" providerId="LiveId" clId="{8C414D0D-7913-4BD8-B215-27E3F8CE625B}" dt="2023-04-26T01:59:15.839" v="44777" actId="478"/>
          <ac:spMkLst>
            <pc:docMk/>
            <pc:sldMk cId="3509313594" sldId="731"/>
            <ac:spMk id="42" creationId="{281EAAFF-79FB-B458-4939-EAD0E11563EB}"/>
          </ac:spMkLst>
        </pc:spChg>
        <pc:spChg chg="del">
          <ac:chgData name="Jang Minchang" userId="5d9bafdb3db22792" providerId="LiveId" clId="{8C414D0D-7913-4BD8-B215-27E3F8CE625B}" dt="2023-04-26T01:59:15.839" v="44777" actId="478"/>
          <ac:spMkLst>
            <pc:docMk/>
            <pc:sldMk cId="3509313594" sldId="731"/>
            <ac:spMk id="43" creationId="{378F1700-F045-0FA6-EBC6-2DDC69469ECD}"/>
          </ac:spMkLst>
        </pc:spChg>
        <pc:spChg chg="del">
          <ac:chgData name="Jang Minchang" userId="5d9bafdb3db22792" providerId="LiveId" clId="{8C414D0D-7913-4BD8-B215-27E3F8CE625B}" dt="2023-04-26T01:59:15.839" v="44777" actId="478"/>
          <ac:spMkLst>
            <pc:docMk/>
            <pc:sldMk cId="3509313594" sldId="731"/>
            <ac:spMk id="46" creationId="{BCC04BB5-3ED5-8620-ADFD-E6D8897B68BC}"/>
          </ac:spMkLst>
        </pc:spChg>
        <pc:grpChg chg="del">
          <ac:chgData name="Jang Minchang" userId="5d9bafdb3db22792" providerId="LiveId" clId="{8C414D0D-7913-4BD8-B215-27E3F8CE625B}" dt="2023-04-26T01:59:11.678" v="44776" actId="478"/>
          <ac:grpSpMkLst>
            <pc:docMk/>
            <pc:sldMk cId="3509313594" sldId="731"/>
            <ac:grpSpMk id="9" creationId="{164E7041-2013-AE18-59E6-7BB5AB60E28B}"/>
          </ac:grpSpMkLst>
        </pc:grpChg>
        <pc:cxnChg chg="del mod">
          <ac:chgData name="Jang Minchang" userId="5d9bafdb3db22792" providerId="LiveId" clId="{8C414D0D-7913-4BD8-B215-27E3F8CE625B}" dt="2023-04-26T01:59:15.839" v="44777" actId="478"/>
          <ac:cxnSpMkLst>
            <pc:docMk/>
            <pc:sldMk cId="3509313594" sldId="731"/>
            <ac:cxnSpMk id="41" creationId="{3A27C521-5023-4B92-EA9A-62877DC77AC3}"/>
          </ac:cxnSpMkLst>
        </pc:cxnChg>
      </pc:sldChg>
      <pc:sldChg chg="modSp add mod ord">
        <pc:chgData name="Jang Minchang" userId="5d9bafdb3db22792" providerId="LiveId" clId="{8C414D0D-7913-4BD8-B215-27E3F8CE625B}" dt="2023-05-03T04:56:49.717" v="92909" actId="20577"/>
        <pc:sldMkLst>
          <pc:docMk/>
          <pc:sldMk cId="3296563745" sldId="732"/>
        </pc:sldMkLst>
        <pc:spChg chg="mod">
          <ac:chgData name="Jang Minchang" userId="5d9bafdb3db22792" providerId="LiveId" clId="{8C414D0D-7913-4BD8-B215-27E3F8CE625B}" dt="2023-05-03T04:56:49.717" v="92909" actId="20577"/>
          <ac:spMkLst>
            <pc:docMk/>
            <pc:sldMk cId="3296563745" sldId="73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33.592" v="50401"/>
          <ac:spMkLst>
            <pc:docMk/>
            <pc:sldMk cId="3296563745" sldId="732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4-27T00:02:37.044" v="50403"/>
        <pc:sldMkLst>
          <pc:docMk/>
          <pc:sldMk cId="1121641890" sldId="733"/>
        </pc:sldMkLst>
        <pc:spChg chg="mod">
          <ac:chgData name="Jang Minchang" userId="5d9bafdb3db22792" providerId="LiveId" clId="{8C414D0D-7913-4BD8-B215-27E3F8CE625B}" dt="2023-04-26T02:14:10.181" v="45757" actId="20577"/>
          <ac:spMkLst>
            <pc:docMk/>
            <pc:sldMk cId="1121641890" sldId="73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37.044" v="50403"/>
          <ac:spMkLst>
            <pc:docMk/>
            <pc:sldMk cId="1121641890" sldId="733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6T02:14:18.699" v="45760" actId="6549"/>
          <ac:spMkLst>
            <pc:docMk/>
            <pc:sldMk cId="1121641890" sldId="733"/>
            <ac:spMk id="7" creationId="{955B742F-1342-31A8-898C-D6E84335C24E}"/>
          </ac:spMkLst>
        </pc:spChg>
      </pc:sldChg>
      <pc:sldChg chg="addSp delSp modSp add mod">
        <pc:chgData name="Jang Minchang" userId="5d9bafdb3db22792" providerId="LiveId" clId="{8C414D0D-7913-4BD8-B215-27E3F8CE625B}" dt="2023-04-27T00:02:38.889" v="50404"/>
        <pc:sldMkLst>
          <pc:docMk/>
          <pc:sldMk cId="3888120692" sldId="734"/>
        </pc:sldMkLst>
        <pc:spChg chg="mod">
          <ac:chgData name="Jang Minchang" userId="5d9bafdb3db22792" providerId="LiveId" clId="{8C414D0D-7913-4BD8-B215-27E3F8CE625B}" dt="2023-04-26T02:16:51.520" v="45928" actId="20577"/>
          <ac:spMkLst>
            <pc:docMk/>
            <pc:sldMk cId="3888120692" sldId="73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38.889" v="50404"/>
          <ac:spMkLst>
            <pc:docMk/>
            <pc:sldMk cId="3888120692" sldId="734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6T02:19:47.324" v="46049" actId="20577"/>
          <ac:spMkLst>
            <pc:docMk/>
            <pc:sldMk cId="3888120692" sldId="734"/>
            <ac:spMk id="5" creationId="{D6C7A5FC-4195-9554-A566-54BE5F7CA5AE}"/>
          </ac:spMkLst>
        </pc:spChg>
        <pc:spChg chg="del">
          <ac:chgData name="Jang Minchang" userId="5d9bafdb3db22792" providerId="LiveId" clId="{8C414D0D-7913-4BD8-B215-27E3F8CE625B}" dt="2023-04-26T02:15:07.220" v="45762" actId="478"/>
          <ac:spMkLst>
            <pc:docMk/>
            <pc:sldMk cId="3888120692" sldId="734"/>
            <ac:spMk id="7" creationId="{955B742F-1342-31A8-898C-D6E84335C24E}"/>
          </ac:spMkLst>
        </pc:spChg>
      </pc:sldChg>
      <pc:sldChg chg="addSp delSp modSp add mod">
        <pc:chgData name="Jang Minchang" userId="5d9bafdb3db22792" providerId="LiveId" clId="{8C414D0D-7913-4BD8-B215-27E3F8CE625B}" dt="2023-05-03T04:58:28.603" v="92954" actId="1076"/>
        <pc:sldMkLst>
          <pc:docMk/>
          <pc:sldMk cId="2794765759" sldId="735"/>
        </pc:sldMkLst>
        <pc:spChg chg="mod">
          <ac:chgData name="Jang Minchang" userId="5d9bafdb3db22792" providerId="LiveId" clId="{8C414D0D-7913-4BD8-B215-27E3F8CE625B}" dt="2023-05-03T04:58:23.323" v="92953" actId="20577"/>
          <ac:spMkLst>
            <pc:docMk/>
            <pc:sldMk cId="2794765759" sldId="73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40.924" v="50405"/>
          <ac:spMkLst>
            <pc:docMk/>
            <pc:sldMk cId="2794765759" sldId="735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6T02:20:18.628" v="46051" actId="478"/>
          <ac:spMkLst>
            <pc:docMk/>
            <pc:sldMk cId="2794765759" sldId="735"/>
            <ac:spMk id="5" creationId="{D6C7A5FC-4195-9554-A566-54BE5F7CA5AE}"/>
          </ac:spMkLst>
        </pc:spChg>
        <pc:spChg chg="add del mod">
          <ac:chgData name="Jang Minchang" userId="5d9bafdb3db22792" providerId="LiveId" clId="{8C414D0D-7913-4BD8-B215-27E3F8CE625B}" dt="2023-04-26T02:22:28.252" v="46667" actId="478"/>
          <ac:spMkLst>
            <pc:docMk/>
            <pc:sldMk cId="2794765759" sldId="735"/>
            <ac:spMk id="7" creationId="{3AC4ED9C-BA9C-EBF3-1BAD-E4F099DC031C}"/>
          </ac:spMkLst>
        </pc:spChg>
        <pc:spChg chg="add mod">
          <ac:chgData name="Jang Minchang" userId="5d9bafdb3db22792" providerId="LiveId" clId="{8C414D0D-7913-4BD8-B215-27E3F8CE625B}" dt="2023-05-03T04:58:28.603" v="92954" actId="1076"/>
          <ac:spMkLst>
            <pc:docMk/>
            <pc:sldMk cId="2794765759" sldId="735"/>
            <ac:spMk id="9" creationId="{5CEB65E1-7E42-5845-1B6B-1B692C85B3B2}"/>
          </ac:spMkLst>
        </pc:spChg>
      </pc:sldChg>
      <pc:sldChg chg="addSp delSp modSp add mod">
        <pc:chgData name="Jang Minchang" userId="5d9bafdb3db22792" providerId="LiveId" clId="{8C414D0D-7913-4BD8-B215-27E3F8CE625B}" dt="2023-04-27T00:02:42.866" v="50406"/>
        <pc:sldMkLst>
          <pc:docMk/>
          <pc:sldMk cId="2535806381" sldId="736"/>
        </pc:sldMkLst>
        <pc:spChg chg="mod">
          <ac:chgData name="Jang Minchang" userId="5d9bafdb3db22792" providerId="LiveId" clId="{8C414D0D-7913-4BD8-B215-27E3F8CE625B}" dt="2023-04-26T02:24:50.219" v="47051" actId="20577"/>
          <ac:spMkLst>
            <pc:docMk/>
            <pc:sldMk cId="2535806381" sldId="73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42.866" v="50406"/>
          <ac:spMkLst>
            <pc:docMk/>
            <pc:sldMk cId="2535806381" sldId="736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6T04:01:35.711" v="47333" actId="1038"/>
          <ac:spMkLst>
            <pc:docMk/>
            <pc:sldMk cId="2535806381" sldId="736"/>
            <ac:spMk id="5" creationId="{A1AC821E-5334-64DC-32A5-F55BFC039877}"/>
          </ac:spMkLst>
        </pc:spChg>
        <pc:spChg chg="add mod">
          <ac:chgData name="Jang Minchang" userId="5d9bafdb3db22792" providerId="LiveId" clId="{8C414D0D-7913-4BD8-B215-27E3F8CE625B}" dt="2023-04-26T04:01:35.711" v="47333" actId="1038"/>
          <ac:spMkLst>
            <pc:docMk/>
            <pc:sldMk cId="2535806381" sldId="736"/>
            <ac:spMk id="7" creationId="{1E342FAA-A13C-234F-7AC5-B12B57796511}"/>
          </ac:spMkLst>
        </pc:spChg>
        <pc:spChg chg="add mod">
          <ac:chgData name="Jang Minchang" userId="5d9bafdb3db22792" providerId="LiveId" clId="{8C414D0D-7913-4BD8-B215-27E3F8CE625B}" dt="2023-04-26T04:01:55.820" v="47337" actId="1035"/>
          <ac:spMkLst>
            <pc:docMk/>
            <pc:sldMk cId="2535806381" sldId="736"/>
            <ac:spMk id="8" creationId="{6D252601-35C2-D7EF-46D8-77A59A2DFE60}"/>
          </ac:spMkLst>
        </pc:spChg>
        <pc:spChg chg="del">
          <ac:chgData name="Jang Minchang" userId="5d9bafdb3db22792" providerId="LiveId" clId="{8C414D0D-7913-4BD8-B215-27E3F8CE625B}" dt="2023-04-26T02:23:46.486" v="46790" actId="478"/>
          <ac:spMkLst>
            <pc:docMk/>
            <pc:sldMk cId="2535806381" sldId="736"/>
            <ac:spMk id="9" creationId="{5CEB65E1-7E42-5845-1B6B-1B692C85B3B2}"/>
          </ac:spMkLst>
        </pc:spChg>
        <pc:spChg chg="add mod">
          <ac:chgData name="Jang Minchang" userId="5d9bafdb3db22792" providerId="LiveId" clId="{8C414D0D-7913-4BD8-B215-27E3F8CE625B}" dt="2023-04-26T04:01:35.711" v="47333" actId="1038"/>
          <ac:spMkLst>
            <pc:docMk/>
            <pc:sldMk cId="2535806381" sldId="736"/>
            <ac:spMk id="12" creationId="{41B5890B-8859-B0E3-6B4F-9FE42FD74DD4}"/>
          </ac:spMkLst>
        </pc:spChg>
        <pc:spChg chg="add mod">
          <ac:chgData name="Jang Minchang" userId="5d9bafdb3db22792" providerId="LiveId" clId="{8C414D0D-7913-4BD8-B215-27E3F8CE625B}" dt="2023-04-26T04:01:35.711" v="47333" actId="1038"/>
          <ac:spMkLst>
            <pc:docMk/>
            <pc:sldMk cId="2535806381" sldId="736"/>
            <ac:spMk id="13" creationId="{4F0333AD-72DB-279A-F9E8-9B58DE76C94D}"/>
          </ac:spMkLst>
        </pc:spChg>
        <pc:spChg chg="add mod">
          <ac:chgData name="Jang Minchang" userId="5d9bafdb3db22792" providerId="LiveId" clId="{8C414D0D-7913-4BD8-B215-27E3F8CE625B}" dt="2023-04-26T04:01:35.711" v="47333" actId="1038"/>
          <ac:spMkLst>
            <pc:docMk/>
            <pc:sldMk cId="2535806381" sldId="736"/>
            <ac:spMk id="14" creationId="{645B95B7-3D6B-3B01-EF05-9B0A2FD172ED}"/>
          </ac:spMkLst>
        </pc:spChg>
        <pc:spChg chg="add mod">
          <ac:chgData name="Jang Minchang" userId="5d9bafdb3db22792" providerId="LiveId" clId="{8C414D0D-7913-4BD8-B215-27E3F8CE625B}" dt="2023-04-26T04:01:41.860" v="47334" actId="1076"/>
          <ac:spMkLst>
            <pc:docMk/>
            <pc:sldMk cId="2535806381" sldId="736"/>
            <ac:spMk id="15" creationId="{D26DBE10-4B29-7DA3-6A43-9F5DF7F19D3D}"/>
          </ac:spMkLst>
        </pc:spChg>
        <pc:cxnChg chg="add mod">
          <ac:chgData name="Jang Minchang" userId="5d9bafdb3db22792" providerId="LiveId" clId="{8C414D0D-7913-4BD8-B215-27E3F8CE625B}" dt="2023-04-26T04:01:55.820" v="47337" actId="1035"/>
          <ac:cxnSpMkLst>
            <pc:docMk/>
            <pc:sldMk cId="2535806381" sldId="736"/>
            <ac:cxnSpMk id="11" creationId="{3FA6AB3F-177A-C4EA-E79E-E6D4AEEBD85E}"/>
          </ac:cxnSpMkLst>
        </pc:cxnChg>
        <pc:cxnChg chg="add mod">
          <ac:chgData name="Jang Minchang" userId="5d9bafdb3db22792" providerId="LiveId" clId="{8C414D0D-7913-4BD8-B215-27E3F8CE625B}" dt="2023-04-26T04:01:41.860" v="47334" actId="1076"/>
          <ac:cxnSpMkLst>
            <pc:docMk/>
            <pc:sldMk cId="2535806381" sldId="736"/>
            <ac:cxnSpMk id="17" creationId="{A712CD54-BBD2-36E8-34A4-4EE985B5B704}"/>
          </ac:cxnSpMkLst>
        </pc:cxnChg>
      </pc:sldChg>
      <pc:sldChg chg="addSp delSp modSp add mod">
        <pc:chgData name="Jang Minchang" userId="5d9bafdb3db22792" providerId="LiveId" clId="{8C414D0D-7913-4BD8-B215-27E3F8CE625B}" dt="2023-04-27T00:02:44.710" v="50407"/>
        <pc:sldMkLst>
          <pc:docMk/>
          <pc:sldMk cId="1326195496" sldId="737"/>
        </pc:sldMkLst>
        <pc:spChg chg="mod">
          <ac:chgData name="Jang Minchang" userId="5d9bafdb3db22792" providerId="LiveId" clId="{8C414D0D-7913-4BD8-B215-27E3F8CE625B}" dt="2023-04-26T04:03:16.224" v="47602" actId="20577"/>
          <ac:spMkLst>
            <pc:docMk/>
            <pc:sldMk cId="1326195496" sldId="73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44.710" v="50407"/>
          <ac:spMkLst>
            <pc:docMk/>
            <pc:sldMk cId="1326195496" sldId="737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6T04:04:48.870" v="47888" actId="20577"/>
          <ac:spMkLst>
            <pc:docMk/>
            <pc:sldMk cId="1326195496" sldId="737"/>
            <ac:spMk id="5" creationId="{A1AC821E-5334-64DC-32A5-F55BFC039877}"/>
          </ac:spMkLst>
        </pc:spChg>
        <pc:spChg chg="del">
          <ac:chgData name="Jang Minchang" userId="5d9bafdb3db22792" providerId="LiveId" clId="{8C414D0D-7913-4BD8-B215-27E3F8CE625B}" dt="2023-04-26T04:02:48.197" v="47512" actId="478"/>
          <ac:spMkLst>
            <pc:docMk/>
            <pc:sldMk cId="1326195496" sldId="737"/>
            <ac:spMk id="7" creationId="{1E342FAA-A13C-234F-7AC5-B12B57796511}"/>
          </ac:spMkLst>
        </pc:spChg>
        <pc:spChg chg="del">
          <ac:chgData name="Jang Minchang" userId="5d9bafdb3db22792" providerId="LiveId" clId="{8C414D0D-7913-4BD8-B215-27E3F8CE625B}" dt="2023-04-26T04:02:48.197" v="47512" actId="478"/>
          <ac:spMkLst>
            <pc:docMk/>
            <pc:sldMk cId="1326195496" sldId="737"/>
            <ac:spMk id="8" creationId="{6D252601-35C2-D7EF-46D8-77A59A2DFE60}"/>
          </ac:spMkLst>
        </pc:spChg>
        <pc:spChg chg="mod">
          <ac:chgData name="Jang Minchang" userId="5d9bafdb3db22792" providerId="LiveId" clId="{8C414D0D-7913-4BD8-B215-27E3F8CE625B}" dt="2023-04-26T04:03:25.899" v="47617" actId="20577"/>
          <ac:spMkLst>
            <pc:docMk/>
            <pc:sldMk cId="1326195496" sldId="737"/>
            <ac:spMk id="9" creationId="{4163C9D7-F48D-D578-A65B-283D45C7E591}"/>
          </ac:spMkLst>
        </pc:spChg>
        <pc:spChg chg="mod">
          <ac:chgData name="Jang Minchang" userId="5d9bafdb3db22792" providerId="LiveId" clId="{8C414D0D-7913-4BD8-B215-27E3F8CE625B}" dt="2023-04-26T04:04:03.417" v="47830" actId="20577"/>
          <ac:spMkLst>
            <pc:docMk/>
            <pc:sldMk cId="1326195496" sldId="737"/>
            <ac:spMk id="10" creationId="{86521006-F050-C3D4-88E0-97164DE9A44B}"/>
          </ac:spMkLst>
        </pc:spChg>
        <pc:spChg chg="del">
          <ac:chgData name="Jang Minchang" userId="5d9bafdb3db22792" providerId="LiveId" clId="{8C414D0D-7913-4BD8-B215-27E3F8CE625B}" dt="2023-04-26T04:02:48.197" v="47512" actId="478"/>
          <ac:spMkLst>
            <pc:docMk/>
            <pc:sldMk cId="1326195496" sldId="737"/>
            <ac:spMk id="12" creationId="{41B5890B-8859-B0E3-6B4F-9FE42FD74DD4}"/>
          </ac:spMkLst>
        </pc:spChg>
        <pc:spChg chg="del">
          <ac:chgData name="Jang Minchang" userId="5d9bafdb3db22792" providerId="LiveId" clId="{8C414D0D-7913-4BD8-B215-27E3F8CE625B}" dt="2023-04-26T04:02:48.197" v="47512" actId="478"/>
          <ac:spMkLst>
            <pc:docMk/>
            <pc:sldMk cId="1326195496" sldId="737"/>
            <ac:spMk id="13" creationId="{4F0333AD-72DB-279A-F9E8-9B58DE76C94D}"/>
          </ac:spMkLst>
        </pc:spChg>
        <pc:spChg chg="del">
          <ac:chgData name="Jang Minchang" userId="5d9bafdb3db22792" providerId="LiveId" clId="{8C414D0D-7913-4BD8-B215-27E3F8CE625B}" dt="2023-04-26T04:02:48.197" v="47512" actId="478"/>
          <ac:spMkLst>
            <pc:docMk/>
            <pc:sldMk cId="1326195496" sldId="737"/>
            <ac:spMk id="14" creationId="{645B95B7-3D6B-3B01-EF05-9B0A2FD172ED}"/>
          </ac:spMkLst>
        </pc:spChg>
        <pc:spChg chg="del">
          <ac:chgData name="Jang Minchang" userId="5d9bafdb3db22792" providerId="LiveId" clId="{8C414D0D-7913-4BD8-B215-27E3F8CE625B}" dt="2023-04-26T04:02:48.197" v="47512" actId="478"/>
          <ac:spMkLst>
            <pc:docMk/>
            <pc:sldMk cId="1326195496" sldId="737"/>
            <ac:spMk id="15" creationId="{D26DBE10-4B29-7DA3-6A43-9F5DF7F19D3D}"/>
          </ac:spMkLst>
        </pc:spChg>
        <pc:spChg chg="mod">
          <ac:chgData name="Jang Minchang" userId="5d9bafdb3db22792" providerId="LiveId" clId="{8C414D0D-7913-4BD8-B215-27E3F8CE625B}" dt="2023-04-26T04:03:18.692" v="47603"/>
          <ac:spMkLst>
            <pc:docMk/>
            <pc:sldMk cId="1326195496" sldId="737"/>
            <ac:spMk id="16" creationId="{89C16BF5-3D75-DABB-7713-848140E92F4D}"/>
          </ac:spMkLst>
        </pc:spChg>
        <pc:grpChg chg="add mod">
          <ac:chgData name="Jang Minchang" userId="5d9bafdb3db22792" providerId="LiveId" clId="{8C414D0D-7913-4BD8-B215-27E3F8CE625B}" dt="2023-04-26T04:03:22.476" v="47604" actId="1076"/>
          <ac:grpSpMkLst>
            <pc:docMk/>
            <pc:sldMk cId="1326195496" sldId="737"/>
            <ac:grpSpMk id="4" creationId="{3D98543B-11E3-0550-D3BD-294AB1061F13}"/>
          </ac:grpSpMkLst>
        </pc:grpChg>
        <pc:cxnChg chg="del mod">
          <ac:chgData name="Jang Minchang" userId="5d9bafdb3db22792" providerId="LiveId" clId="{8C414D0D-7913-4BD8-B215-27E3F8CE625B}" dt="2023-04-26T04:02:48.197" v="47512" actId="478"/>
          <ac:cxnSpMkLst>
            <pc:docMk/>
            <pc:sldMk cId="1326195496" sldId="737"/>
            <ac:cxnSpMk id="11" creationId="{3FA6AB3F-177A-C4EA-E79E-E6D4AEEBD85E}"/>
          </ac:cxnSpMkLst>
        </pc:cxnChg>
        <pc:cxnChg chg="del mod">
          <ac:chgData name="Jang Minchang" userId="5d9bafdb3db22792" providerId="LiveId" clId="{8C414D0D-7913-4BD8-B215-27E3F8CE625B}" dt="2023-04-26T04:02:48.197" v="47512" actId="478"/>
          <ac:cxnSpMkLst>
            <pc:docMk/>
            <pc:sldMk cId="1326195496" sldId="737"/>
            <ac:cxnSpMk id="17" creationId="{A712CD54-BBD2-36E8-34A4-4EE985B5B704}"/>
          </ac:cxnSpMkLst>
        </pc:cxnChg>
      </pc:sldChg>
      <pc:sldChg chg="addSp delSp modSp add mod">
        <pc:chgData name="Jang Minchang" userId="5d9bafdb3db22792" providerId="LiveId" clId="{8C414D0D-7913-4BD8-B215-27E3F8CE625B}" dt="2023-04-27T00:02:46.750" v="50408"/>
        <pc:sldMkLst>
          <pc:docMk/>
          <pc:sldMk cId="722754630" sldId="738"/>
        </pc:sldMkLst>
        <pc:spChg chg="mod">
          <ac:chgData name="Jang Minchang" userId="5d9bafdb3db22792" providerId="LiveId" clId="{8C414D0D-7913-4BD8-B215-27E3F8CE625B}" dt="2023-04-26T04:05:54.934" v="47929" actId="14"/>
          <ac:spMkLst>
            <pc:docMk/>
            <pc:sldMk cId="722754630" sldId="73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46.750" v="50408"/>
          <ac:spMkLst>
            <pc:docMk/>
            <pc:sldMk cId="722754630" sldId="738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6T04:05:45.831" v="47916" actId="478"/>
          <ac:spMkLst>
            <pc:docMk/>
            <pc:sldMk cId="722754630" sldId="738"/>
            <ac:spMk id="5" creationId="{A1AC821E-5334-64DC-32A5-F55BFC039877}"/>
          </ac:spMkLst>
        </pc:spChg>
        <pc:spChg chg="add mod">
          <ac:chgData name="Jang Minchang" userId="5d9bafdb3db22792" providerId="LiveId" clId="{8C414D0D-7913-4BD8-B215-27E3F8CE625B}" dt="2023-04-26T04:09:00.178" v="47966" actId="13926"/>
          <ac:spMkLst>
            <pc:docMk/>
            <pc:sldMk cId="722754630" sldId="738"/>
            <ac:spMk id="12" creationId="{67A8A2CE-4784-0433-4E44-4B70ADC84D52}"/>
          </ac:spMkLst>
        </pc:spChg>
        <pc:spChg chg="add mod">
          <ac:chgData name="Jang Minchang" userId="5d9bafdb3db22792" providerId="LiveId" clId="{8C414D0D-7913-4BD8-B215-27E3F8CE625B}" dt="2023-04-26T04:12:09.552" v="48082" actId="1036"/>
          <ac:spMkLst>
            <pc:docMk/>
            <pc:sldMk cId="722754630" sldId="738"/>
            <ac:spMk id="14" creationId="{84CDFD62-34A3-0F16-D494-B787B1269B82}"/>
          </ac:spMkLst>
        </pc:spChg>
        <pc:spChg chg="add mod">
          <ac:chgData name="Jang Minchang" userId="5d9bafdb3db22792" providerId="LiveId" clId="{8C414D0D-7913-4BD8-B215-27E3F8CE625B}" dt="2023-04-26T04:12:09.552" v="48082" actId="1036"/>
          <ac:spMkLst>
            <pc:docMk/>
            <pc:sldMk cId="722754630" sldId="738"/>
            <ac:spMk id="17" creationId="{4DA4CA4C-C148-E450-9552-92289630D34D}"/>
          </ac:spMkLst>
        </pc:spChg>
        <pc:spChg chg="add mod">
          <ac:chgData name="Jang Minchang" userId="5d9bafdb3db22792" providerId="LiveId" clId="{8C414D0D-7913-4BD8-B215-27E3F8CE625B}" dt="2023-04-26T04:12:09.552" v="48082" actId="1036"/>
          <ac:spMkLst>
            <pc:docMk/>
            <pc:sldMk cId="722754630" sldId="738"/>
            <ac:spMk id="18" creationId="{A1947C0E-7E75-D818-3A18-CE700EB6B89C}"/>
          </ac:spMkLst>
        </pc:spChg>
        <pc:spChg chg="add mod">
          <ac:chgData name="Jang Minchang" userId="5d9bafdb3db22792" providerId="LiveId" clId="{8C414D0D-7913-4BD8-B215-27E3F8CE625B}" dt="2023-04-26T04:12:09.552" v="48082" actId="1036"/>
          <ac:spMkLst>
            <pc:docMk/>
            <pc:sldMk cId="722754630" sldId="738"/>
            <ac:spMk id="19" creationId="{32519DDF-0EA5-95A0-2BCE-DA53AFE4ABAC}"/>
          </ac:spMkLst>
        </pc:spChg>
        <pc:spChg chg="add mod">
          <ac:chgData name="Jang Minchang" userId="5d9bafdb3db22792" providerId="LiveId" clId="{8C414D0D-7913-4BD8-B215-27E3F8CE625B}" dt="2023-04-26T04:12:09.552" v="48082" actId="1036"/>
          <ac:spMkLst>
            <pc:docMk/>
            <pc:sldMk cId="722754630" sldId="738"/>
            <ac:spMk id="20" creationId="{5FDC6C95-CC0B-B977-8DF6-09DD608B5434}"/>
          </ac:spMkLst>
        </pc:spChg>
        <pc:spChg chg="add mod">
          <ac:chgData name="Jang Minchang" userId="5d9bafdb3db22792" providerId="LiveId" clId="{8C414D0D-7913-4BD8-B215-27E3F8CE625B}" dt="2023-04-26T04:10:58.176" v="48041" actId="14100"/>
          <ac:spMkLst>
            <pc:docMk/>
            <pc:sldMk cId="722754630" sldId="738"/>
            <ac:spMk id="28" creationId="{881FAB5E-F3A5-4DFA-41A9-BE9A72FD68BC}"/>
          </ac:spMkLst>
        </pc:spChg>
        <pc:spChg chg="add mod">
          <ac:chgData name="Jang Minchang" userId="5d9bafdb3db22792" providerId="LiveId" clId="{8C414D0D-7913-4BD8-B215-27E3F8CE625B}" dt="2023-04-26T04:11:04.806" v="48043" actId="1076"/>
          <ac:spMkLst>
            <pc:docMk/>
            <pc:sldMk cId="722754630" sldId="738"/>
            <ac:spMk id="29" creationId="{3A3DBA08-092C-3DC2-778A-BC8040ED46DF}"/>
          </ac:spMkLst>
        </pc:spChg>
        <pc:spChg chg="add mod">
          <ac:chgData name="Jang Minchang" userId="5d9bafdb3db22792" providerId="LiveId" clId="{8C414D0D-7913-4BD8-B215-27E3F8CE625B}" dt="2023-04-26T04:11:11.188" v="48046" actId="14100"/>
          <ac:spMkLst>
            <pc:docMk/>
            <pc:sldMk cId="722754630" sldId="738"/>
            <ac:spMk id="30" creationId="{BAB464C5-28A5-B349-585E-E7E133DCDA6D}"/>
          </ac:spMkLst>
        </pc:spChg>
        <pc:spChg chg="add mod">
          <ac:chgData name="Jang Minchang" userId="5d9bafdb3db22792" providerId="LiveId" clId="{8C414D0D-7913-4BD8-B215-27E3F8CE625B}" dt="2023-04-26T04:11:18.149" v="48054" actId="1035"/>
          <ac:spMkLst>
            <pc:docMk/>
            <pc:sldMk cId="722754630" sldId="738"/>
            <ac:spMk id="31" creationId="{C4C2298E-C7BB-D06E-79F1-FD4CF9C1C0DA}"/>
          </ac:spMkLst>
        </pc:spChg>
        <pc:grpChg chg="del">
          <ac:chgData name="Jang Minchang" userId="5d9bafdb3db22792" providerId="LiveId" clId="{8C414D0D-7913-4BD8-B215-27E3F8CE625B}" dt="2023-04-26T04:05:48.915" v="47917" actId="478"/>
          <ac:grpSpMkLst>
            <pc:docMk/>
            <pc:sldMk cId="722754630" sldId="738"/>
            <ac:grpSpMk id="4" creationId="{3D98543B-11E3-0550-D3BD-294AB1061F13}"/>
          </ac:grpSpMkLst>
        </pc:grpChg>
        <pc:picChg chg="add mod">
          <ac:chgData name="Jang Minchang" userId="5d9bafdb3db22792" providerId="LiveId" clId="{8C414D0D-7913-4BD8-B215-27E3F8CE625B}" dt="2023-04-26T04:07:41.132" v="47934" actId="1076"/>
          <ac:picMkLst>
            <pc:docMk/>
            <pc:sldMk cId="722754630" sldId="738"/>
            <ac:picMk id="8" creationId="{374D3798-7AF3-B258-D228-8927BC3A8CBC}"/>
          </ac:picMkLst>
        </pc:picChg>
        <pc:cxnChg chg="add mod">
          <ac:chgData name="Jang Minchang" userId="5d9bafdb3db22792" providerId="LiveId" clId="{8C414D0D-7913-4BD8-B215-27E3F8CE625B}" dt="2023-04-26T04:12:09.552" v="48082" actId="1036"/>
          <ac:cxnSpMkLst>
            <pc:docMk/>
            <pc:sldMk cId="722754630" sldId="738"/>
            <ac:cxnSpMk id="22" creationId="{08D85B98-D0A7-41B5-5DF4-53AFA269B465}"/>
          </ac:cxnSpMkLst>
        </pc:cxnChg>
        <pc:cxnChg chg="add mod">
          <ac:chgData name="Jang Minchang" userId="5d9bafdb3db22792" providerId="LiveId" clId="{8C414D0D-7913-4BD8-B215-27E3F8CE625B}" dt="2023-04-26T04:12:09.552" v="48082" actId="1036"/>
          <ac:cxnSpMkLst>
            <pc:docMk/>
            <pc:sldMk cId="722754630" sldId="738"/>
            <ac:cxnSpMk id="24" creationId="{D7C725AB-F7EB-C8FB-1C64-40AC80D9A68B}"/>
          </ac:cxnSpMkLst>
        </pc:cxnChg>
        <pc:cxnChg chg="add mod">
          <ac:chgData name="Jang Minchang" userId="5d9bafdb3db22792" providerId="LiveId" clId="{8C414D0D-7913-4BD8-B215-27E3F8CE625B}" dt="2023-04-26T04:11:28.385" v="48057" actId="14100"/>
          <ac:cxnSpMkLst>
            <pc:docMk/>
            <pc:sldMk cId="722754630" sldId="738"/>
            <ac:cxnSpMk id="36" creationId="{8BB0AA77-8228-7E49-0F82-6EB2AB888BE7}"/>
          </ac:cxnSpMkLst>
        </pc:cxnChg>
        <pc:cxnChg chg="add mod">
          <ac:chgData name="Jang Minchang" userId="5d9bafdb3db22792" providerId="LiveId" clId="{8C414D0D-7913-4BD8-B215-27E3F8CE625B}" dt="2023-04-26T04:11:33.546" v="48060" actId="14100"/>
          <ac:cxnSpMkLst>
            <pc:docMk/>
            <pc:sldMk cId="722754630" sldId="738"/>
            <ac:cxnSpMk id="39" creationId="{21784816-915E-B2E7-D305-F979C1396D70}"/>
          </ac:cxnSpMkLst>
        </pc:cxnChg>
      </pc:sldChg>
      <pc:sldChg chg="modSp add mod">
        <pc:chgData name="Jang Minchang" userId="5d9bafdb3db22792" providerId="LiveId" clId="{8C414D0D-7913-4BD8-B215-27E3F8CE625B}" dt="2023-04-27T00:02:56.909" v="50432"/>
        <pc:sldMkLst>
          <pc:docMk/>
          <pc:sldMk cId="453718263" sldId="739"/>
        </pc:sldMkLst>
        <pc:spChg chg="mod">
          <ac:chgData name="Jang Minchang" userId="5d9bafdb3db22792" providerId="LiveId" clId="{8C414D0D-7913-4BD8-B215-27E3F8CE625B}" dt="2023-04-26T04:28:27.600" v="48179" actId="20577"/>
          <ac:spMkLst>
            <pc:docMk/>
            <pc:sldMk cId="453718263" sldId="73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56.909" v="50432"/>
          <ac:spMkLst>
            <pc:docMk/>
            <pc:sldMk cId="453718263" sldId="739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6T04:14:55.586" v="48158" actId="1035"/>
          <ac:spMkLst>
            <pc:docMk/>
            <pc:sldMk cId="453718263" sldId="739"/>
            <ac:spMk id="5" creationId="{C71595A0-3342-3466-DCB0-0F847D19BD5D}"/>
          </ac:spMkLst>
        </pc:spChg>
      </pc:sldChg>
      <pc:sldChg chg="addSp delSp modSp add del mod">
        <pc:chgData name="Jang Minchang" userId="5d9bafdb3db22792" providerId="LiveId" clId="{8C414D0D-7913-4BD8-B215-27E3F8CE625B}" dt="2023-04-26T04:38:30.005" v="48321" actId="47"/>
        <pc:sldMkLst>
          <pc:docMk/>
          <pc:sldMk cId="2192652851" sldId="740"/>
        </pc:sldMkLst>
        <pc:spChg chg="mod">
          <ac:chgData name="Jang Minchang" userId="5d9bafdb3db22792" providerId="LiveId" clId="{8C414D0D-7913-4BD8-B215-27E3F8CE625B}" dt="2023-04-26T04:37:25.489" v="48306" actId="20577"/>
          <ac:spMkLst>
            <pc:docMk/>
            <pc:sldMk cId="2192652851" sldId="74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6T04:28:40.162" v="48193" actId="1036"/>
          <ac:spMkLst>
            <pc:docMk/>
            <pc:sldMk cId="2192652851" sldId="740"/>
            <ac:spMk id="5" creationId="{C71595A0-3342-3466-DCB0-0F847D19BD5D}"/>
          </ac:spMkLst>
        </pc:spChg>
        <pc:spChg chg="add del mod">
          <ac:chgData name="Jang Minchang" userId="5d9bafdb3db22792" providerId="LiveId" clId="{8C414D0D-7913-4BD8-B215-27E3F8CE625B}" dt="2023-04-26T04:38:23.195" v="48320" actId="478"/>
          <ac:spMkLst>
            <pc:docMk/>
            <pc:sldMk cId="2192652851" sldId="740"/>
            <ac:spMk id="11" creationId="{A3C21A71-2271-F5B0-5F64-77124FC155B1}"/>
          </ac:spMkLst>
        </pc:spChg>
        <pc:picChg chg="add del mod">
          <ac:chgData name="Jang Minchang" userId="5d9bafdb3db22792" providerId="LiveId" clId="{8C414D0D-7913-4BD8-B215-27E3F8CE625B}" dt="2023-04-26T04:36:08.809" v="48252" actId="478"/>
          <ac:picMkLst>
            <pc:docMk/>
            <pc:sldMk cId="2192652851" sldId="740"/>
            <ac:picMk id="7" creationId="{A5A646B1-D5DE-1A6F-14A5-D9B4304ED99E}"/>
          </ac:picMkLst>
        </pc:picChg>
        <pc:picChg chg="add del mod">
          <ac:chgData name="Jang Minchang" userId="5d9bafdb3db22792" providerId="LiveId" clId="{8C414D0D-7913-4BD8-B215-27E3F8CE625B}" dt="2023-04-26T04:37:15.269" v="48257" actId="478"/>
          <ac:picMkLst>
            <pc:docMk/>
            <pc:sldMk cId="2192652851" sldId="740"/>
            <ac:picMk id="9" creationId="{262EFD85-B8EE-7847-5092-CAAA26AF6C88}"/>
          </ac:picMkLst>
        </pc:picChg>
      </pc:sldChg>
      <pc:sldChg chg="addSp delSp modSp add mod">
        <pc:chgData name="Jang Minchang" userId="5d9bafdb3db22792" providerId="LiveId" clId="{8C414D0D-7913-4BD8-B215-27E3F8CE625B}" dt="2023-04-27T00:02:58.510" v="50433"/>
        <pc:sldMkLst>
          <pc:docMk/>
          <pc:sldMk cId="2308439938" sldId="741"/>
        </pc:sldMkLst>
        <pc:spChg chg="mod">
          <ac:chgData name="Jang Minchang" userId="5d9bafdb3db22792" providerId="LiveId" clId="{8C414D0D-7913-4BD8-B215-27E3F8CE625B}" dt="2023-04-26T05:08:54.119" v="48825" actId="20577"/>
          <ac:spMkLst>
            <pc:docMk/>
            <pc:sldMk cId="2308439938" sldId="74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58.510" v="50433"/>
          <ac:spMkLst>
            <pc:docMk/>
            <pc:sldMk cId="2308439938" sldId="741"/>
            <ac:spMk id="3" creationId="{E06A0340-3FD7-9797-D084-87FDD5914DEC}"/>
          </ac:spMkLst>
        </pc:spChg>
        <pc:picChg chg="add del mod">
          <ac:chgData name="Jang Minchang" userId="5d9bafdb3db22792" providerId="LiveId" clId="{8C414D0D-7913-4BD8-B215-27E3F8CE625B}" dt="2023-04-26T04:56:30.368" v="48736" actId="478"/>
          <ac:picMkLst>
            <pc:docMk/>
            <pc:sldMk cId="2308439938" sldId="741"/>
            <ac:picMk id="7" creationId="{AF4956BF-4FA7-CEC9-D177-A5448C228761}"/>
          </ac:picMkLst>
        </pc:picChg>
        <pc:picChg chg="del">
          <ac:chgData name="Jang Minchang" userId="5d9bafdb3db22792" providerId="LiveId" clId="{8C414D0D-7913-4BD8-B215-27E3F8CE625B}" dt="2023-04-26T04:39:01.356" v="48322" actId="478"/>
          <ac:picMkLst>
            <pc:docMk/>
            <pc:sldMk cId="2308439938" sldId="741"/>
            <ac:picMk id="9" creationId="{262EFD85-B8EE-7847-5092-CAAA26AF6C88}"/>
          </ac:picMkLst>
        </pc:picChg>
        <pc:picChg chg="add mod">
          <ac:chgData name="Jang Minchang" userId="5d9bafdb3db22792" providerId="LiveId" clId="{8C414D0D-7913-4BD8-B215-27E3F8CE625B}" dt="2023-04-26T05:07:10.511" v="48767" actId="1076"/>
          <ac:picMkLst>
            <pc:docMk/>
            <pc:sldMk cId="2308439938" sldId="741"/>
            <ac:picMk id="10" creationId="{E51D4A1C-1A8E-A252-B6F1-A43E60AEE327}"/>
          </ac:picMkLst>
        </pc:picChg>
      </pc:sldChg>
      <pc:sldChg chg="addSp delSp modSp add mod">
        <pc:chgData name="Jang Minchang" userId="5d9bafdb3db22792" providerId="LiveId" clId="{8C414D0D-7913-4BD8-B215-27E3F8CE625B}" dt="2023-04-27T00:03:03.593" v="50436"/>
        <pc:sldMkLst>
          <pc:docMk/>
          <pc:sldMk cId="765114518" sldId="742"/>
        </pc:sldMkLst>
        <pc:spChg chg="mod">
          <ac:chgData name="Jang Minchang" userId="5d9bafdb3db22792" providerId="LiveId" clId="{8C414D0D-7913-4BD8-B215-27E3F8CE625B}" dt="2023-04-26T04:43:56.659" v="48494" actId="20577"/>
          <ac:spMkLst>
            <pc:docMk/>
            <pc:sldMk cId="765114518" sldId="74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03.593" v="50436"/>
          <ac:spMkLst>
            <pc:docMk/>
            <pc:sldMk cId="765114518" sldId="742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6T04:39:46.077" v="48361" actId="478"/>
          <ac:spMkLst>
            <pc:docMk/>
            <pc:sldMk cId="765114518" sldId="742"/>
            <ac:spMk id="5" creationId="{C71595A0-3342-3466-DCB0-0F847D19BD5D}"/>
          </ac:spMkLst>
        </pc:spChg>
        <pc:spChg chg="add mod">
          <ac:chgData name="Jang Minchang" userId="5d9bafdb3db22792" providerId="LiveId" clId="{8C414D0D-7913-4BD8-B215-27E3F8CE625B}" dt="2023-04-26T04:55:31.262" v="48734" actId="13926"/>
          <ac:spMkLst>
            <pc:docMk/>
            <pc:sldMk cId="765114518" sldId="742"/>
            <ac:spMk id="8" creationId="{CE316915-E832-B604-2776-D841CEA4CC08}"/>
          </ac:spMkLst>
        </pc:spChg>
        <pc:picChg chg="del">
          <ac:chgData name="Jang Minchang" userId="5d9bafdb3db22792" providerId="LiveId" clId="{8C414D0D-7913-4BD8-B215-27E3F8CE625B}" dt="2023-04-26T04:39:46.077" v="48361" actId="478"/>
          <ac:picMkLst>
            <pc:docMk/>
            <pc:sldMk cId="765114518" sldId="742"/>
            <ac:picMk id="7" creationId="{AF4956BF-4FA7-CEC9-D177-A5448C228761}"/>
          </ac:picMkLst>
        </pc:picChg>
      </pc:sldChg>
      <pc:sldChg chg="modSp add mod">
        <pc:chgData name="Jang Minchang" userId="5d9bafdb3db22792" providerId="LiveId" clId="{8C414D0D-7913-4BD8-B215-27E3F8CE625B}" dt="2023-04-27T00:03:05.680" v="50437"/>
        <pc:sldMkLst>
          <pc:docMk/>
          <pc:sldMk cId="3678424662" sldId="743"/>
        </pc:sldMkLst>
        <pc:spChg chg="mod">
          <ac:chgData name="Jang Minchang" userId="5d9bafdb3db22792" providerId="LiveId" clId="{8C414D0D-7913-4BD8-B215-27E3F8CE625B}" dt="2023-04-26T04:43:59.828" v="48496" actId="20577"/>
          <ac:spMkLst>
            <pc:docMk/>
            <pc:sldMk cId="3678424662" sldId="74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05.680" v="50437"/>
          <ac:spMkLst>
            <pc:docMk/>
            <pc:sldMk cId="3678424662" sldId="743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6T05:11:22.432" v="48832" actId="404"/>
          <ac:spMkLst>
            <pc:docMk/>
            <pc:sldMk cId="3678424662" sldId="743"/>
            <ac:spMk id="8" creationId="{CE316915-E832-B604-2776-D841CEA4CC08}"/>
          </ac:spMkLst>
        </pc:spChg>
      </pc:sldChg>
      <pc:sldChg chg="modSp add mod">
        <pc:chgData name="Jang Minchang" userId="5d9bafdb3db22792" providerId="LiveId" clId="{8C414D0D-7913-4BD8-B215-27E3F8CE625B}" dt="2023-04-27T00:03:02.009" v="50435"/>
        <pc:sldMkLst>
          <pc:docMk/>
          <pc:sldMk cId="2796078327" sldId="744"/>
        </pc:sldMkLst>
        <pc:spChg chg="mod">
          <ac:chgData name="Jang Minchang" userId="5d9bafdb3db22792" providerId="LiveId" clId="{8C414D0D-7913-4BD8-B215-27E3F8CE625B}" dt="2023-04-26T04:43:53.018" v="48492" actId="20577"/>
          <ac:spMkLst>
            <pc:docMk/>
            <pc:sldMk cId="2796078327" sldId="74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02.009" v="50435"/>
          <ac:spMkLst>
            <pc:docMk/>
            <pc:sldMk cId="2796078327" sldId="744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6T05:11:10.625" v="48831" actId="404"/>
          <ac:spMkLst>
            <pc:docMk/>
            <pc:sldMk cId="2796078327" sldId="744"/>
            <ac:spMk id="8" creationId="{CE316915-E832-B604-2776-D841CEA4CC08}"/>
          </ac:spMkLst>
        </pc:spChg>
      </pc:sldChg>
      <pc:sldChg chg="addSp delSp modSp add mod">
        <pc:chgData name="Jang Minchang" userId="5d9bafdb3db22792" providerId="LiveId" clId="{8C414D0D-7913-4BD8-B215-27E3F8CE625B}" dt="2023-04-27T00:03:07.408" v="50438"/>
        <pc:sldMkLst>
          <pc:docMk/>
          <pc:sldMk cId="607080160" sldId="745"/>
        </pc:sldMkLst>
        <pc:spChg chg="mod">
          <ac:chgData name="Jang Minchang" userId="5d9bafdb3db22792" providerId="LiveId" clId="{8C414D0D-7913-4BD8-B215-27E3F8CE625B}" dt="2023-04-26T04:45:08.714" v="48669" actId="113"/>
          <ac:spMkLst>
            <pc:docMk/>
            <pc:sldMk cId="607080160" sldId="74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07.408" v="50438"/>
          <ac:spMkLst>
            <pc:docMk/>
            <pc:sldMk cId="607080160" sldId="745"/>
            <ac:spMk id="3" creationId="{E06A0340-3FD7-9797-D084-87FDD5914DEC}"/>
          </ac:spMkLst>
        </pc:spChg>
        <pc:spChg chg="del mod">
          <ac:chgData name="Jang Minchang" userId="5d9bafdb3db22792" providerId="LiveId" clId="{8C414D0D-7913-4BD8-B215-27E3F8CE625B}" dt="2023-04-26T04:44:27.195" v="48503" actId="478"/>
          <ac:spMkLst>
            <pc:docMk/>
            <pc:sldMk cId="607080160" sldId="745"/>
            <ac:spMk id="8" creationId="{CE316915-E832-B604-2776-D841CEA4CC08}"/>
          </ac:spMkLst>
        </pc:spChg>
        <pc:spChg chg="add mod">
          <ac:chgData name="Jang Minchang" userId="5d9bafdb3db22792" providerId="LiveId" clId="{8C414D0D-7913-4BD8-B215-27E3F8CE625B}" dt="2023-04-26T04:48:42.329" v="48691" actId="207"/>
          <ac:spMkLst>
            <pc:docMk/>
            <pc:sldMk cId="607080160" sldId="745"/>
            <ac:spMk id="10" creationId="{7822440F-9807-0CDC-3ADB-54B63857A1BB}"/>
          </ac:spMkLst>
        </pc:spChg>
        <pc:spChg chg="add mod">
          <ac:chgData name="Jang Minchang" userId="5d9bafdb3db22792" providerId="LiveId" clId="{8C414D0D-7913-4BD8-B215-27E3F8CE625B}" dt="2023-04-26T04:48:42.329" v="48691" actId="207"/>
          <ac:spMkLst>
            <pc:docMk/>
            <pc:sldMk cId="607080160" sldId="745"/>
            <ac:spMk id="11" creationId="{7326CD64-8D87-120F-629C-9C4EA58A7B3B}"/>
          </ac:spMkLst>
        </pc:spChg>
        <pc:spChg chg="add mod">
          <ac:chgData name="Jang Minchang" userId="5d9bafdb3db22792" providerId="LiveId" clId="{8C414D0D-7913-4BD8-B215-27E3F8CE625B}" dt="2023-04-26T04:53:59.309" v="48726" actId="1035"/>
          <ac:spMkLst>
            <pc:docMk/>
            <pc:sldMk cId="607080160" sldId="745"/>
            <ac:spMk id="26" creationId="{608982BD-5B2D-32C3-F5A3-2AA329D604A8}"/>
          </ac:spMkLst>
        </pc:spChg>
        <pc:picChg chg="add del mod">
          <ac:chgData name="Jang Minchang" userId="5d9bafdb3db22792" providerId="LiveId" clId="{8C414D0D-7913-4BD8-B215-27E3F8CE625B}" dt="2023-04-26T05:10:26.208" v="48830" actId="478"/>
          <ac:picMkLst>
            <pc:docMk/>
            <pc:sldMk cId="607080160" sldId="745"/>
            <ac:picMk id="5" creationId="{2FBB951F-1279-D98B-E038-557053D2982B}"/>
          </ac:picMkLst>
        </pc:picChg>
        <pc:picChg chg="add mod">
          <ac:chgData name="Jang Minchang" userId="5d9bafdb3db22792" providerId="LiveId" clId="{8C414D0D-7913-4BD8-B215-27E3F8CE625B}" dt="2023-04-26T04:53:59.309" v="48726" actId="1035"/>
          <ac:picMkLst>
            <pc:docMk/>
            <pc:sldMk cId="607080160" sldId="745"/>
            <ac:picMk id="9" creationId="{B800B5A6-38D3-1941-B252-6AB9E40333A9}"/>
          </ac:picMkLst>
        </pc:picChg>
        <pc:picChg chg="add mod ord">
          <ac:chgData name="Jang Minchang" userId="5d9bafdb3db22792" providerId="LiveId" clId="{8C414D0D-7913-4BD8-B215-27E3F8CE625B}" dt="2023-04-26T05:10:24.595" v="48829" actId="167"/>
          <ac:picMkLst>
            <pc:docMk/>
            <pc:sldMk cId="607080160" sldId="745"/>
            <ac:picMk id="35" creationId="{F4AFC078-465C-8B51-11F9-2F5BF7406A10}"/>
          </ac:picMkLst>
        </pc:picChg>
        <pc:cxnChg chg="add mod">
          <ac:chgData name="Jang Minchang" userId="5d9bafdb3db22792" providerId="LiveId" clId="{8C414D0D-7913-4BD8-B215-27E3F8CE625B}" dt="2023-04-26T04:54:02.925" v="48727" actId="14100"/>
          <ac:cxnSpMkLst>
            <pc:docMk/>
            <pc:sldMk cId="607080160" sldId="745"/>
            <ac:cxnSpMk id="16" creationId="{BE64ADD8-579E-8136-ED60-3BF57AE2D495}"/>
          </ac:cxnSpMkLst>
        </pc:cxnChg>
        <pc:cxnChg chg="add mod">
          <ac:chgData name="Jang Minchang" userId="5d9bafdb3db22792" providerId="LiveId" clId="{8C414D0D-7913-4BD8-B215-27E3F8CE625B}" dt="2023-04-26T04:54:07.381" v="48728" actId="14100"/>
          <ac:cxnSpMkLst>
            <pc:docMk/>
            <pc:sldMk cId="607080160" sldId="745"/>
            <ac:cxnSpMk id="19" creationId="{B18AAC70-D431-F67F-EED9-F7BE9990E193}"/>
          </ac:cxnSpMkLst>
        </pc:cxnChg>
      </pc:sldChg>
      <pc:sldChg chg="delSp modSp add mod">
        <pc:chgData name="Jang Minchang" userId="5d9bafdb3db22792" providerId="LiveId" clId="{8C414D0D-7913-4BD8-B215-27E3F8CE625B}" dt="2023-04-27T00:03:00.155" v="50434"/>
        <pc:sldMkLst>
          <pc:docMk/>
          <pc:sldMk cId="3297266218" sldId="746"/>
        </pc:sldMkLst>
        <pc:spChg chg="mod">
          <ac:chgData name="Jang Minchang" userId="5d9bafdb3db22792" providerId="LiveId" clId="{8C414D0D-7913-4BD8-B215-27E3F8CE625B}" dt="2023-04-26T04:56:36.207" v="48739" actId="6549"/>
          <ac:spMkLst>
            <pc:docMk/>
            <pc:sldMk cId="3297266218" sldId="74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00.155" v="50434"/>
          <ac:spMkLst>
            <pc:docMk/>
            <pc:sldMk cId="3297266218" sldId="746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6T04:56:34.481" v="48737" actId="478"/>
          <ac:spMkLst>
            <pc:docMk/>
            <pc:sldMk cId="3297266218" sldId="746"/>
            <ac:spMk id="5" creationId="{C71595A0-3342-3466-DCB0-0F847D19BD5D}"/>
          </ac:spMkLst>
        </pc:spChg>
        <pc:picChg chg="mod">
          <ac:chgData name="Jang Minchang" userId="5d9bafdb3db22792" providerId="LiveId" clId="{8C414D0D-7913-4BD8-B215-27E3F8CE625B}" dt="2023-04-26T04:56:38.447" v="48740" actId="1076"/>
          <ac:picMkLst>
            <pc:docMk/>
            <pc:sldMk cId="3297266218" sldId="746"/>
            <ac:picMk id="7" creationId="{AF4956BF-4FA7-CEC9-D177-A5448C228761}"/>
          </ac:picMkLst>
        </pc:picChg>
      </pc:sldChg>
      <pc:sldChg chg="modSp add mod">
        <pc:chgData name="Jang Minchang" userId="5d9bafdb3db22792" providerId="LiveId" clId="{8C414D0D-7913-4BD8-B215-27E3F8CE625B}" dt="2023-05-03T05:00:00.348" v="92984" actId="20577"/>
        <pc:sldMkLst>
          <pc:docMk/>
          <pc:sldMk cId="2829816785" sldId="747"/>
        </pc:sldMkLst>
        <pc:spChg chg="mod">
          <ac:chgData name="Jang Minchang" userId="5d9bafdb3db22792" providerId="LiveId" clId="{8C414D0D-7913-4BD8-B215-27E3F8CE625B}" dt="2023-05-03T05:00:00.348" v="92984" actId="20577"/>
          <ac:spMkLst>
            <pc:docMk/>
            <pc:sldMk cId="2829816785" sldId="74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09.134" v="50439"/>
          <ac:spMkLst>
            <pc:docMk/>
            <pc:sldMk cId="2829816785" sldId="747"/>
            <ac:spMk id="3" creationId="{E06A0340-3FD7-9797-D084-87FDD5914DEC}"/>
          </ac:spMkLst>
        </pc:spChg>
      </pc:sldChg>
      <pc:sldChg chg="addSp delSp modSp add mod">
        <pc:chgData name="Jang Minchang" userId="5d9bafdb3db22792" providerId="LiveId" clId="{8C414D0D-7913-4BD8-B215-27E3F8CE625B}" dt="2023-05-03T05:02:11.423" v="93053" actId="1036"/>
        <pc:sldMkLst>
          <pc:docMk/>
          <pc:sldMk cId="1778918469" sldId="748"/>
        </pc:sldMkLst>
        <pc:spChg chg="mod">
          <ac:chgData name="Jang Minchang" userId="5d9bafdb3db22792" providerId="LiveId" clId="{8C414D0D-7913-4BD8-B215-27E3F8CE625B}" dt="2023-05-03T05:02:07.047" v="93021" actId="404"/>
          <ac:spMkLst>
            <pc:docMk/>
            <pc:sldMk cId="1778918469" sldId="74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30:25.715" v="51683" actId="20577"/>
          <ac:spMkLst>
            <pc:docMk/>
            <pc:sldMk cId="1778918469" sldId="748"/>
            <ac:spMk id="3" creationId="{E06A0340-3FD7-9797-D084-87FDD5914DEC}"/>
          </ac:spMkLst>
        </pc:spChg>
        <pc:picChg chg="add del mod">
          <ac:chgData name="Jang Minchang" userId="5d9bafdb3db22792" providerId="LiveId" clId="{8C414D0D-7913-4BD8-B215-27E3F8CE625B}" dt="2023-04-27T00:24:29.789" v="51320" actId="478"/>
          <ac:picMkLst>
            <pc:docMk/>
            <pc:sldMk cId="1778918469" sldId="748"/>
            <ac:picMk id="5" creationId="{3CE34440-759C-C13C-EC5C-9F8C5B0ADCB7}"/>
          </ac:picMkLst>
        </pc:picChg>
        <pc:picChg chg="add mod">
          <ac:chgData name="Jang Minchang" userId="5d9bafdb3db22792" providerId="LiveId" clId="{8C414D0D-7913-4BD8-B215-27E3F8CE625B}" dt="2023-05-03T05:02:11.423" v="93053" actId="1036"/>
          <ac:picMkLst>
            <pc:docMk/>
            <pc:sldMk cId="1778918469" sldId="748"/>
            <ac:picMk id="8" creationId="{1133E6F4-FC1E-2647-04D5-7150214D850F}"/>
          </ac:picMkLst>
        </pc:picChg>
      </pc:sldChg>
      <pc:sldChg chg="modSp add del mod">
        <pc:chgData name="Jang Minchang" userId="5d9bafdb3db22792" providerId="LiveId" clId="{8C414D0D-7913-4BD8-B215-27E3F8CE625B}" dt="2023-04-26T23:56:43.207" v="50245" actId="47"/>
        <pc:sldMkLst>
          <pc:docMk/>
          <pc:sldMk cId="2133080941" sldId="748"/>
        </pc:sldMkLst>
        <pc:spChg chg="mod">
          <ac:chgData name="Jang Minchang" userId="5d9bafdb3db22792" providerId="LiveId" clId="{8C414D0D-7913-4BD8-B215-27E3F8CE625B}" dt="2023-04-26T23:56:40.601" v="50244" actId="20577"/>
          <ac:spMkLst>
            <pc:docMk/>
            <pc:sldMk cId="2133080941" sldId="748"/>
            <ac:spMk id="2" creationId="{E70CEF53-FBE6-D8C0-7D02-607A5FA7B9FC}"/>
          </ac:spMkLst>
        </pc:spChg>
      </pc:sldChg>
      <pc:sldChg chg="modSp add mod">
        <pc:chgData name="Jang Minchang" userId="5d9bafdb3db22792" providerId="LiveId" clId="{8C414D0D-7913-4BD8-B215-27E3F8CE625B}" dt="2023-04-27T00:01:06.769" v="50289" actId="20577"/>
        <pc:sldMkLst>
          <pc:docMk/>
          <pc:sldMk cId="3772894118" sldId="749"/>
        </pc:sldMkLst>
        <pc:spChg chg="mod">
          <ac:chgData name="Jang Minchang" userId="5d9bafdb3db22792" providerId="LiveId" clId="{8C414D0D-7913-4BD8-B215-27E3F8CE625B}" dt="2023-04-27T00:01:06.769" v="50289" actId="20577"/>
          <ac:spMkLst>
            <pc:docMk/>
            <pc:sldMk cId="3772894118" sldId="749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4-27T00:01:34.678" v="50327" actId="20577"/>
        <pc:sldMkLst>
          <pc:docMk/>
          <pc:sldMk cId="2808395627" sldId="750"/>
        </pc:sldMkLst>
        <pc:spChg chg="mod">
          <ac:chgData name="Jang Minchang" userId="5d9bafdb3db22792" providerId="LiveId" clId="{8C414D0D-7913-4BD8-B215-27E3F8CE625B}" dt="2023-04-27T00:01:34.678" v="50327" actId="20577"/>
          <ac:spMkLst>
            <pc:docMk/>
            <pc:sldMk cId="2808395627" sldId="750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4-27T00:01:53.713" v="50352" actId="20577"/>
        <pc:sldMkLst>
          <pc:docMk/>
          <pc:sldMk cId="4251863357" sldId="751"/>
        </pc:sldMkLst>
        <pc:spChg chg="mod">
          <ac:chgData name="Jang Minchang" userId="5d9bafdb3db22792" providerId="LiveId" clId="{8C414D0D-7913-4BD8-B215-27E3F8CE625B}" dt="2023-04-27T00:01:53.713" v="50352" actId="20577"/>
          <ac:spMkLst>
            <pc:docMk/>
            <pc:sldMk cId="4251863357" sldId="751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4-27T00:30:21.918" v="51677" actId="20577"/>
        <pc:sldMkLst>
          <pc:docMk/>
          <pc:sldMk cId="276156849" sldId="752"/>
        </pc:sldMkLst>
        <pc:spChg chg="mod">
          <ac:chgData name="Jang Minchang" userId="5d9bafdb3db22792" providerId="LiveId" clId="{8C414D0D-7913-4BD8-B215-27E3F8CE625B}" dt="2023-04-27T00:30:21.918" v="51677" actId="20577"/>
          <ac:spMkLst>
            <pc:docMk/>
            <pc:sldMk cId="276156849" sldId="752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4-27T00:03:30.436" v="50498" actId="20577"/>
        <pc:sldMkLst>
          <pc:docMk/>
          <pc:sldMk cId="2577998809" sldId="753"/>
        </pc:sldMkLst>
        <pc:spChg chg="mod">
          <ac:chgData name="Jang Minchang" userId="5d9bafdb3db22792" providerId="LiveId" clId="{8C414D0D-7913-4BD8-B215-27E3F8CE625B}" dt="2023-04-27T00:03:30.436" v="50498" actId="20577"/>
          <ac:spMkLst>
            <pc:docMk/>
            <pc:sldMk cId="2577998809" sldId="753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4-27T07:36:25.032" v="57870" actId="6549"/>
        <pc:sldMkLst>
          <pc:docMk/>
          <pc:sldMk cId="1766437715" sldId="754"/>
        </pc:sldMkLst>
        <pc:spChg chg="mod">
          <ac:chgData name="Jang Minchang" userId="5d9bafdb3db22792" providerId="LiveId" clId="{8C414D0D-7913-4BD8-B215-27E3F8CE625B}" dt="2023-04-27T07:36:25.032" v="57870" actId="6549"/>
          <ac:spMkLst>
            <pc:docMk/>
            <pc:sldMk cId="1766437715" sldId="754"/>
            <ac:spMk id="2" creationId="{05EB6AD8-EBF0-5C20-CE5A-1F3F59D8BE70}"/>
          </ac:spMkLst>
        </pc:spChg>
      </pc:sldChg>
      <pc:sldChg chg="add del">
        <pc:chgData name="Jang Minchang" userId="5d9bafdb3db22792" providerId="LiveId" clId="{8C414D0D-7913-4BD8-B215-27E3F8CE625B}" dt="2023-04-27T00:04:52.193" v="50566" actId="47"/>
        <pc:sldMkLst>
          <pc:docMk/>
          <pc:sldMk cId="2967253400" sldId="754"/>
        </pc:sldMkLst>
      </pc:sldChg>
      <pc:sldChg chg="modSp add del mod">
        <pc:chgData name="Jang Minchang" userId="5d9bafdb3db22792" providerId="LiveId" clId="{8C414D0D-7913-4BD8-B215-27E3F8CE625B}" dt="2023-04-27T00:29:33.617" v="51605" actId="47"/>
        <pc:sldMkLst>
          <pc:docMk/>
          <pc:sldMk cId="643268935" sldId="755"/>
        </pc:sldMkLst>
        <pc:spChg chg="mod">
          <ac:chgData name="Jang Minchang" userId="5d9bafdb3db22792" providerId="LiveId" clId="{8C414D0D-7913-4BD8-B215-27E3F8CE625B}" dt="2023-04-27T00:07:41.870" v="50655" actId="20577"/>
          <ac:spMkLst>
            <pc:docMk/>
            <pc:sldMk cId="643268935" sldId="755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4-27T03:51:42.707" v="51927" actId="20577"/>
        <pc:sldMkLst>
          <pc:docMk/>
          <pc:sldMk cId="101618986" sldId="756"/>
        </pc:sldMkLst>
        <pc:spChg chg="mod">
          <ac:chgData name="Jang Minchang" userId="5d9bafdb3db22792" providerId="LiveId" clId="{8C414D0D-7913-4BD8-B215-27E3F8CE625B}" dt="2023-04-27T03:51:42.707" v="51927" actId="20577"/>
          <ac:spMkLst>
            <pc:docMk/>
            <pc:sldMk cId="101618986" sldId="756"/>
            <ac:spMk id="2" creationId="{05EB6AD8-EBF0-5C20-CE5A-1F3F59D8BE70}"/>
          </ac:spMkLst>
        </pc:spChg>
      </pc:sldChg>
      <pc:sldChg chg="addSp delSp modSp add mod">
        <pc:chgData name="Jang Minchang" userId="5d9bafdb3db22792" providerId="LiveId" clId="{8C414D0D-7913-4BD8-B215-27E3F8CE625B}" dt="2023-05-03T05:00:22.603" v="92988" actId="404"/>
        <pc:sldMkLst>
          <pc:docMk/>
          <pc:sldMk cId="2508278186" sldId="757"/>
        </pc:sldMkLst>
        <pc:spChg chg="mod">
          <ac:chgData name="Jang Minchang" userId="5d9bafdb3db22792" providerId="LiveId" clId="{8C414D0D-7913-4BD8-B215-27E3F8CE625B}" dt="2023-05-03T05:00:22.603" v="92988" actId="404"/>
          <ac:spMkLst>
            <pc:docMk/>
            <pc:sldMk cId="2508278186" sldId="75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3:51:47.256" v="51936" actId="20577"/>
          <ac:spMkLst>
            <pc:docMk/>
            <pc:sldMk cId="2508278186" sldId="757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7T03:55:43.660" v="52185" actId="164"/>
          <ac:spMkLst>
            <pc:docMk/>
            <pc:sldMk cId="2508278186" sldId="757"/>
            <ac:spMk id="4" creationId="{7A05D046-ED76-AD10-76D5-AAA9FBFB8475}"/>
          </ac:spMkLst>
        </pc:spChg>
        <pc:spChg chg="add mod">
          <ac:chgData name="Jang Minchang" userId="5d9bafdb3db22792" providerId="LiveId" clId="{8C414D0D-7913-4BD8-B215-27E3F8CE625B}" dt="2023-04-27T03:55:43.660" v="52185" actId="164"/>
          <ac:spMkLst>
            <pc:docMk/>
            <pc:sldMk cId="2508278186" sldId="757"/>
            <ac:spMk id="5" creationId="{946DD78D-D659-BB2A-B6EE-9BF921E22807}"/>
          </ac:spMkLst>
        </pc:spChg>
        <pc:spChg chg="add mod">
          <ac:chgData name="Jang Minchang" userId="5d9bafdb3db22792" providerId="LiveId" clId="{8C414D0D-7913-4BD8-B215-27E3F8CE625B}" dt="2023-04-27T03:55:43.660" v="52185" actId="164"/>
          <ac:spMkLst>
            <pc:docMk/>
            <pc:sldMk cId="2508278186" sldId="757"/>
            <ac:spMk id="7" creationId="{ADD8F04A-B216-603F-06B2-76C43AC0F4BF}"/>
          </ac:spMkLst>
        </pc:spChg>
        <pc:spChg chg="add mod">
          <ac:chgData name="Jang Minchang" userId="5d9bafdb3db22792" providerId="LiveId" clId="{8C414D0D-7913-4BD8-B215-27E3F8CE625B}" dt="2023-04-27T03:55:43.660" v="52185" actId="164"/>
          <ac:spMkLst>
            <pc:docMk/>
            <pc:sldMk cId="2508278186" sldId="757"/>
            <ac:spMk id="9" creationId="{2F76559E-D6E8-9998-5D47-41A9ECFFB08D}"/>
          </ac:spMkLst>
        </pc:spChg>
        <pc:spChg chg="add mod">
          <ac:chgData name="Jang Minchang" userId="5d9bafdb3db22792" providerId="LiveId" clId="{8C414D0D-7913-4BD8-B215-27E3F8CE625B}" dt="2023-04-27T03:55:43.660" v="52185" actId="164"/>
          <ac:spMkLst>
            <pc:docMk/>
            <pc:sldMk cId="2508278186" sldId="757"/>
            <ac:spMk id="10" creationId="{3B328C7A-70CA-9F34-C908-F036A3A3C876}"/>
          </ac:spMkLst>
        </pc:spChg>
        <pc:spChg chg="add mod">
          <ac:chgData name="Jang Minchang" userId="5d9bafdb3db22792" providerId="LiveId" clId="{8C414D0D-7913-4BD8-B215-27E3F8CE625B}" dt="2023-04-27T03:55:43.660" v="52185" actId="164"/>
          <ac:spMkLst>
            <pc:docMk/>
            <pc:sldMk cId="2508278186" sldId="757"/>
            <ac:spMk id="11" creationId="{91F27157-9AEE-6960-A7BF-73A94BDF28E1}"/>
          </ac:spMkLst>
        </pc:spChg>
        <pc:spChg chg="add mod">
          <ac:chgData name="Jang Minchang" userId="5d9bafdb3db22792" providerId="LiveId" clId="{8C414D0D-7913-4BD8-B215-27E3F8CE625B}" dt="2023-04-27T03:55:43.660" v="52185" actId="164"/>
          <ac:spMkLst>
            <pc:docMk/>
            <pc:sldMk cId="2508278186" sldId="757"/>
            <ac:spMk id="16" creationId="{60C94F9D-4B73-F120-E7C1-C6AD58FD65CF}"/>
          </ac:spMkLst>
        </pc:spChg>
        <pc:spChg chg="add mod">
          <ac:chgData name="Jang Minchang" userId="5d9bafdb3db22792" providerId="LiveId" clId="{8C414D0D-7913-4BD8-B215-27E3F8CE625B}" dt="2023-04-27T03:55:43.660" v="52185" actId="164"/>
          <ac:spMkLst>
            <pc:docMk/>
            <pc:sldMk cId="2508278186" sldId="757"/>
            <ac:spMk id="17" creationId="{3AA39E32-33A5-7FC1-A921-CB66B8B7E93D}"/>
          </ac:spMkLst>
        </pc:spChg>
        <pc:spChg chg="add mod">
          <ac:chgData name="Jang Minchang" userId="5d9bafdb3db22792" providerId="LiveId" clId="{8C414D0D-7913-4BD8-B215-27E3F8CE625B}" dt="2023-04-27T03:55:43.660" v="52185" actId="164"/>
          <ac:spMkLst>
            <pc:docMk/>
            <pc:sldMk cId="2508278186" sldId="757"/>
            <ac:spMk id="18" creationId="{E890C601-BAEC-08F0-F240-70D4A40127F8}"/>
          </ac:spMkLst>
        </pc:spChg>
        <pc:spChg chg="add mod">
          <ac:chgData name="Jang Minchang" userId="5d9bafdb3db22792" providerId="LiveId" clId="{8C414D0D-7913-4BD8-B215-27E3F8CE625B}" dt="2023-04-27T03:55:43.660" v="52185" actId="164"/>
          <ac:spMkLst>
            <pc:docMk/>
            <pc:sldMk cId="2508278186" sldId="757"/>
            <ac:spMk id="19" creationId="{1632479E-B3CE-A0AE-4DF9-7A4AFE2E3E09}"/>
          </ac:spMkLst>
        </pc:spChg>
        <pc:spChg chg="add mo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20" creationId="{CEF813EE-AA61-6B98-5E77-D39DD6025ADD}"/>
          </ac:spMkLst>
        </pc:spChg>
        <pc:spChg chg="add mod or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21" creationId="{40EB709A-5A53-420E-9903-9768CD0E8D2E}"/>
          </ac:spMkLst>
        </pc:spChg>
        <pc:spChg chg="add mod or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22" creationId="{0A04236B-42DE-BB4B-C7FE-07B26CE74892}"/>
          </ac:spMkLst>
        </pc:spChg>
        <pc:spChg chg="add mod or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23" creationId="{8C2108AA-1216-1BB4-C7AF-44EB71BABC66}"/>
          </ac:spMkLst>
        </pc:spChg>
        <pc:spChg chg="add mod or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24" creationId="{73E30A21-43F9-45DE-028C-18BC27AC388A}"/>
          </ac:spMkLst>
        </pc:spChg>
        <pc:spChg chg="add mod or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25" creationId="{521FD102-CF83-83EB-5CDB-FAFCD270CBD0}"/>
          </ac:spMkLst>
        </pc:spChg>
        <pc:spChg chg="add mod or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26" creationId="{11BB3375-27C0-B9D9-75FE-CF9CFB15C1BD}"/>
          </ac:spMkLst>
        </pc:spChg>
        <pc:spChg chg="add mod or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27" creationId="{2B56A8CC-B9FF-40A7-C0D2-85B08F652235}"/>
          </ac:spMkLst>
        </pc:spChg>
        <pc:spChg chg="add mod or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28" creationId="{F35D482F-41C2-8CDB-C9B7-E8D0E7272395}"/>
          </ac:spMkLst>
        </pc:spChg>
        <pc:spChg chg="add mod">
          <ac:chgData name="Jang Minchang" userId="5d9bafdb3db22792" providerId="LiveId" clId="{8C414D0D-7913-4BD8-B215-27E3F8CE625B}" dt="2023-04-27T04:00:20.088" v="52564" actId="1076"/>
          <ac:spMkLst>
            <pc:docMk/>
            <pc:sldMk cId="2508278186" sldId="757"/>
            <ac:spMk id="29" creationId="{4EED66BD-D330-B57A-E43E-52CE6D09E8AD}"/>
          </ac:spMkLst>
        </pc:spChg>
        <pc:spChg chg="add mo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31" creationId="{580D939A-26BC-F202-BD8B-C6D98D4863B9}"/>
          </ac:spMkLst>
        </pc:spChg>
        <pc:spChg chg="add mod">
          <ac:chgData name="Jang Minchang" userId="5d9bafdb3db22792" providerId="LiveId" clId="{8C414D0D-7913-4BD8-B215-27E3F8CE625B}" dt="2023-04-27T03:56:06.057" v="52191" actId="571"/>
          <ac:spMkLst>
            <pc:docMk/>
            <pc:sldMk cId="2508278186" sldId="757"/>
            <ac:spMk id="32" creationId="{6EF2B127-728B-8AEF-FD5C-CCDD03A84828}"/>
          </ac:spMkLst>
        </pc:spChg>
        <pc:spChg chg="add mo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33" creationId="{855F87F1-C018-F46D-25BF-EC6DB1185663}"/>
          </ac:spMkLst>
        </pc:spChg>
        <pc:spChg chg="add mo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34" creationId="{DE4E832E-8E4B-B36E-8DEA-1F7B1408342B}"/>
          </ac:spMkLst>
        </pc:spChg>
        <pc:spChg chg="add mod">
          <ac:chgData name="Jang Minchang" userId="5d9bafdb3db22792" providerId="LiveId" clId="{8C414D0D-7913-4BD8-B215-27E3F8CE625B}" dt="2023-04-27T04:00:09.477" v="52563" actId="1036"/>
          <ac:spMkLst>
            <pc:docMk/>
            <pc:sldMk cId="2508278186" sldId="757"/>
            <ac:spMk id="36" creationId="{711490E5-80AB-578E-5003-11A5B035A99D}"/>
          </ac:spMkLst>
        </pc:spChg>
        <pc:grpChg chg="add mod">
          <ac:chgData name="Jang Minchang" userId="5d9bafdb3db22792" providerId="LiveId" clId="{8C414D0D-7913-4BD8-B215-27E3F8CE625B}" dt="2023-04-27T04:00:09.477" v="52563" actId="1036"/>
          <ac:grpSpMkLst>
            <pc:docMk/>
            <pc:sldMk cId="2508278186" sldId="757"/>
            <ac:grpSpMk id="30" creationId="{0958AD55-E1EC-7A19-D348-9CC3D4E408F9}"/>
          </ac:grpSpMkLst>
        </pc:grpChg>
        <pc:grpChg chg="add mod">
          <ac:chgData name="Jang Minchang" userId="5d9bafdb3db22792" providerId="LiveId" clId="{8C414D0D-7913-4BD8-B215-27E3F8CE625B}" dt="2023-04-27T04:00:09.477" v="52563" actId="1036"/>
          <ac:grpSpMkLst>
            <pc:docMk/>
            <pc:sldMk cId="2508278186" sldId="757"/>
            <ac:grpSpMk id="35" creationId="{FD82AFA5-BC9D-10AD-FC75-C83B29375420}"/>
          </ac:grpSpMkLst>
        </pc:grpChg>
        <pc:picChg chg="del">
          <ac:chgData name="Jang Minchang" userId="5d9bafdb3db22792" providerId="LiveId" clId="{8C414D0D-7913-4BD8-B215-27E3F8CE625B}" dt="2023-04-27T00:30:01.764" v="51650" actId="478"/>
          <ac:picMkLst>
            <pc:docMk/>
            <pc:sldMk cId="2508278186" sldId="757"/>
            <ac:picMk id="8" creationId="{1133E6F4-FC1E-2647-04D5-7150214D850F}"/>
          </ac:picMkLst>
        </pc:picChg>
      </pc:sldChg>
      <pc:sldChg chg="addSp delSp modSp add mod">
        <pc:chgData name="Jang Minchang" userId="5d9bafdb3db22792" providerId="LiveId" clId="{8C414D0D-7913-4BD8-B215-27E3F8CE625B}" dt="2023-05-03T05:00:27.504" v="92989" actId="404"/>
        <pc:sldMkLst>
          <pc:docMk/>
          <pc:sldMk cId="2430989056" sldId="758"/>
        </pc:sldMkLst>
        <pc:spChg chg="mod ord">
          <ac:chgData name="Jang Minchang" userId="5d9bafdb3db22792" providerId="LiveId" clId="{8C414D0D-7913-4BD8-B215-27E3F8CE625B}" dt="2023-05-03T05:00:27.504" v="92989" actId="404"/>
          <ac:spMkLst>
            <pc:docMk/>
            <pc:sldMk cId="2430989056" sldId="758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27T04:03:17.272" v="52566" actId="478"/>
          <ac:spMkLst>
            <pc:docMk/>
            <pc:sldMk cId="2430989056" sldId="758"/>
            <ac:spMk id="36" creationId="{711490E5-80AB-578E-5003-11A5B035A99D}"/>
          </ac:spMkLst>
        </pc:spChg>
        <pc:grpChg chg="del">
          <ac:chgData name="Jang Minchang" userId="5d9bafdb3db22792" providerId="LiveId" clId="{8C414D0D-7913-4BD8-B215-27E3F8CE625B}" dt="2023-04-27T04:03:17.272" v="52566" actId="478"/>
          <ac:grpSpMkLst>
            <pc:docMk/>
            <pc:sldMk cId="2430989056" sldId="758"/>
            <ac:grpSpMk id="30" creationId="{0958AD55-E1EC-7A19-D348-9CC3D4E408F9}"/>
          </ac:grpSpMkLst>
        </pc:grpChg>
        <pc:grpChg chg="del">
          <ac:chgData name="Jang Minchang" userId="5d9bafdb3db22792" providerId="LiveId" clId="{8C414D0D-7913-4BD8-B215-27E3F8CE625B}" dt="2023-04-27T04:03:17.272" v="52566" actId="478"/>
          <ac:grpSpMkLst>
            <pc:docMk/>
            <pc:sldMk cId="2430989056" sldId="758"/>
            <ac:grpSpMk id="35" creationId="{FD82AFA5-BC9D-10AD-FC75-C83B29375420}"/>
          </ac:grpSpMkLst>
        </pc:grpChg>
        <pc:picChg chg="add del mod">
          <ac:chgData name="Jang Minchang" userId="5d9bafdb3db22792" providerId="LiveId" clId="{8C414D0D-7913-4BD8-B215-27E3F8CE625B}" dt="2023-04-27T04:06:12.568" v="52614" actId="478"/>
          <ac:picMkLst>
            <pc:docMk/>
            <pc:sldMk cId="2430989056" sldId="758"/>
            <ac:picMk id="32" creationId="{6CE50646-D29B-6923-FD32-FE0F2BDBDECB}"/>
          </ac:picMkLst>
        </pc:picChg>
        <pc:picChg chg="add mod ord">
          <ac:chgData name="Jang Minchang" userId="5d9bafdb3db22792" providerId="LiveId" clId="{8C414D0D-7913-4BD8-B215-27E3F8CE625B}" dt="2023-04-27T04:07:25.850" v="52722" actId="1038"/>
          <ac:picMkLst>
            <pc:docMk/>
            <pc:sldMk cId="2430989056" sldId="758"/>
            <ac:picMk id="38" creationId="{BAE227D1-9768-C7D5-F010-03E06939BE08}"/>
          </ac:picMkLst>
        </pc:picChg>
        <pc:picChg chg="add mod">
          <ac:chgData name="Jang Minchang" userId="5d9bafdb3db22792" providerId="LiveId" clId="{8C414D0D-7913-4BD8-B215-27E3F8CE625B}" dt="2023-04-27T04:07:25.850" v="52722" actId="1038"/>
          <ac:picMkLst>
            <pc:docMk/>
            <pc:sldMk cId="2430989056" sldId="758"/>
            <ac:picMk id="40" creationId="{C724C470-C897-F3B9-A7AE-DD0B1150451C}"/>
          </ac:picMkLst>
        </pc:picChg>
        <pc:picChg chg="add mod ord">
          <ac:chgData name="Jang Minchang" userId="5d9bafdb3db22792" providerId="LiveId" clId="{8C414D0D-7913-4BD8-B215-27E3F8CE625B}" dt="2023-04-27T04:07:25.850" v="52722" actId="1038"/>
          <ac:picMkLst>
            <pc:docMk/>
            <pc:sldMk cId="2430989056" sldId="758"/>
            <ac:picMk id="42" creationId="{2CD97B67-2EF5-727A-937C-8E7F12348098}"/>
          </ac:picMkLst>
        </pc:picChg>
      </pc:sldChg>
      <pc:sldChg chg="addSp delSp modSp add mod">
        <pc:chgData name="Jang Minchang" userId="5d9bafdb3db22792" providerId="LiveId" clId="{8C414D0D-7913-4BD8-B215-27E3F8CE625B}" dt="2023-05-03T05:00:31.362" v="92990" actId="404"/>
        <pc:sldMkLst>
          <pc:docMk/>
          <pc:sldMk cId="2078335832" sldId="759"/>
        </pc:sldMkLst>
        <pc:spChg chg="mod">
          <ac:chgData name="Jang Minchang" userId="5d9bafdb3db22792" providerId="LiveId" clId="{8C414D0D-7913-4BD8-B215-27E3F8CE625B}" dt="2023-05-03T05:00:31.362" v="92990" actId="404"/>
          <ac:spMkLst>
            <pc:docMk/>
            <pc:sldMk cId="2078335832" sldId="759"/>
            <ac:spMk id="2" creationId="{E70CEF53-FBE6-D8C0-7D02-607A5FA7B9FC}"/>
          </ac:spMkLst>
        </pc:spChg>
        <pc:picChg chg="add del mod">
          <ac:chgData name="Jang Minchang" userId="5d9bafdb3db22792" providerId="LiveId" clId="{8C414D0D-7913-4BD8-B215-27E3F8CE625B}" dt="2023-04-27T04:08:06.467" v="52788" actId="478"/>
          <ac:picMkLst>
            <pc:docMk/>
            <pc:sldMk cId="2078335832" sldId="759"/>
            <ac:picMk id="5" creationId="{C857FF99-229C-3425-CAF6-7198F9719679}"/>
          </ac:picMkLst>
        </pc:picChg>
        <pc:picChg chg="add mod">
          <ac:chgData name="Jang Minchang" userId="5d9bafdb3db22792" providerId="LiveId" clId="{8C414D0D-7913-4BD8-B215-27E3F8CE625B}" dt="2023-04-27T04:08:33.418" v="52833" actId="1076"/>
          <ac:picMkLst>
            <pc:docMk/>
            <pc:sldMk cId="2078335832" sldId="759"/>
            <ac:picMk id="8" creationId="{3FFC7473-849A-50B3-FC58-A6BB7D749F15}"/>
          </ac:picMkLst>
        </pc:picChg>
        <pc:picChg chg="add del mod">
          <ac:chgData name="Jang Minchang" userId="5d9bafdb3db22792" providerId="LiveId" clId="{8C414D0D-7913-4BD8-B215-27E3F8CE625B}" dt="2023-04-27T04:13:02.198" v="53816" actId="21"/>
          <ac:picMkLst>
            <pc:docMk/>
            <pc:sldMk cId="2078335832" sldId="759"/>
            <ac:picMk id="9" creationId="{C53156AD-751F-45D9-54AC-476725A0ED98}"/>
          </ac:picMkLst>
        </pc:picChg>
        <pc:picChg chg="del mod">
          <ac:chgData name="Jang Minchang" userId="5d9bafdb3db22792" providerId="LiveId" clId="{8C414D0D-7913-4BD8-B215-27E3F8CE625B}" dt="2023-04-27T04:07:48.445" v="52728" actId="478"/>
          <ac:picMkLst>
            <pc:docMk/>
            <pc:sldMk cId="2078335832" sldId="759"/>
            <ac:picMk id="38" creationId="{BAE227D1-9768-C7D5-F010-03E06939BE08}"/>
          </ac:picMkLst>
        </pc:picChg>
        <pc:picChg chg="del mod">
          <ac:chgData name="Jang Minchang" userId="5d9bafdb3db22792" providerId="LiveId" clId="{8C414D0D-7913-4BD8-B215-27E3F8CE625B}" dt="2023-04-27T04:07:48.445" v="52728" actId="478"/>
          <ac:picMkLst>
            <pc:docMk/>
            <pc:sldMk cId="2078335832" sldId="759"/>
            <ac:picMk id="40" creationId="{C724C470-C897-F3B9-A7AE-DD0B1150451C}"/>
          </ac:picMkLst>
        </pc:picChg>
        <pc:picChg chg="del">
          <ac:chgData name="Jang Minchang" userId="5d9bafdb3db22792" providerId="LiveId" clId="{8C414D0D-7913-4BD8-B215-27E3F8CE625B}" dt="2023-04-27T04:07:48.445" v="52728" actId="478"/>
          <ac:picMkLst>
            <pc:docMk/>
            <pc:sldMk cId="2078335832" sldId="759"/>
            <ac:picMk id="42" creationId="{2CD97B67-2EF5-727A-937C-8E7F12348098}"/>
          </ac:picMkLst>
        </pc:picChg>
      </pc:sldChg>
      <pc:sldChg chg="delSp modSp add mod">
        <pc:chgData name="Jang Minchang" userId="5d9bafdb3db22792" providerId="LiveId" clId="{8C414D0D-7913-4BD8-B215-27E3F8CE625B}" dt="2023-05-03T05:00:40.597" v="92993" actId="6549"/>
        <pc:sldMkLst>
          <pc:docMk/>
          <pc:sldMk cId="611536972" sldId="760"/>
        </pc:sldMkLst>
        <pc:spChg chg="mod">
          <ac:chgData name="Jang Minchang" userId="5d9bafdb3db22792" providerId="LiveId" clId="{8C414D0D-7913-4BD8-B215-27E3F8CE625B}" dt="2023-05-03T05:00:40.597" v="92993" actId="6549"/>
          <ac:spMkLst>
            <pc:docMk/>
            <pc:sldMk cId="611536972" sldId="76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4:25:09.388" v="55534" actId="1036"/>
          <ac:spMkLst>
            <pc:docMk/>
            <pc:sldMk cId="611536972" sldId="760"/>
            <ac:spMk id="13" creationId="{D96B59F0-64DC-140A-5866-929ED0E028F0}"/>
          </ac:spMkLst>
        </pc:spChg>
        <pc:spChg chg="mod">
          <ac:chgData name="Jang Minchang" userId="5d9bafdb3db22792" providerId="LiveId" clId="{8C414D0D-7913-4BD8-B215-27E3F8CE625B}" dt="2023-04-27T04:25:19.924" v="55553" actId="1038"/>
          <ac:spMkLst>
            <pc:docMk/>
            <pc:sldMk cId="611536972" sldId="760"/>
            <ac:spMk id="14" creationId="{3E8D67D8-FCF7-38FF-C40A-7982B7E71A8A}"/>
          </ac:spMkLst>
        </pc:spChg>
        <pc:grpChg chg="mod">
          <ac:chgData name="Jang Minchang" userId="5d9bafdb3db22792" providerId="LiveId" clId="{8C414D0D-7913-4BD8-B215-27E3F8CE625B}" dt="2023-04-27T04:25:24.872" v="55582" actId="1035"/>
          <ac:grpSpMkLst>
            <pc:docMk/>
            <pc:sldMk cId="611536972" sldId="760"/>
            <ac:grpSpMk id="12" creationId="{B86F1677-3DCA-226F-1FA1-BC0DB35A1402}"/>
          </ac:grpSpMkLst>
        </pc:grpChg>
        <pc:picChg chg="del">
          <ac:chgData name="Jang Minchang" userId="5d9bafdb3db22792" providerId="LiveId" clId="{8C414D0D-7913-4BD8-B215-27E3F8CE625B}" dt="2023-04-27T04:08:38.062" v="52835" actId="478"/>
          <ac:picMkLst>
            <pc:docMk/>
            <pc:sldMk cId="611536972" sldId="760"/>
            <ac:picMk id="8" creationId="{3FFC7473-849A-50B3-FC58-A6BB7D749F15}"/>
          </ac:picMkLst>
        </pc:picChg>
      </pc:sldChg>
      <pc:sldChg chg="addSp delSp modSp add mod">
        <pc:chgData name="Jang Minchang" userId="5d9bafdb3db22792" providerId="LiveId" clId="{8C414D0D-7913-4BD8-B215-27E3F8CE625B}" dt="2023-05-03T05:00:57.407" v="92994" actId="404"/>
        <pc:sldMkLst>
          <pc:docMk/>
          <pc:sldMk cId="1195618145" sldId="761"/>
        </pc:sldMkLst>
        <pc:spChg chg="mod">
          <ac:chgData name="Jang Minchang" userId="5d9bafdb3db22792" providerId="LiveId" clId="{8C414D0D-7913-4BD8-B215-27E3F8CE625B}" dt="2023-05-03T05:00:57.407" v="92994" actId="404"/>
          <ac:spMkLst>
            <pc:docMk/>
            <pc:sldMk cId="1195618145" sldId="761"/>
            <ac:spMk id="2" creationId="{E70CEF53-FBE6-D8C0-7D02-607A5FA7B9FC}"/>
          </ac:spMkLst>
        </pc:spChg>
        <pc:picChg chg="add del mod">
          <ac:chgData name="Jang Minchang" userId="5d9bafdb3db22792" providerId="LiveId" clId="{8C414D0D-7913-4BD8-B215-27E3F8CE625B}" dt="2023-04-27T04:13:04.014" v="53817" actId="478"/>
          <ac:picMkLst>
            <pc:docMk/>
            <pc:sldMk cId="1195618145" sldId="761"/>
            <ac:picMk id="5" creationId="{A52B95B4-C42E-5E14-FD81-B28DBA89A7DD}"/>
          </ac:picMkLst>
        </pc:picChg>
        <pc:picChg chg="add mod">
          <ac:chgData name="Jang Minchang" userId="5d9bafdb3db22792" providerId="LiveId" clId="{8C414D0D-7913-4BD8-B215-27E3F8CE625B}" dt="2023-04-27T04:13:06.664" v="53819" actId="1076"/>
          <ac:picMkLst>
            <pc:docMk/>
            <pc:sldMk cId="1195618145" sldId="761"/>
            <ac:picMk id="7" creationId="{D39B4199-5E1F-B94F-F358-457AC14102BF}"/>
          </ac:picMkLst>
        </pc:picChg>
        <pc:picChg chg="add del">
          <ac:chgData name="Jang Minchang" userId="5d9bafdb3db22792" providerId="LiveId" clId="{8C414D0D-7913-4BD8-B215-27E3F8CE625B}" dt="2023-04-27T04:13:42.412" v="53874" actId="478"/>
          <ac:picMkLst>
            <pc:docMk/>
            <pc:sldMk cId="1195618145" sldId="761"/>
            <ac:picMk id="9" creationId="{5CB170D8-29CC-E8BC-CF11-D59167AB3440}"/>
          </ac:picMkLst>
        </pc:picChg>
        <pc:picChg chg="add del">
          <ac:chgData name="Jang Minchang" userId="5d9bafdb3db22792" providerId="LiveId" clId="{8C414D0D-7913-4BD8-B215-27E3F8CE625B}" dt="2023-04-27T04:13:54.283" v="53877" actId="478"/>
          <ac:picMkLst>
            <pc:docMk/>
            <pc:sldMk cId="1195618145" sldId="761"/>
            <ac:picMk id="11" creationId="{76F3A509-2625-39DB-BCCA-EF4523289B7C}"/>
          </ac:picMkLst>
        </pc:picChg>
      </pc:sldChg>
      <pc:sldChg chg="addSp delSp modSp add mod">
        <pc:chgData name="Jang Minchang" userId="5d9bafdb3db22792" providerId="LiveId" clId="{8C414D0D-7913-4BD8-B215-27E3F8CE625B}" dt="2023-05-03T05:01:07.141" v="93008" actId="1076"/>
        <pc:sldMkLst>
          <pc:docMk/>
          <pc:sldMk cId="2188825186" sldId="762"/>
        </pc:sldMkLst>
        <pc:spChg chg="mod">
          <ac:chgData name="Jang Minchang" userId="5d9bafdb3db22792" providerId="LiveId" clId="{8C414D0D-7913-4BD8-B215-27E3F8CE625B}" dt="2023-05-03T05:01:02.670" v="92995" actId="404"/>
          <ac:spMkLst>
            <pc:docMk/>
            <pc:sldMk cId="2188825186" sldId="762"/>
            <ac:spMk id="2" creationId="{E70CEF53-FBE6-D8C0-7D02-607A5FA7B9FC}"/>
          </ac:spMkLst>
        </pc:spChg>
        <pc:picChg chg="add mod">
          <ac:chgData name="Jang Minchang" userId="5d9bafdb3db22792" providerId="LiveId" clId="{8C414D0D-7913-4BD8-B215-27E3F8CE625B}" dt="2023-05-03T05:01:07.141" v="93008" actId="1076"/>
          <ac:picMkLst>
            <pc:docMk/>
            <pc:sldMk cId="2188825186" sldId="762"/>
            <ac:picMk id="5" creationId="{C492829B-BADF-4834-562E-DC53F807AED1}"/>
          </ac:picMkLst>
        </pc:picChg>
        <pc:picChg chg="del">
          <ac:chgData name="Jang Minchang" userId="5d9bafdb3db22792" providerId="LiveId" clId="{8C414D0D-7913-4BD8-B215-27E3F8CE625B}" dt="2023-04-27T04:13:55.500" v="53878" actId="478"/>
          <ac:picMkLst>
            <pc:docMk/>
            <pc:sldMk cId="2188825186" sldId="762"/>
            <ac:picMk id="7" creationId="{D39B4199-5E1F-B94F-F358-457AC14102BF}"/>
          </ac:picMkLst>
        </pc:picChg>
        <pc:picChg chg="add del mod">
          <ac:chgData name="Jang Minchang" userId="5d9bafdb3db22792" providerId="LiveId" clId="{8C414D0D-7913-4BD8-B215-27E3F8CE625B}" dt="2023-04-27T04:17:38.325" v="54414" actId="21"/>
          <ac:picMkLst>
            <pc:docMk/>
            <pc:sldMk cId="2188825186" sldId="762"/>
            <ac:picMk id="8" creationId="{A522A6DE-4940-1B75-A0E6-98C113D3CF2A}"/>
          </ac:picMkLst>
        </pc:picChg>
        <pc:picChg chg="mod">
          <ac:chgData name="Jang Minchang" userId="5d9bafdb3db22792" providerId="LiveId" clId="{8C414D0D-7913-4BD8-B215-27E3F8CE625B}" dt="2023-05-03T05:01:04.480" v="92999" actId="1035"/>
          <ac:picMkLst>
            <pc:docMk/>
            <pc:sldMk cId="2188825186" sldId="762"/>
            <ac:picMk id="11" creationId="{76F3A509-2625-39DB-BCCA-EF4523289B7C}"/>
          </ac:picMkLst>
        </pc:picChg>
      </pc:sldChg>
      <pc:sldChg chg="addSp delSp modSp add mod">
        <pc:chgData name="Jang Minchang" userId="5d9bafdb3db22792" providerId="LiveId" clId="{8C414D0D-7913-4BD8-B215-27E3F8CE625B}" dt="2023-05-03T05:01:12.021" v="93009" actId="404"/>
        <pc:sldMkLst>
          <pc:docMk/>
          <pc:sldMk cId="1313199656" sldId="763"/>
        </pc:sldMkLst>
        <pc:spChg chg="mod">
          <ac:chgData name="Jang Minchang" userId="5d9bafdb3db22792" providerId="LiveId" clId="{8C414D0D-7913-4BD8-B215-27E3F8CE625B}" dt="2023-05-03T05:01:12.021" v="93009" actId="404"/>
          <ac:spMkLst>
            <pc:docMk/>
            <pc:sldMk cId="1313199656" sldId="763"/>
            <ac:spMk id="2" creationId="{E70CEF53-FBE6-D8C0-7D02-607A5FA7B9FC}"/>
          </ac:spMkLst>
        </pc:spChg>
        <pc:picChg chg="del">
          <ac:chgData name="Jang Minchang" userId="5d9bafdb3db22792" providerId="LiveId" clId="{8C414D0D-7913-4BD8-B215-27E3F8CE625B}" dt="2023-04-27T04:16:16.518" v="54269" actId="478"/>
          <ac:picMkLst>
            <pc:docMk/>
            <pc:sldMk cId="1313199656" sldId="763"/>
            <ac:picMk id="5" creationId="{C492829B-BADF-4834-562E-DC53F807AED1}"/>
          </ac:picMkLst>
        </pc:picChg>
        <pc:picChg chg="add del mod">
          <ac:chgData name="Jang Minchang" userId="5d9bafdb3db22792" providerId="LiveId" clId="{8C414D0D-7913-4BD8-B215-27E3F8CE625B}" dt="2023-04-27T04:17:32.089" v="54410" actId="21"/>
          <ac:picMkLst>
            <pc:docMk/>
            <pc:sldMk cId="1313199656" sldId="763"/>
            <ac:picMk id="7" creationId="{792794E7-72C0-E02F-8F57-4777A7908152}"/>
          </ac:picMkLst>
        </pc:picChg>
        <pc:picChg chg="add mod">
          <ac:chgData name="Jang Minchang" userId="5d9bafdb3db22792" providerId="LiveId" clId="{8C414D0D-7913-4BD8-B215-27E3F8CE625B}" dt="2023-04-27T04:17:41.252" v="54416" actId="1076"/>
          <ac:picMkLst>
            <pc:docMk/>
            <pc:sldMk cId="1313199656" sldId="763"/>
            <ac:picMk id="8" creationId="{A00A3C4C-9192-FA4E-3E1D-4585AB538F62}"/>
          </ac:picMkLst>
        </pc:picChg>
        <pc:picChg chg="add mod">
          <ac:chgData name="Jang Minchang" userId="5d9bafdb3db22792" providerId="LiveId" clId="{8C414D0D-7913-4BD8-B215-27E3F8CE625B}" dt="2023-04-27T04:18:26.861" v="54501" actId="1035"/>
          <ac:picMkLst>
            <pc:docMk/>
            <pc:sldMk cId="1313199656" sldId="763"/>
            <ac:picMk id="10" creationId="{D49B09BA-2F25-C07E-299B-A50680D701B5}"/>
          </ac:picMkLst>
        </pc:picChg>
        <pc:picChg chg="del">
          <ac:chgData name="Jang Minchang" userId="5d9bafdb3db22792" providerId="LiveId" clId="{8C414D0D-7913-4BD8-B215-27E3F8CE625B}" dt="2023-04-27T04:16:15.982" v="54268" actId="478"/>
          <ac:picMkLst>
            <pc:docMk/>
            <pc:sldMk cId="1313199656" sldId="763"/>
            <ac:picMk id="11" creationId="{76F3A509-2625-39DB-BCCA-EF4523289B7C}"/>
          </ac:picMkLst>
        </pc:picChg>
      </pc:sldChg>
      <pc:sldChg chg="addSp delSp modSp add mod">
        <pc:chgData name="Jang Minchang" userId="5d9bafdb3db22792" providerId="LiveId" clId="{8C414D0D-7913-4BD8-B215-27E3F8CE625B}" dt="2023-05-03T05:01:28.981" v="93015" actId="1076"/>
        <pc:sldMkLst>
          <pc:docMk/>
          <pc:sldMk cId="92107027" sldId="764"/>
        </pc:sldMkLst>
        <pc:spChg chg="mod">
          <ac:chgData name="Jang Minchang" userId="5d9bafdb3db22792" providerId="LiveId" clId="{8C414D0D-7913-4BD8-B215-27E3F8CE625B}" dt="2023-05-03T05:01:18.149" v="93010" actId="404"/>
          <ac:spMkLst>
            <pc:docMk/>
            <pc:sldMk cId="92107027" sldId="764"/>
            <ac:spMk id="2" creationId="{E70CEF53-FBE6-D8C0-7D02-607A5FA7B9FC}"/>
          </ac:spMkLst>
        </pc:spChg>
        <pc:spChg chg="add del mod">
          <ac:chgData name="Jang Minchang" userId="5d9bafdb3db22792" providerId="LiveId" clId="{8C414D0D-7913-4BD8-B215-27E3F8CE625B}" dt="2023-04-27T04:21:38.875" v="55049" actId="478"/>
          <ac:spMkLst>
            <pc:docMk/>
            <pc:sldMk cId="92107027" sldId="764"/>
            <ac:spMk id="17" creationId="{2A83783C-1062-471A-656A-10ED2E6DBF24}"/>
          </ac:spMkLst>
        </pc:spChg>
        <pc:picChg chg="add mod">
          <ac:chgData name="Jang Minchang" userId="5d9bafdb3db22792" providerId="LiveId" clId="{8C414D0D-7913-4BD8-B215-27E3F8CE625B}" dt="2023-05-03T05:01:28.981" v="93015" actId="1076"/>
          <ac:picMkLst>
            <pc:docMk/>
            <pc:sldMk cId="92107027" sldId="764"/>
            <ac:picMk id="5" creationId="{8804F695-B252-449E-8345-B28BD9BB854C}"/>
          </ac:picMkLst>
        </pc:picChg>
        <pc:picChg chg="del">
          <ac:chgData name="Jang Minchang" userId="5d9bafdb3db22792" providerId="LiveId" clId="{8C414D0D-7913-4BD8-B215-27E3F8CE625B}" dt="2023-04-27T04:18:34.540" v="54503" actId="478"/>
          <ac:picMkLst>
            <pc:docMk/>
            <pc:sldMk cId="92107027" sldId="764"/>
            <ac:picMk id="8" creationId="{A00A3C4C-9192-FA4E-3E1D-4585AB538F62}"/>
          </ac:picMkLst>
        </pc:picChg>
        <pc:picChg chg="add mod">
          <ac:chgData name="Jang Minchang" userId="5d9bafdb3db22792" providerId="LiveId" clId="{8C414D0D-7913-4BD8-B215-27E3F8CE625B}" dt="2023-05-03T05:01:28.981" v="93015" actId="1076"/>
          <ac:picMkLst>
            <pc:docMk/>
            <pc:sldMk cId="92107027" sldId="764"/>
            <ac:picMk id="9" creationId="{BE68B809-6FFB-02BF-61A8-5D61C6EF40C8}"/>
          </ac:picMkLst>
        </pc:picChg>
        <pc:picChg chg="del">
          <ac:chgData name="Jang Minchang" userId="5d9bafdb3db22792" providerId="LiveId" clId="{8C414D0D-7913-4BD8-B215-27E3F8CE625B}" dt="2023-04-27T04:18:34.936" v="54504" actId="478"/>
          <ac:picMkLst>
            <pc:docMk/>
            <pc:sldMk cId="92107027" sldId="764"/>
            <ac:picMk id="10" creationId="{D49B09BA-2F25-C07E-299B-A50680D701B5}"/>
          </ac:picMkLst>
        </pc:picChg>
        <pc:picChg chg="add mod">
          <ac:chgData name="Jang Minchang" userId="5d9bafdb3db22792" providerId="LiveId" clId="{8C414D0D-7913-4BD8-B215-27E3F8CE625B}" dt="2023-05-03T05:01:28.981" v="93015" actId="1076"/>
          <ac:picMkLst>
            <pc:docMk/>
            <pc:sldMk cId="92107027" sldId="764"/>
            <ac:picMk id="16" creationId="{F5D5E482-17E2-E402-8C57-A1DFDF51245D}"/>
          </ac:picMkLst>
        </pc:picChg>
        <pc:picChg chg="add mod">
          <ac:chgData name="Jang Minchang" userId="5d9bafdb3db22792" providerId="LiveId" clId="{8C414D0D-7913-4BD8-B215-27E3F8CE625B}" dt="2023-05-03T05:01:22.013" v="93014" actId="1036"/>
          <ac:picMkLst>
            <pc:docMk/>
            <pc:sldMk cId="92107027" sldId="764"/>
            <ac:picMk id="19" creationId="{5CEC4C57-C55C-15A9-5B56-E576E2AFCC4D}"/>
          </ac:picMkLst>
        </pc:picChg>
      </pc:sldChg>
      <pc:sldChg chg="addSp delSp modSp add mod">
        <pc:chgData name="Jang Minchang" userId="5d9bafdb3db22792" providerId="LiveId" clId="{8C414D0D-7913-4BD8-B215-27E3F8CE625B}" dt="2023-04-27T04:26:36.500" v="55626" actId="478"/>
        <pc:sldMkLst>
          <pc:docMk/>
          <pc:sldMk cId="3767737178" sldId="765"/>
        </pc:sldMkLst>
        <pc:spChg chg="mod">
          <ac:chgData name="Jang Minchang" userId="5d9bafdb3db22792" providerId="LiveId" clId="{8C414D0D-7913-4BD8-B215-27E3F8CE625B}" dt="2023-04-27T04:23:23.961" v="55229" actId="20577"/>
          <ac:spMkLst>
            <pc:docMk/>
            <pc:sldMk cId="3767737178" sldId="765"/>
            <ac:spMk id="2" creationId="{E70CEF53-FBE6-D8C0-7D02-607A5FA7B9FC}"/>
          </ac:spMkLst>
        </pc:spChg>
        <pc:picChg chg="del">
          <ac:chgData name="Jang Minchang" userId="5d9bafdb3db22792" providerId="LiveId" clId="{8C414D0D-7913-4BD8-B215-27E3F8CE625B}" dt="2023-04-27T04:23:09.285" v="55138" actId="478"/>
          <ac:picMkLst>
            <pc:docMk/>
            <pc:sldMk cId="3767737178" sldId="765"/>
            <ac:picMk id="5" creationId="{8804F695-B252-449E-8345-B28BD9BB854C}"/>
          </ac:picMkLst>
        </pc:picChg>
        <pc:picChg chg="add mod">
          <ac:chgData name="Jang Minchang" userId="5d9bafdb3db22792" providerId="LiveId" clId="{8C414D0D-7913-4BD8-B215-27E3F8CE625B}" dt="2023-04-27T04:23:28.643" v="55230" actId="1076"/>
          <ac:picMkLst>
            <pc:docMk/>
            <pc:sldMk cId="3767737178" sldId="765"/>
            <ac:picMk id="7" creationId="{E0A70383-1BF9-6460-9B79-FF97217D2EE0}"/>
          </ac:picMkLst>
        </pc:picChg>
        <pc:picChg chg="del">
          <ac:chgData name="Jang Minchang" userId="5d9bafdb3db22792" providerId="LiveId" clId="{8C414D0D-7913-4BD8-B215-27E3F8CE625B}" dt="2023-04-27T04:23:09.285" v="55138" actId="478"/>
          <ac:picMkLst>
            <pc:docMk/>
            <pc:sldMk cId="3767737178" sldId="765"/>
            <ac:picMk id="9" creationId="{BE68B809-6FFB-02BF-61A8-5D61C6EF40C8}"/>
          </ac:picMkLst>
        </pc:picChg>
        <pc:picChg chg="del">
          <ac:chgData name="Jang Minchang" userId="5d9bafdb3db22792" providerId="LiveId" clId="{8C414D0D-7913-4BD8-B215-27E3F8CE625B}" dt="2023-04-27T04:26:36.500" v="55626" actId="478"/>
          <ac:picMkLst>
            <pc:docMk/>
            <pc:sldMk cId="3767737178" sldId="765"/>
            <ac:picMk id="16" creationId="{F5D5E482-17E2-E402-8C57-A1DFDF51245D}"/>
          </ac:picMkLst>
        </pc:picChg>
        <pc:picChg chg="del">
          <ac:chgData name="Jang Minchang" userId="5d9bafdb3db22792" providerId="LiveId" clId="{8C414D0D-7913-4BD8-B215-27E3F8CE625B}" dt="2023-04-27T04:26:34.173" v="55625" actId="478"/>
          <ac:picMkLst>
            <pc:docMk/>
            <pc:sldMk cId="3767737178" sldId="765"/>
            <ac:picMk id="19" creationId="{5CEC4C57-C55C-15A9-5B56-E576E2AFCC4D}"/>
          </ac:picMkLst>
        </pc:picChg>
      </pc:sldChg>
      <pc:sldChg chg="addSp delSp modSp add mod">
        <pc:chgData name="Jang Minchang" userId="5d9bafdb3db22792" providerId="LiveId" clId="{8C414D0D-7913-4BD8-B215-27E3F8CE625B}" dt="2023-04-27T04:35:48.342" v="55704" actId="403"/>
        <pc:sldMkLst>
          <pc:docMk/>
          <pc:sldMk cId="3743371613" sldId="766"/>
        </pc:sldMkLst>
        <pc:spChg chg="mod">
          <ac:chgData name="Jang Minchang" userId="5d9bafdb3db22792" providerId="LiveId" clId="{8C414D0D-7913-4BD8-B215-27E3F8CE625B}" dt="2023-04-27T04:26:49.365" v="55682" actId="20577"/>
          <ac:spMkLst>
            <pc:docMk/>
            <pc:sldMk cId="3743371613" sldId="766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27T04:35:48.342" v="55704" actId="403"/>
          <ac:spMkLst>
            <pc:docMk/>
            <pc:sldMk cId="3743371613" sldId="766"/>
            <ac:spMk id="5" creationId="{8D18FE4E-D801-43C1-DBEE-1F28047F2985}"/>
          </ac:spMkLst>
        </pc:spChg>
        <pc:picChg chg="del">
          <ac:chgData name="Jang Minchang" userId="5d9bafdb3db22792" providerId="LiveId" clId="{8C414D0D-7913-4BD8-B215-27E3F8CE625B}" dt="2023-04-27T04:26:40.460" v="55628" actId="478"/>
          <ac:picMkLst>
            <pc:docMk/>
            <pc:sldMk cId="3743371613" sldId="766"/>
            <ac:picMk id="7" creationId="{E0A70383-1BF9-6460-9B79-FF97217D2EE0}"/>
          </ac:picMkLst>
        </pc:picChg>
      </pc:sldChg>
      <pc:sldChg chg="addSp delSp modSp add mod">
        <pc:chgData name="Jang Minchang" userId="5d9bafdb3db22792" providerId="LiveId" clId="{8C414D0D-7913-4BD8-B215-27E3F8CE625B}" dt="2023-04-27T06:59:07.417" v="56420" actId="207"/>
        <pc:sldMkLst>
          <pc:docMk/>
          <pc:sldMk cId="45769230" sldId="767"/>
        </pc:sldMkLst>
        <pc:spChg chg="mod">
          <ac:chgData name="Jang Minchang" userId="5d9bafdb3db22792" providerId="LiveId" clId="{8C414D0D-7913-4BD8-B215-27E3F8CE625B}" dt="2023-04-27T06:59:07.417" v="56420" actId="207"/>
          <ac:spMkLst>
            <pc:docMk/>
            <pc:sldMk cId="45769230" sldId="767"/>
            <ac:spMk id="5" creationId="{8D18FE4E-D801-43C1-DBEE-1F28047F2985}"/>
          </ac:spMkLst>
        </pc:spChg>
        <pc:spChg chg="add del mod">
          <ac:chgData name="Jang Minchang" userId="5d9bafdb3db22792" providerId="LiveId" clId="{8C414D0D-7913-4BD8-B215-27E3F8CE625B}" dt="2023-04-27T04:36:39.239" v="55716" actId="478"/>
          <ac:spMkLst>
            <pc:docMk/>
            <pc:sldMk cId="45769230" sldId="767"/>
            <ac:spMk id="7" creationId="{82EA7841-C7B1-EC49-781E-68B9B1CF9032}"/>
          </ac:spMkLst>
        </pc:spChg>
      </pc:sldChg>
      <pc:sldChg chg="addSp delSp modSp add mod">
        <pc:chgData name="Jang Minchang" userId="5d9bafdb3db22792" providerId="LiveId" clId="{8C414D0D-7913-4BD8-B215-27E3F8CE625B}" dt="2023-05-03T05:01:41.755" v="93016" actId="404"/>
        <pc:sldMkLst>
          <pc:docMk/>
          <pc:sldMk cId="1792631766" sldId="768"/>
        </pc:sldMkLst>
        <pc:spChg chg="mod">
          <ac:chgData name="Jang Minchang" userId="5d9bafdb3db22792" providerId="LiveId" clId="{8C414D0D-7913-4BD8-B215-27E3F8CE625B}" dt="2023-05-03T05:01:41.755" v="93016" actId="404"/>
          <ac:spMkLst>
            <pc:docMk/>
            <pc:sldMk cId="1792631766" sldId="768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27T04:37:05.103" v="55718" actId="478"/>
          <ac:spMkLst>
            <pc:docMk/>
            <pc:sldMk cId="1792631766" sldId="768"/>
            <ac:spMk id="5" creationId="{8D18FE4E-D801-43C1-DBEE-1F28047F2985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7" creationId="{968D2A3F-5DFE-58AB-2EDB-2677CA440A6D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8" creationId="{52A81B40-3DDF-C8D1-6D5E-1F17D5861721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9" creationId="{652A677A-F687-048D-F0A9-04656F835E5F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10" creationId="{38083EC8-880F-38B9-AA08-0E946551ED7C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11" creationId="{86B63DFA-6166-E6DB-2585-5890970849A0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16" creationId="{D7939007-C658-95D1-E180-0C842148C3B2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17" creationId="{DA9E6CE6-7980-151B-BC35-36051B1644CA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18" creationId="{549F5A83-A3D8-B6EB-4D77-061249B69B80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19" creationId="{10B568E0-FE7E-2E4F-1D4F-B0D1088B8C3B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20" creationId="{5DA2DC68-2172-EACD-940E-BE621B982622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21" creationId="{44D6FB6C-38F5-EEB9-ACFA-3FDBFACAE643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22" creationId="{86847C59-B3A7-0C39-2767-E952789B4255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23" creationId="{EE7ECD06-3F36-8F22-A202-C0DDDABA55FD}"/>
          </ac:spMkLst>
        </pc:spChg>
        <pc:spChg chg="add del mod">
          <ac:chgData name="Jang Minchang" userId="5d9bafdb3db22792" providerId="LiveId" clId="{8C414D0D-7913-4BD8-B215-27E3F8CE625B}" dt="2023-04-27T04:39:59.679" v="56191" actId="478"/>
          <ac:spMkLst>
            <pc:docMk/>
            <pc:sldMk cId="1792631766" sldId="768"/>
            <ac:spMk id="26" creationId="{06A3D5BB-8E19-9D51-C5FB-F9A2E001B230}"/>
          </ac:spMkLst>
        </pc:spChg>
        <pc:grpChg chg="add del mod">
          <ac:chgData name="Jang Minchang" userId="5d9bafdb3db22792" providerId="LiveId" clId="{8C414D0D-7913-4BD8-B215-27E3F8CE625B}" dt="2023-04-27T04:38:10.330" v="56064" actId="478"/>
          <ac:grpSpMkLst>
            <pc:docMk/>
            <pc:sldMk cId="1792631766" sldId="768"/>
            <ac:grpSpMk id="4" creationId="{0A7A3335-0F68-DF93-36EC-28FB96A319EF}"/>
          </ac:grpSpMkLst>
        </pc:grpChg>
        <pc:picChg chg="add del mod ord">
          <ac:chgData name="Jang Minchang" userId="5d9bafdb3db22792" providerId="LiveId" clId="{8C414D0D-7913-4BD8-B215-27E3F8CE625B}" dt="2023-04-27T04:39:58.334" v="56190" actId="478"/>
          <ac:picMkLst>
            <pc:docMk/>
            <pc:sldMk cId="1792631766" sldId="768"/>
            <ac:picMk id="25" creationId="{1C4CE950-7920-E67D-A7EE-18CFA3B9FA00}"/>
          </ac:picMkLst>
        </pc:picChg>
      </pc:sldChg>
      <pc:sldChg chg="modSp add mod">
        <pc:chgData name="Jang Minchang" userId="5d9bafdb3db22792" providerId="LiveId" clId="{8C414D0D-7913-4BD8-B215-27E3F8CE625B}" dt="2023-05-03T05:01:45.380" v="93017" actId="404"/>
        <pc:sldMkLst>
          <pc:docMk/>
          <pc:sldMk cId="1440637458" sldId="769"/>
        </pc:sldMkLst>
        <pc:spChg chg="mod">
          <ac:chgData name="Jang Minchang" userId="5d9bafdb3db22792" providerId="LiveId" clId="{8C414D0D-7913-4BD8-B215-27E3F8CE625B}" dt="2023-05-03T05:01:45.380" v="93017" actId="404"/>
          <ac:spMkLst>
            <pc:docMk/>
            <pc:sldMk cId="1440637458" sldId="76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6:56:46.989" v="56332" actId="1035"/>
          <ac:spMkLst>
            <pc:docMk/>
            <pc:sldMk cId="1440637458" sldId="769"/>
            <ac:spMk id="26" creationId="{06A3D5BB-8E19-9D51-C5FB-F9A2E001B230}"/>
          </ac:spMkLst>
        </pc:spChg>
        <pc:picChg chg="mod">
          <ac:chgData name="Jang Minchang" userId="5d9bafdb3db22792" providerId="LiveId" clId="{8C414D0D-7913-4BD8-B215-27E3F8CE625B}" dt="2023-04-27T06:56:46.989" v="56332" actId="1035"/>
          <ac:picMkLst>
            <pc:docMk/>
            <pc:sldMk cId="1440637458" sldId="769"/>
            <ac:picMk id="25" creationId="{1C4CE950-7920-E67D-A7EE-18CFA3B9FA00}"/>
          </ac:picMkLst>
        </pc:picChg>
      </pc:sldChg>
      <pc:sldChg chg="addSp delSp modSp add mod">
        <pc:chgData name="Jang Minchang" userId="5d9bafdb3db22792" providerId="LiveId" clId="{8C414D0D-7913-4BD8-B215-27E3F8CE625B}" dt="2023-05-03T05:01:51.250" v="93018" actId="404"/>
        <pc:sldMkLst>
          <pc:docMk/>
          <pc:sldMk cId="137715324" sldId="770"/>
        </pc:sldMkLst>
        <pc:spChg chg="mod">
          <ac:chgData name="Jang Minchang" userId="5d9bafdb3db22792" providerId="LiveId" clId="{8C414D0D-7913-4BD8-B215-27E3F8CE625B}" dt="2023-05-03T05:01:51.250" v="93018" actId="404"/>
          <ac:spMkLst>
            <pc:docMk/>
            <pc:sldMk cId="137715324" sldId="770"/>
            <ac:spMk id="2" creationId="{E70CEF53-FBE6-D8C0-7D02-607A5FA7B9FC}"/>
          </ac:spMkLst>
        </pc:spChg>
        <pc:spChg chg="add del">
          <ac:chgData name="Jang Minchang" userId="5d9bafdb3db22792" providerId="LiveId" clId="{8C414D0D-7913-4BD8-B215-27E3F8CE625B}" dt="2023-04-27T06:58:27.851" v="56413" actId="478"/>
          <ac:spMkLst>
            <pc:docMk/>
            <pc:sldMk cId="137715324" sldId="770"/>
            <ac:spMk id="5" creationId="{AFDB5FFE-6A3A-7CA6-6A83-F8EC3CDFEC98}"/>
          </ac:spMkLst>
        </pc:spChg>
        <pc:spChg chg="mod">
          <ac:chgData name="Jang Minchang" userId="5d9bafdb3db22792" providerId="LiveId" clId="{8C414D0D-7913-4BD8-B215-27E3F8CE625B}" dt="2023-04-27T06:59:28.746" v="56428" actId="20577"/>
          <ac:spMkLst>
            <pc:docMk/>
            <pc:sldMk cId="137715324" sldId="770"/>
            <ac:spMk id="26" creationId="{06A3D5BB-8E19-9D51-C5FB-F9A2E001B230}"/>
          </ac:spMkLst>
        </pc:spChg>
        <pc:picChg chg="del">
          <ac:chgData name="Jang Minchang" userId="5d9bafdb3db22792" providerId="LiveId" clId="{8C414D0D-7913-4BD8-B215-27E3F8CE625B}" dt="2023-04-27T06:57:17.286" v="56335" actId="478"/>
          <ac:picMkLst>
            <pc:docMk/>
            <pc:sldMk cId="137715324" sldId="770"/>
            <ac:picMk id="25" creationId="{1C4CE950-7920-E67D-A7EE-18CFA3B9FA00}"/>
          </ac:picMkLst>
        </pc:picChg>
      </pc:sldChg>
      <pc:sldChg chg="delSp modSp add mod">
        <pc:chgData name="Jang Minchang" userId="5d9bafdb3db22792" providerId="LiveId" clId="{8C414D0D-7913-4BD8-B215-27E3F8CE625B}" dt="2023-05-03T05:01:56.307" v="93019" actId="404"/>
        <pc:sldMkLst>
          <pc:docMk/>
          <pc:sldMk cId="498285580" sldId="771"/>
        </pc:sldMkLst>
        <pc:spChg chg="mod">
          <ac:chgData name="Jang Minchang" userId="5d9bafdb3db22792" providerId="LiveId" clId="{8C414D0D-7913-4BD8-B215-27E3F8CE625B}" dt="2023-05-03T05:01:56.307" v="93019" actId="404"/>
          <ac:spMkLst>
            <pc:docMk/>
            <pc:sldMk cId="498285580" sldId="771"/>
            <ac:spMk id="2" creationId="{E70CEF53-FBE6-D8C0-7D02-607A5FA7B9FC}"/>
          </ac:spMkLst>
        </pc:spChg>
        <pc:picChg chg="del">
          <ac:chgData name="Jang Minchang" userId="5d9bafdb3db22792" providerId="LiveId" clId="{8C414D0D-7913-4BD8-B215-27E3F8CE625B}" dt="2023-04-27T07:02:04.449" v="57054" actId="478"/>
          <ac:picMkLst>
            <pc:docMk/>
            <pc:sldMk cId="498285580" sldId="771"/>
            <ac:picMk id="8" creationId="{1133E6F4-FC1E-2647-04D5-7150214D850F}"/>
          </ac:picMkLst>
        </pc:picChg>
      </pc:sldChg>
      <pc:sldChg chg="addSp modSp add mod">
        <pc:chgData name="Jang Minchang" userId="5d9bafdb3db22792" providerId="LiveId" clId="{8C414D0D-7913-4BD8-B215-27E3F8CE625B}" dt="2023-05-03T05:02:17.847" v="93055" actId="20577"/>
        <pc:sldMkLst>
          <pc:docMk/>
          <pc:sldMk cId="1841518124" sldId="772"/>
        </pc:sldMkLst>
        <pc:spChg chg="mod">
          <ac:chgData name="Jang Minchang" userId="5d9bafdb3db22792" providerId="LiveId" clId="{8C414D0D-7913-4BD8-B215-27E3F8CE625B}" dt="2023-05-03T05:02:17.847" v="93055" actId="20577"/>
          <ac:spMkLst>
            <pc:docMk/>
            <pc:sldMk cId="1841518124" sldId="77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7:03:36.704" v="57186"/>
          <ac:spMkLst>
            <pc:docMk/>
            <pc:sldMk cId="1841518124" sldId="772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7T07:32:42.586" v="57487" actId="164"/>
          <ac:spMkLst>
            <pc:docMk/>
            <pc:sldMk cId="1841518124" sldId="772"/>
            <ac:spMk id="5" creationId="{224AF651-C947-94B2-3045-4D99E9C062F0}"/>
          </ac:spMkLst>
        </pc:spChg>
        <pc:spChg chg="mod">
          <ac:chgData name="Jang Minchang" userId="5d9bafdb3db22792" providerId="LiveId" clId="{8C414D0D-7913-4BD8-B215-27E3F8CE625B}" dt="2023-04-27T07:33:40.381" v="57642" actId="1036"/>
          <ac:spMkLst>
            <pc:docMk/>
            <pc:sldMk cId="1841518124" sldId="772"/>
            <ac:spMk id="26" creationId="{06A3D5BB-8E19-9D51-C5FB-F9A2E001B230}"/>
          </ac:spMkLst>
        </pc:spChg>
        <pc:grpChg chg="add mod">
          <ac:chgData name="Jang Minchang" userId="5d9bafdb3db22792" providerId="LiveId" clId="{8C414D0D-7913-4BD8-B215-27E3F8CE625B}" dt="2023-04-27T07:33:12.117" v="57492" actId="1076"/>
          <ac:grpSpMkLst>
            <pc:docMk/>
            <pc:sldMk cId="1841518124" sldId="772"/>
            <ac:grpSpMk id="7" creationId="{97FAB7FA-6EC1-337D-B42B-36E74FCD8981}"/>
          </ac:grpSpMkLst>
        </pc:grpChg>
        <pc:picChg chg="add mod">
          <ac:chgData name="Jang Minchang" userId="5d9bafdb3db22792" providerId="LiveId" clId="{8C414D0D-7913-4BD8-B215-27E3F8CE625B}" dt="2023-04-27T07:32:42.586" v="57487" actId="164"/>
          <ac:picMkLst>
            <pc:docMk/>
            <pc:sldMk cId="1841518124" sldId="772"/>
            <ac:picMk id="4" creationId="{2A94C1F2-D5B3-3CA2-BB76-A5E3EF028035}"/>
          </ac:picMkLst>
        </pc:picChg>
      </pc:sldChg>
      <pc:sldChg chg="modSp add mod">
        <pc:chgData name="Jang Minchang" userId="5d9bafdb3db22792" providerId="LiveId" clId="{8C414D0D-7913-4BD8-B215-27E3F8CE625B}" dt="2023-04-27T07:34:42.575" v="57752" actId="1036"/>
        <pc:sldMkLst>
          <pc:docMk/>
          <pc:sldMk cId="2047758348" sldId="773"/>
        </pc:sldMkLst>
        <pc:spChg chg="mod">
          <ac:chgData name="Jang Minchang" userId="5d9bafdb3db22792" providerId="LiveId" clId="{8C414D0D-7913-4BD8-B215-27E3F8CE625B}" dt="2023-04-27T07:34:30.613" v="57726" actId="6549"/>
          <ac:spMkLst>
            <pc:docMk/>
            <pc:sldMk cId="2047758348" sldId="77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7:34:42.575" v="57752" actId="1036"/>
          <ac:spMkLst>
            <pc:docMk/>
            <pc:sldMk cId="2047758348" sldId="773"/>
            <ac:spMk id="5" creationId="{224AF651-C947-94B2-3045-4D99E9C062F0}"/>
          </ac:spMkLst>
        </pc:spChg>
        <pc:spChg chg="mod">
          <ac:chgData name="Jang Minchang" userId="5d9bafdb3db22792" providerId="LiveId" clId="{8C414D0D-7913-4BD8-B215-27E3F8CE625B}" dt="2023-04-27T07:34:34.213" v="57727" actId="1076"/>
          <ac:spMkLst>
            <pc:docMk/>
            <pc:sldMk cId="2047758348" sldId="773"/>
            <ac:spMk id="26" creationId="{06A3D5BB-8E19-9D51-C5FB-F9A2E001B230}"/>
          </ac:spMkLst>
        </pc:spChg>
        <pc:grpChg chg="mod">
          <ac:chgData name="Jang Minchang" userId="5d9bafdb3db22792" providerId="LiveId" clId="{8C414D0D-7913-4BD8-B215-27E3F8CE625B}" dt="2023-04-27T07:34:38.376" v="57728" actId="1076"/>
          <ac:grpSpMkLst>
            <pc:docMk/>
            <pc:sldMk cId="2047758348" sldId="773"/>
            <ac:grpSpMk id="7" creationId="{97FAB7FA-6EC1-337D-B42B-36E74FCD8981}"/>
          </ac:grpSpMkLst>
        </pc:grpChg>
      </pc:sldChg>
      <pc:sldChg chg="delSp modSp add mod">
        <pc:chgData name="Jang Minchang" userId="5d9bafdb3db22792" providerId="LiveId" clId="{8C414D0D-7913-4BD8-B215-27E3F8CE625B}" dt="2023-04-27T07:36:10.284" v="57868" actId="13926"/>
        <pc:sldMkLst>
          <pc:docMk/>
          <pc:sldMk cId="3609163200" sldId="774"/>
        </pc:sldMkLst>
        <pc:spChg chg="mod">
          <ac:chgData name="Jang Minchang" userId="5d9bafdb3db22792" providerId="LiveId" clId="{8C414D0D-7913-4BD8-B215-27E3F8CE625B}" dt="2023-04-27T07:35:42.882" v="57861" actId="20577"/>
          <ac:spMkLst>
            <pc:docMk/>
            <pc:sldMk cId="3609163200" sldId="77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7:36:10.284" v="57868" actId="13926"/>
          <ac:spMkLst>
            <pc:docMk/>
            <pc:sldMk cId="3609163200" sldId="774"/>
            <ac:spMk id="26" creationId="{06A3D5BB-8E19-9D51-C5FB-F9A2E001B230}"/>
          </ac:spMkLst>
        </pc:spChg>
        <pc:grpChg chg="del">
          <ac:chgData name="Jang Minchang" userId="5d9bafdb3db22792" providerId="LiveId" clId="{8C414D0D-7913-4BD8-B215-27E3F8CE625B}" dt="2023-04-27T07:35:19.476" v="57754" actId="478"/>
          <ac:grpSpMkLst>
            <pc:docMk/>
            <pc:sldMk cId="3609163200" sldId="774"/>
            <ac:grpSpMk id="7" creationId="{97FAB7FA-6EC1-337D-B42B-36E74FCD8981}"/>
          </ac:grpSpMkLst>
        </pc:grpChg>
      </pc:sldChg>
      <pc:sldChg chg="addSp delSp modSp add mod">
        <pc:chgData name="Jang Minchang" userId="5d9bafdb3db22792" providerId="LiveId" clId="{8C414D0D-7913-4BD8-B215-27E3F8CE625B}" dt="2023-05-01T03:21:39.634" v="58679" actId="1076"/>
        <pc:sldMkLst>
          <pc:docMk/>
          <pc:sldMk cId="3145823894" sldId="775"/>
        </pc:sldMkLst>
        <pc:spChg chg="mod">
          <ac:chgData name="Jang Minchang" userId="5d9bafdb3db22792" providerId="LiveId" clId="{8C414D0D-7913-4BD8-B215-27E3F8CE625B}" dt="2023-05-01T03:20:18.766" v="58669" actId="20577"/>
          <ac:spMkLst>
            <pc:docMk/>
            <pc:sldMk cId="3145823894" sldId="77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7:36:48.380" v="57916" actId="20577"/>
          <ac:spMkLst>
            <pc:docMk/>
            <pc:sldMk cId="3145823894" sldId="775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5-01T03:21:39.634" v="58679" actId="1076"/>
          <ac:spMkLst>
            <pc:docMk/>
            <pc:sldMk cId="3145823894" sldId="775"/>
            <ac:spMk id="5" creationId="{FCC9F623-1AAB-DA52-CF9F-670BFF597239}"/>
          </ac:spMkLst>
        </pc:spChg>
        <pc:spChg chg="del">
          <ac:chgData name="Jang Minchang" userId="5d9bafdb3db22792" providerId="LiveId" clId="{8C414D0D-7913-4BD8-B215-27E3F8CE625B}" dt="2023-05-01T03:17:06.242" v="57917" actId="478"/>
          <ac:spMkLst>
            <pc:docMk/>
            <pc:sldMk cId="3145823894" sldId="775"/>
            <ac:spMk id="26" creationId="{06A3D5BB-8E19-9D51-C5FB-F9A2E001B230}"/>
          </ac:spMkLst>
        </pc:spChg>
      </pc:sldChg>
      <pc:sldChg chg="modSp add mod">
        <pc:chgData name="Jang Minchang" userId="5d9bafdb3db22792" providerId="LiveId" clId="{8C414D0D-7913-4BD8-B215-27E3F8CE625B}" dt="2023-05-01T03:23:30.485" v="58793" actId="20577"/>
        <pc:sldMkLst>
          <pc:docMk/>
          <pc:sldMk cId="3959719468" sldId="776"/>
        </pc:sldMkLst>
        <pc:spChg chg="mod">
          <ac:chgData name="Jang Minchang" userId="5d9bafdb3db22792" providerId="LiveId" clId="{8C414D0D-7913-4BD8-B215-27E3F8CE625B}" dt="2023-05-01T03:23:30.485" v="58793" actId="20577"/>
          <ac:spMkLst>
            <pc:docMk/>
            <pc:sldMk cId="3959719468" sldId="77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1T03:23:26.061" v="58787" actId="1076"/>
          <ac:spMkLst>
            <pc:docMk/>
            <pc:sldMk cId="3959719468" sldId="776"/>
            <ac:spMk id="5" creationId="{FCC9F623-1AAB-DA52-CF9F-670BFF597239}"/>
          </ac:spMkLst>
        </pc:spChg>
      </pc:sldChg>
      <pc:sldChg chg="delSp modSp add mod">
        <pc:chgData name="Jang Minchang" userId="5d9bafdb3db22792" providerId="LiveId" clId="{8C414D0D-7913-4BD8-B215-27E3F8CE625B}" dt="2023-05-03T05:02:45.388" v="93062" actId="20577"/>
        <pc:sldMkLst>
          <pc:docMk/>
          <pc:sldMk cId="3004099895" sldId="777"/>
        </pc:sldMkLst>
        <pc:spChg chg="mod">
          <ac:chgData name="Jang Minchang" userId="5d9bafdb3db22792" providerId="LiveId" clId="{8C414D0D-7913-4BD8-B215-27E3F8CE625B}" dt="2023-05-03T05:02:45.388" v="93062" actId="20577"/>
          <ac:spMkLst>
            <pc:docMk/>
            <pc:sldMk cId="3004099895" sldId="777"/>
            <ac:spMk id="2" creationId="{E70CEF53-FBE6-D8C0-7D02-607A5FA7B9FC}"/>
          </ac:spMkLst>
        </pc:spChg>
        <pc:spChg chg="del mod">
          <ac:chgData name="Jang Minchang" userId="5d9bafdb3db22792" providerId="LiveId" clId="{8C414D0D-7913-4BD8-B215-27E3F8CE625B}" dt="2023-05-01T03:23:34.697" v="58796" actId="478"/>
          <ac:spMkLst>
            <pc:docMk/>
            <pc:sldMk cId="3004099895" sldId="777"/>
            <ac:spMk id="5" creationId="{FCC9F623-1AAB-DA52-CF9F-670BFF597239}"/>
          </ac:spMkLst>
        </pc:spChg>
      </pc:sldChg>
      <pc:sldChg chg="addSp modSp add mod">
        <pc:chgData name="Jang Minchang" userId="5d9bafdb3db22792" providerId="LiveId" clId="{8C414D0D-7913-4BD8-B215-27E3F8CE625B}" dt="2023-05-01T03:26:05.703" v="59571" actId="13926"/>
        <pc:sldMkLst>
          <pc:docMk/>
          <pc:sldMk cId="2949550841" sldId="778"/>
        </pc:sldMkLst>
        <pc:spChg chg="mod">
          <ac:chgData name="Jang Minchang" userId="5d9bafdb3db22792" providerId="LiveId" clId="{8C414D0D-7913-4BD8-B215-27E3F8CE625B}" dt="2023-05-01T03:25:45.059" v="59558"/>
          <ac:spMkLst>
            <pc:docMk/>
            <pc:sldMk cId="2949550841" sldId="778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1T03:26:05.703" v="59571" actId="13926"/>
          <ac:spMkLst>
            <pc:docMk/>
            <pc:sldMk cId="2949550841" sldId="778"/>
            <ac:spMk id="5" creationId="{008F58F5-DA7B-A543-E46C-DA01D94753C7}"/>
          </ac:spMkLst>
        </pc:spChg>
      </pc:sldChg>
      <pc:sldChg chg="addSp modSp add mod">
        <pc:chgData name="Jang Minchang" userId="5d9bafdb3db22792" providerId="LiveId" clId="{8C414D0D-7913-4BD8-B215-27E3F8CE625B}" dt="2023-05-01T03:27:46.587" v="59640" actId="1076"/>
        <pc:sldMkLst>
          <pc:docMk/>
          <pc:sldMk cId="783506148" sldId="779"/>
        </pc:sldMkLst>
        <pc:spChg chg="mod">
          <ac:chgData name="Jang Minchang" userId="5d9bafdb3db22792" providerId="LiveId" clId="{8C414D0D-7913-4BD8-B215-27E3F8CE625B}" dt="2023-05-01T03:26:29.673" v="59629" actId="20577"/>
          <ac:spMkLst>
            <pc:docMk/>
            <pc:sldMk cId="783506148" sldId="779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1T03:27:46.587" v="59640" actId="1076"/>
          <ac:spMkLst>
            <pc:docMk/>
            <pc:sldMk cId="783506148" sldId="779"/>
            <ac:spMk id="5" creationId="{6F8404C4-64DD-EC66-5DF9-D8A26A24AC17}"/>
          </ac:spMkLst>
        </pc:spChg>
      </pc:sldChg>
      <pc:sldChg chg="delSp modSp add mod">
        <pc:chgData name="Jang Minchang" userId="5d9bafdb3db22792" providerId="LiveId" clId="{8C414D0D-7913-4BD8-B215-27E3F8CE625B}" dt="2023-05-03T05:03:35.261" v="93150" actId="404"/>
        <pc:sldMkLst>
          <pc:docMk/>
          <pc:sldMk cId="3428222290" sldId="780"/>
        </pc:sldMkLst>
        <pc:spChg chg="mod">
          <ac:chgData name="Jang Minchang" userId="5d9bafdb3db22792" providerId="LiveId" clId="{8C414D0D-7913-4BD8-B215-27E3F8CE625B}" dt="2023-05-03T05:03:35.261" v="93150" actId="404"/>
          <ac:spMkLst>
            <pc:docMk/>
            <pc:sldMk cId="3428222290" sldId="780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1T03:27:51.816" v="59642" actId="478"/>
          <ac:spMkLst>
            <pc:docMk/>
            <pc:sldMk cId="3428222290" sldId="780"/>
            <ac:spMk id="5" creationId="{6F8404C4-64DD-EC66-5DF9-D8A26A24AC17}"/>
          </ac:spMkLst>
        </pc:spChg>
      </pc:sldChg>
      <pc:sldChg chg="modSp add mod">
        <pc:chgData name="Jang Minchang" userId="5d9bafdb3db22792" providerId="LiveId" clId="{8C414D0D-7913-4BD8-B215-27E3F8CE625B}" dt="2023-05-03T05:07:51.313" v="93443" actId="20577"/>
        <pc:sldMkLst>
          <pc:docMk/>
          <pc:sldMk cId="4239109336" sldId="781"/>
        </pc:sldMkLst>
        <pc:spChg chg="mod">
          <ac:chgData name="Jang Minchang" userId="5d9bafdb3db22792" providerId="LiveId" clId="{8C414D0D-7913-4BD8-B215-27E3F8CE625B}" dt="2023-05-03T05:07:51.313" v="93443" actId="20577"/>
          <ac:spMkLst>
            <pc:docMk/>
            <pc:sldMk cId="4239109336" sldId="781"/>
            <ac:spMk id="2" creationId="{E70CEF53-FBE6-D8C0-7D02-607A5FA7B9FC}"/>
          </ac:spMkLst>
        </pc:spChg>
      </pc:sldChg>
      <pc:sldChg chg="modSp add mod">
        <pc:chgData name="Jang Minchang" userId="5d9bafdb3db22792" providerId="LiveId" clId="{8C414D0D-7913-4BD8-B215-27E3F8CE625B}" dt="2023-05-03T05:05:40.169" v="93198" actId="20577"/>
        <pc:sldMkLst>
          <pc:docMk/>
          <pc:sldMk cId="3961484528" sldId="782"/>
        </pc:sldMkLst>
        <pc:spChg chg="mod">
          <ac:chgData name="Jang Minchang" userId="5d9bafdb3db22792" providerId="LiveId" clId="{8C414D0D-7913-4BD8-B215-27E3F8CE625B}" dt="2023-05-03T05:05:40.169" v="93198" actId="20577"/>
          <ac:spMkLst>
            <pc:docMk/>
            <pc:sldMk cId="3961484528" sldId="782"/>
            <ac:spMk id="2" creationId="{E70CEF53-FBE6-D8C0-7D02-607A5FA7B9FC}"/>
          </ac:spMkLst>
        </pc:spChg>
      </pc:sldChg>
      <pc:sldChg chg="addSp modSp add mod">
        <pc:chgData name="Jang Minchang" userId="5d9bafdb3db22792" providerId="LiveId" clId="{8C414D0D-7913-4BD8-B215-27E3F8CE625B}" dt="2023-05-01T03:49:19.774" v="62267" actId="6549"/>
        <pc:sldMkLst>
          <pc:docMk/>
          <pc:sldMk cId="211070379" sldId="783"/>
        </pc:sldMkLst>
        <pc:spChg chg="mod">
          <ac:chgData name="Jang Minchang" userId="5d9bafdb3db22792" providerId="LiveId" clId="{8C414D0D-7913-4BD8-B215-27E3F8CE625B}" dt="2023-05-01T03:49:11.491" v="62264" actId="20577"/>
          <ac:spMkLst>
            <pc:docMk/>
            <pc:sldMk cId="211070379" sldId="783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1T03:49:19.774" v="62267" actId="6549"/>
          <ac:spMkLst>
            <pc:docMk/>
            <pc:sldMk cId="211070379" sldId="783"/>
            <ac:spMk id="5" creationId="{0ABB1D60-1ED9-FF31-0512-4B448A60F7EC}"/>
          </ac:spMkLst>
        </pc:spChg>
      </pc:sldChg>
      <pc:sldChg chg="modSp add mod">
        <pc:chgData name="Jang Minchang" userId="5d9bafdb3db22792" providerId="LiveId" clId="{8C414D0D-7913-4BD8-B215-27E3F8CE625B}" dt="2023-05-01T03:50:45.507" v="62270" actId="20577"/>
        <pc:sldMkLst>
          <pc:docMk/>
          <pc:sldMk cId="3958612598" sldId="784"/>
        </pc:sldMkLst>
        <pc:spChg chg="mod">
          <ac:chgData name="Jang Minchang" userId="5d9bafdb3db22792" providerId="LiveId" clId="{8C414D0D-7913-4BD8-B215-27E3F8CE625B}" dt="2023-05-01T03:49:16.668" v="62266" actId="20577"/>
          <ac:spMkLst>
            <pc:docMk/>
            <pc:sldMk cId="3958612598" sldId="78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1T03:50:45.507" v="62270" actId="20577"/>
          <ac:spMkLst>
            <pc:docMk/>
            <pc:sldMk cId="3958612598" sldId="784"/>
            <ac:spMk id="5" creationId="{0ABB1D60-1ED9-FF31-0512-4B448A60F7EC}"/>
          </ac:spMkLst>
        </pc:spChg>
      </pc:sldChg>
      <pc:sldChg chg="modSp add mod">
        <pc:chgData name="Jang Minchang" userId="5d9bafdb3db22792" providerId="LiveId" clId="{8C414D0D-7913-4BD8-B215-27E3F8CE625B}" dt="2023-05-01T03:51:18.957" v="62327" actId="20577"/>
        <pc:sldMkLst>
          <pc:docMk/>
          <pc:sldMk cId="4287139551" sldId="785"/>
        </pc:sldMkLst>
        <pc:spChg chg="mod">
          <ac:chgData name="Jang Minchang" userId="5d9bafdb3db22792" providerId="LiveId" clId="{8C414D0D-7913-4BD8-B215-27E3F8CE625B}" dt="2023-05-01T03:51:15.257" v="62324" actId="20577"/>
          <ac:spMkLst>
            <pc:docMk/>
            <pc:sldMk cId="4287139551" sldId="78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1T03:51:18.957" v="62327" actId="20577"/>
          <ac:spMkLst>
            <pc:docMk/>
            <pc:sldMk cId="4287139551" sldId="785"/>
            <ac:spMk id="5" creationId="{0ABB1D60-1ED9-FF31-0512-4B448A60F7EC}"/>
          </ac:spMkLst>
        </pc:spChg>
      </pc:sldChg>
      <pc:sldChg chg="addSp delSp modSp add mod">
        <pc:chgData name="Jang Minchang" userId="5d9bafdb3db22792" providerId="LiveId" clId="{8C414D0D-7913-4BD8-B215-27E3F8CE625B}" dt="2023-05-03T05:08:41.883" v="93452" actId="6549"/>
        <pc:sldMkLst>
          <pc:docMk/>
          <pc:sldMk cId="1766412597" sldId="786"/>
        </pc:sldMkLst>
        <pc:spChg chg="mod">
          <ac:chgData name="Jang Minchang" userId="5d9bafdb3db22792" providerId="LiveId" clId="{8C414D0D-7913-4BD8-B215-27E3F8CE625B}" dt="2023-05-03T05:08:41.883" v="93452" actId="6549"/>
          <ac:spMkLst>
            <pc:docMk/>
            <pc:sldMk cId="1766412597" sldId="786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1T03:53:17.807" v="62406" actId="478"/>
          <ac:spMkLst>
            <pc:docMk/>
            <pc:sldMk cId="1766412597" sldId="786"/>
            <ac:spMk id="5" creationId="{0ABB1D60-1ED9-FF31-0512-4B448A60F7EC}"/>
          </ac:spMkLst>
        </pc:spChg>
        <pc:spChg chg="add del mod">
          <ac:chgData name="Jang Minchang" userId="5d9bafdb3db22792" providerId="LiveId" clId="{8C414D0D-7913-4BD8-B215-27E3F8CE625B}" dt="2023-05-01T03:55:56.534" v="62616" actId="478"/>
          <ac:spMkLst>
            <pc:docMk/>
            <pc:sldMk cId="1766412597" sldId="786"/>
            <ac:spMk id="7" creationId="{379F8A3E-51F9-568E-0B96-A8AAA0327504}"/>
          </ac:spMkLst>
        </pc:spChg>
      </pc:sldChg>
      <pc:sldChg chg="modSp add mod">
        <pc:chgData name="Jang Minchang" userId="5d9bafdb3db22792" providerId="LiveId" clId="{8C414D0D-7913-4BD8-B215-27E3F8CE625B}" dt="2023-05-01T03:57:57.513" v="62665" actId="13926"/>
        <pc:sldMkLst>
          <pc:docMk/>
          <pc:sldMk cId="4286887385" sldId="787"/>
        </pc:sldMkLst>
        <pc:spChg chg="mod">
          <ac:chgData name="Jang Minchang" userId="5d9bafdb3db22792" providerId="LiveId" clId="{8C414D0D-7913-4BD8-B215-27E3F8CE625B}" dt="2023-05-01T03:55:53.748" v="62615" actId="20577"/>
          <ac:spMkLst>
            <pc:docMk/>
            <pc:sldMk cId="4286887385" sldId="78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1T03:57:57.513" v="62665" actId="13926"/>
          <ac:spMkLst>
            <pc:docMk/>
            <pc:sldMk cId="4286887385" sldId="787"/>
            <ac:spMk id="7" creationId="{379F8A3E-51F9-568E-0B96-A8AAA0327504}"/>
          </ac:spMkLst>
        </pc:spChg>
      </pc:sldChg>
      <pc:sldChg chg="modSp add mod">
        <pc:chgData name="Jang Minchang" userId="5d9bafdb3db22792" providerId="LiveId" clId="{8C414D0D-7913-4BD8-B215-27E3F8CE625B}" dt="2023-05-01T03:58:05.186" v="62667" actId="13926"/>
        <pc:sldMkLst>
          <pc:docMk/>
          <pc:sldMk cId="3771750883" sldId="788"/>
        </pc:sldMkLst>
        <pc:spChg chg="mod">
          <ac:chgData name="Jang Minchang" userId="5d9bafdb3db22792" providerId="LiveId" clId="{8C414D0D-7913-4BD8-B215-27E3F8CE625B}" dt="2023-05-01T03:56:17.482" v="62628" actId="20577"/>
          <ac:spMkLst>
            <pc:docMk/>
            <pc:sldMk cId="3771750883" sldId="78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1T03:58:05.186" v="62667" actId="13926"/>
          <ac:spMkLst>
            <pc:docMk/>
            <pc:sldMk cId="3771750883" sldId="788"/>
            <ac:spMk id="7" creationId="{379F8A3E-51F9-568E-0B96-A8AAA0327504}"/>
          </ac:spMkLst>
        </pc:spChg>
      </pc:sldChg>
      <pc:sldChg chg="modSp add mod">
        <pc:chgData name="Jang Minchang" userId="5d9bafdb3db22792" providerId="LiveId" clId="{8C414D0D-7913-4BD8-B215-27E3F8CE625B}" dt="2023-05-01T03:58:24.110" v="62672" actId="13926"/>
        <pc:sldMkLst>
          <pc:docMk/>
          <pc:sldMk cId="2197101182" sldId="789"/>
        </pc:sldMkLst>
        <pc:spChg chg="mod">
          <ac:chgData name="Jang Minchang" userId="5d9bafdb3db22792" providerId="LiveId" clId="{8C414D0D-7913-4BD8-B215-27E3F8CE625B}" dt="2023-05-01T03:57:44.895" v="62661" actId="20577"/>
          <ac:spMkLst>
            <pc:docMk/>
            <pc:sldMk cId="2197101182" sldId="78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1T03:58:24.110" v="62672" actId="13926"/>
          <ac:spMkLst>
            <pc:docMk/>
            <pc:sldMk cId="2197101182" sldId="789"/>
            <ac:spMk id="7" creationId="{379F8A3E-51F9-568E-0B96-A8AAA0327504}"/>
          </ac:spMkLst>
        </pc:spChg>
      </pc:sldChg>
      <pc:sldChg chg="delSp modSp add mod">
        <pc:chgData name="Jang Minchang" userId="5d9bafdb3db22792" providerId="LiveId" clId="{8C414D0D-7913-4BD8-B215-27E3F8CE625B}" dt="2023-05-03T05:08:50.070" v="93453" actId="404"/>
        <pc:sldMkLst>
          <pc:docMk/>
          <pc:sldMk cId="4211058645" sldId="790"/>
        </pc:sldMkLst>
        <pc:spChg chg="mod">
          <ac:chgData name="Jang Minchang" userId="5d9bafdb3db22792" providerId="LiveId" clId="{8C414D0D-7913-4BD8-B215-27E3F8CE625B}" dt="2023-05-03T05:08:50.070" v="93453" actId="404"/>
          <ac:spMkLst>
            <pc:docMk/>
            <pc:sldMk cId="4211058645" sldId="790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1T03:58:29.836" v="62674" actId="478"/>
          <ac:spMkLst>
            <pc:docMk/>
            <pc:sldMk cId="4211058645" sldId="790"/>
            <ac:spMk id="7" creationId="{379F8A3E-51F9-568E-0B96-A8AAA0327504}"/>
          </ac:spMkLst>
        </pc:spChg>
      </pc:sldChg>
      <pc:sldChg chg="modSp add mod">
        <pc:chgData name="Jang Minchang" userId="5d9bafdb3db22792" providerId="LiveId" clId="{8C414D0D-7913-4BD8-B215-27E3F8CE625B}" dt="2023-05-03T05:09:33.857" v="93468" actId="20577"/>
        <pc:sldMkLst>
          <pc:docMk/>
          <pc:sldMk cId="713337883" sldId="791"/>
        </pc:sldMkLst>
        <pc:spChg chg="mod">
          <ac:chgData name="Jang Minchang" userId="5d9bafdb3db22792" providerId="LiveId" clId="{8C414D0D-7913-4BD8-B215-27E3F8CE625B}" dt="2023-05-03T05:09:33.857" v="93468" actId="20577"/>
          <ac:spMkLst>
            <pc:docMk/>
            <pc:sldMk cId="713337883" sldId="791"/>
            <ac:spMk id="2" creationId="{E70CEF53-FBE6-D8C0-7D02-607A5FA7B9FC}"/>
          </ac:spMkLst>
        </pc:spChg>
      </pc:sldChg>
      <pc:sldChg chg="modSp add mod">
        <pc:chgData name="Jang Minchang" userId="5d9bafdb3db22792" providerId="LiveId" clId="{8C414D0D-7913-4BD8-B215-27E3F8CE625B}" dt="2023-05-03T05:09:48.072" v="93471" actId="404"/>
        <pc:sldMkLst>
          <pc:docMk/>
          <pc:sldMk cId="181528104" sldId="792"/>
        </pc:sldMkLst>
        <pc:spChg chg="mod">
          <ac:chgData name="Jang Minchang" userId="5d9bafdb3db22792" providerId="LiveId" clId="{8C414D0D-7913-4BD8-B215-27E3F8CE625B}" dt="2023-05-03T05:09:48.072" v="93471" actId="404"/>
          <ac:spMkLst>
            <pc:docMk/>
            <pc:sldMk cId="181528104" sldId="792"/>
            <ac:spMk id="2" creationId="{E70CEF53-FBE6-D8C0-7D02-607A5FA7B9FC}"/>
          </ac:spMkLst>
        </pc:spChg>
      </pc:sldChg>
      <pc:sldChg chg="add del">
        <pc:chgData name="Jang Minchang" userId="5d9bafdb3db22792" providerId="LiveId" clId="{8C414D0D-7913-4BD8-B215-27E3F8CE625B}" dt="2023-05-02T01:05:16.844" v="64321" actId="47"/>
        <pc:sldMkLst>
          <pc:docMk/>
          <pc:sldMk cId="1937877653" sldId="793"/>
        </pc:sldMkLst>
      </pc:sldChg>
      <pc:sldChg chg="addSp delSp modSp add mod">
        <pc:chgData name="Jang Minchang" userId="5d9bafdb3db22792" providerId="LiveId" clId="{8C414D0D-7913-4BD8-B215-27E3F8CE625B}" dt="2023-05-02T01:15:44.057" v="65066" actId="13926"/>
        <pc:sldMkLst>
          <pc:docMk/>
          <pc:sldMk cId="3876063734" sldId="793"/>
        </pc:sldMkLst>
        <pc:spChg chg="mod">
          <ac:chgData name="Jang Minchang" userId="5d9bafdb3db22792" providerId="LiveId" clId="{8C414D0D-7913-4BD8-B215-27E3F8CE625B}" dt="2023-05-02T01:13:05.405" v="65058" actId="20577"/>
          <ac:spMkLst>
            <pc:docMk/>
            <pc:sldMk cId="3876063734" sldId="79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1:12:50.787" v="64957" actId="6549"/>
          <ac:spMkLst>
            <pc:docMk/>
            <pc:sldMk cId="3876063734" sldId="793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5-02T01:15:44.057" v="65066" actId="13926"/>
          <ac:spMkLst>
            <pc:docMk/>
            <pc:sldMk cId="3876063734" sldId="793"/>
            <ac:spMk id="8" creationId="{8BDFA51E-2638-1E44-5A11-8B4F5307A43E}"/>
          </ac:spMkLst>
        </pc:spChg>
        <pc:picChg chg="add del mod">
          <ac:chgData name="Jang Minchang" userId="5d9bafdb3db22792" providerId="LiveId" clId="{8C414D0D-7913-4BD8-B215-27E3F8CE625B}" dt="2023-05-02T01:10:24.180" v="64472" actId="478"/>
          <ac:picMkLst>
            <pc:docMk/>
            <pc:sldMk cId="3876063734" sldId="793"/>
            <ac:picMk id="5" creationId="{4B5895D1-926E-3B62-633B-174603FDBA81}"/>
          </ac:picMkLst>
        </pc:picChg>
      </pc:sldChg>
      <pc:sldChg chg="modSp add mod">
        <pc:chgData name="Jang Minchang" userId="5d9bafdb3db22792" providerId="LiveId" clId="{8C414D0D-7913-4BD8-B215-27E3F8CE625B}" dt="2023-05-02T01:12:47.076" v="64956" actId="20577"/>
        <pc:sldMkLst>
          <pc:docMk/>
          <pc:sldMk cId="423475576" sldId="794"/>
        </pc:sldMkLst>
        <pc:spChg chg="mod">
          <ac:chgData name="Jang Minchang" userId="5d9bafdb3db22792" providerId="LiveId" clId="{8C414D0D-7913-4BD8-B215-27E3F8CE625B}" dt="2023-05-02T01:12:47.076" v="64956" actId="20577"/>
          <ac:spMkLst>
            <pc:docMk/>
            <pc:sldMk cId="423475576" sldId="794"/>
            <ac:spMk id="2" creationId="{05EB6AD8-EBF0-5C20-CE5A-1F3F59D8BE70}"/>
          </ac:spMkLst>
        </pc:spChg>
      </pc:sldChg>
      <pc:sldChg chg="add del">
        <pc:chgData name="Jang Minchang" userId="5d9bafdb3db22792" providerId="LiveId" clId="{8C414D0D-7913-4BD8-B215-27E3F8CE625B}" dt="2023-05-02T01:12:28.780" v="64936" actId="47"/>
        <pc:sldMkLst>
          <pc:docMk/>
          <pc:sldMk cId="507458114" sldId="794"/>
        </pc:sldMkLst>
      </pc:sldChg>
      <pc:sldChg chg="modSp add mod">
        <pc:chgData name="Jang Minchang" userId="5d9bafdb3db22792" providerId="LiveId" clId="{8C414D0D-7913-4BD8-B215-27E3F8CE625B}" dt="2023-05-02T01:18:14.952" v="65145" actId="13926"/>
        <pc:sldMkLst>
          <pc:docMk/>
          <pc:sldMk cId="3585119542" sldId="795"/>
        </pc:sldMkLst>
        <pc:spChg chg="mod">
          <ac:chgData name="Jang Minchang" userId="5d9bafdb3db22792" providerId="LiveId" clId="{8C414D0D-7913-4BD8-B215-27E3F8CE625B}" dt="2023-05-02T01:17:59.166" v="65124" actId="20577"/>
          <ac:spMkLst>
            <pc:docMk/>
            <pc:sldMk cId="3585119542" sldId="79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1:18:14.952" v="65145" actId="13926"/>
          <ac:spMkLst>
            <pc:docMk/>
            <pc:sldMk cId="3585119542" sldId="795"/>
            <ac:spMk id="8" creationId="{8BDFA51E-2638-1E44-5A11-8B4F5307A43E}"/>
          </ac:spMkLst>
        </pc:spChg>
      </pc:sldChg>
      <pc:sldChg chg="addSp modSp add mod">
        <pc:chgData name="Jang Minchang" userId="5d9bafdb3db22792" providerId="LiveId" clId="{8C414D0D-7913-4BD8-B215-27E3F8CE625B}" dt="2023-05-02T01:20:31.793" v="65447" actId="13926"/>
        <pc:sldMkLst>
          <pc:docMk/>
          <pc:sldMk cId="2985338473" sldId="796"/>
        </pc:sldMkLst>
        <pc:spChg chg="mod">
          <ac:chgData name="Jang Minchang" userId="5d9bafdb3db22792" providerId="LiveId" clId="{8C414D0D-7913-4BD8-B215-27E3F8CE625B}" dt="2023-05-02T01:20:20.969" v="65444" actId="20577"/>
          <ac:spMkLst>
            <pc:docMk/>
            <pc:sldMk cId="2985338473" sldId="796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2T01:20:26.594" v="65446" actId="13926"/>
          <ac:spMkLst>
            <pc:docMk/>
            <pc:sldMk cId="2985338473" sldId="796"/>
            <ac:spMk id="5" creationId="{1F6CF49A-FD9E-A46C-B01B-F56ADAD460E8}"/>
          </ac:spMkLst>
        </pc:spChg>
        <pc:spChg chg="mod">
          <ac:chgData name="Jang Minchang" userId="5d9bafdb3db22792" providerId="LiveId" clId="{8C414D0D-7913-4BD8-B215-27E3F8CE625B}" dt="2023-05-02T01:20:31.793" v="65447" actId="13926"/>
          <ac:spMkLst>
            <pc:docMk/>
            <pc:sldMk cId="2985338473" sldId="796"/>
            <ac:spMk id="8" creationId="{8BDFA51E-2638-1E44-5A11-8B4F5307A43E}"/>
          </ac:spMkLst>
        </pc:spChg>
      </pc:sldChg>
      <pc:sldChg chg="addSp delSp modSp add mod">
        <pc:chgData name="Jang Minchang" userId="5d9bafdb3db22792" providerId="LiveId" clId="{8C414D0D-7913-4BD8-B215-27E3F8CE625B}" dt="2023-05-02T01:22:32.039" v="65796" actId="20577"/>
        <pc:sldMkLst>
          <pc:docMk/>
          <pc:sldMk cId="3229816021" sldId="797"/>
        </pc:sldMkLst>
        <pc:spChg chg="mod">
          <ac:chgData name="Jang Minchang" userId="5d9bafdb3db22792" providerId="LiveId" clId="{8C414D0D-7913-4BD8-B215-27E3F8CE625B}" dt="2023-05-02T01:21:51.294" v="65769" actId="20577"/>
          <ac:spMkLst>
            <pc:docMk/>
            <pc:sldMk cId="3229816021" sldId="797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1:21:02.666" v="65449" actId="478"/>
          <ac:spMkLst>
            <pc:docMk/>
            <pc:sldMk cId="3229816021" sldId="797"/>
            <ac:spMk id="5" creationId="{1F6CF49A-FD9E-A46C-B01B-F56ADAD460E8}"/>
          </ac:spMkLst>
        </pc:spChg>
        <pc:spChg chg="add mod">
          <ac:chgData name="Jang Minchang" userId="5d9bafdb3db22792" providerId="LiveId" clId="{8C414D0D-7913-4BD8-B215-27E3F8CE625B}" dt="2023-05-02T01:22:32.039" v="65796" actId="20577"/>
          <ac:spMkLst>
            <pc:docMk/>
            <pc:sldMk cId="3229816021" sldId="797"/>
            <ac:spMk id="7" creationId="{E38049D2-650D-7ECA-88AB-B426FC8BF48D}"/>
          </ac:spMkLst>
        </pc:spChg>
        <pc:spChg chg="del">
          <ac:chgData name="Jang Minchang" userId="5d9bafdb3db22792" providerId="LiveId" clId="{8C414D0D-7913-4BD8-B215-27E3F8CE625B}" dt="2023-05-02T01:21:02.666" v="65449" actId="478"/>
          <ac:spMkLst>
            <pc:docMk/>
            <pc:sldMk cId="3229816021" sldId="797"/>
            <ac:spMk id="8" creationId="{8BDFA51E-2638-1E44-5A11-8B4F5307A43E}"/>
          </ac:spMkLst>
        </pc:spChg>
      </pc:sldChg>
      <pc:sldChg chg="delSp modSp add mod">
        <pc:chgData name="Jang Minchang" userId="5d9bafdb3db22792" providerId="LiveId" clId="{8C414D0D-7913-4BD8-B215-27E3F8CE625B}" dt="2023-05-02T01:43:42.257" v="66750" actId="20577"/>
        <pc:sldMkLst>
          <pc:docMk/>
          <pc:sldMk cId="3052097502" sldId="798"/>
        </pc:sldMkLst>
        <pc:spChg chg="mod">
          <ac:chgData name="Jang Minchang" userId="5d9bafdb3db22792" providerId="LiveId" clId="{8C414D0D-7913-4BD8-B215-27E3F8CE625B}" dt="2023-05-02T01:43:42.257" v="66750" actId="20577"/>
          <ac:spMkLst>
            <pc:docMk/>
            <pc:sldMk cId="3052097502" sldId="798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1:22:47.106" v="65798" actId="478"/>
          <ac:spMkLst>
            <pc:docMk/>
            <pc:sldMk cId="3052097502" sldId="798"/>
            <ac:spMk id="7" creationId="{E38049D2-650D-7ECA-88AB-B426FC8BF48D}"/>
          </ac:spMkLst>
        </pc:spChg>
      </pc:sldChg>
      <pc:sldChg chg="addSp modSp add mod">
        <pc:chgData name="Jang Minchang" userId="5d9bafdb3db22792" providerId="LiveId" clId="{8C414D0D-7913-4BD8-B215-27E3F8CE625B}" dt="2023-05-02T01:48:07.231" v="66785" actId="13926"/>
        <pc:sldMkLst>
          <pc:docMk/>
          <pc:sldMk cId="1032777029" sldId="799"/>
        </pc:sldMkLst>
        <pc:spChg chg="mod">
          <ac:chgData name="Jang Minchang" userId="5d9bafdb3db22792" providerId="LiveId" clId="{8C414D0D-7913-4BD8-B215-27E3F8CE625B}" dt="2023-05-02T01:43:47.667" v="66763" actId="20577"/>
          <ac:spMkLst>
            <pc:docMk/>
            <pc:sldMk cId="1032777029" sldId="799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2T01:48:07.231" v="66785" actId="13926"/>
          <ac:spMkLst>
            <pc:docMk/>
            <pc:sldMk cId="1032777029" sldId="799"/>
            <ac:spMk id="5" creationId="{663F8554-DCCF-7D2C-C8C6-164E75F579BA}"/>
          </ac:spMkLst>
        </pc:spChg>
      </pc:sldChg>
      <pc:sldChg chg="modSp add mod">
        <pc:chgData name="Jang Minchang" userId="5d9bafdb3db22792" providerId="LiveId" clId="{8C414D0D-7913-4BD8-B215-27E3F8CE625B}" dt="2023-05-02T01:48:42.746" v="66834" actId="13926"/>
        <pc:sldMkLst>
          <pc:docMk/>
          <pc:sldMk cId="3919060081" sldId="800"/>
        </pc:sldMkLst>
        <pc:spChg chg="mod">
          <ac:chgData name="Jang Minchang" userId="5d9bafdb3db22792" providerId="LiveId" clId="{8C414D0D-7913-4BD8-B215-27E3F8CE625B}" dt="2023-05-02T01:48:23.868" v="66828" actId="20577"/>
          <ac:spMkLst>
            <pc:docMk/>
            <pc:sldMk cId="3919060081" sldId="80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1:48:42.746" v="66834" actId="13926"/>
          <ac:spMkLst>
            <pc:docMk/>
            <pc:sldMk cId="3919060081" sldId="800"/>
            <ac:spMk id="5" creationId="{663F8554-DCCF-7D2C-C8C6-164E75F579BA}"/>
          </ac:spMkLst>
        </pc:spChg>
      </pc:sldChg>
      <pc:sldChg chg="delSp modSp add mod">
        <pc:chgData name="Jang Minchang" userId="5d9bafdb3db22792" providerId="LiveId" clId="{8C414D0D-7913-4BD8-B215-27E3F8CE625B}" dt="2023-05-03T05:10:07.090" v="93472" actId="404"/>
        <pc:sldMkLst>
          <pc:docMk/>
          <pc:sldMk cId="2810995879" sldId="801"/>
        </pc:sldMkLst>
        <pc:spChg chg="mod">
          <ac:chgData name="Jang Minchang" userId="5d9bafdb3db22792" providerId="LiveId" clId="{8C414D0D-7913-4BD8-B215-27E3F8CE625B}" dt="2023-05-03T05:10:07.090" v="93472" actId="404"/>
          <ac:spMkLst>
            <pc:docMk/>
            <pc:sldMk cId="2810995879" sldId="801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1:49:09.773" v="66836" actId="478"/>
          <ac:spMkLst>
            <pc:docMk/>
            <pc:sldMk cId="2810995879" sldId="801"/>
            <ac:spMk id="5" creationId="{663F8554-DCCF-7D2C-C8C6-164E75F579BA}"/>
          </ac:spMkLst>
        </pc:spChg>
      </pc:sldChg>
      <pc:sldChg chg="addSp delSp modSp add mod">
        <pc:chgData name="Jang Minchang" userId="5d9bafdb3db22792" providerId="LiveId" clId="{8C414D0D-7913-4BD8-B215-27E3F8CE625B}" dt="2023-05-02T01:52:29.789" v="67071" actId="1036"/>
        <pc:sldMkLst>
          <pc:docMk/>
          <pc:sldMk cId="1781691317" sldId="802"/>
        </pc:sldMkLst>
        <pc:spChg chg="mod">
          <ac:chgData name="Jang Minchang" userId="5d9bafdb3db22792" providerId="LiveId" clId="{8C414D0D-7913-4BD8-B215-27E3F8CE625B}" dt="2023-05-02T01:49:56.475" v="67048" actId="20577"/>
          <ac:spMkLst>
            <pc:docMk/>
            <pc:sldMk cId="1781691317" sldId="802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1:49:47.390" v="66964" actId="478"/>
          <ac:spMkLst>
            <pc:docMk/>
            <pc:sldMk cId="1781691317" sldId="802"/>
            <ac:spMk id="5" creationId="{663F8554-DCCF-7D2C-C8C6-164E75F579BA}"/>
          </ac:spMkLst>
        </pc:spChg>
        <pc:spChg chg="add mod">
          <ac:chgData name="Jang Minchang" userId="5d9bafdb3db22792" providerId="LiveId" clId="{8C414D0D-7913-4BD8-B215-27E3F8CE625B}" dt="2023-05-02T01:52:29.789" v="67071" actId="1036"/>
          <ac:spMkLst>
            <pc:docMk/>
            <pc:sldMk cId="1781691317" sldId="802"/>
            <ac:spMk id="7" creationId="{5868CF83-932F-5EBA-2507-7448D1E0D865}"/>
          </ac:spMkLst>
        </pc:spChg>
        <pc:spChg chg="add mod">
          <ac:chgData name="Jang Minchang" userId="5d9bafdb3db22792" providerId="LiveId" clId="{8C414D0D-7913-4BD8-B215-27E3F8CE625B}" dt="2023-05-02T01:52:15.549" v="67061" actId="20577"/>
          <ac:spMkLst>
            <pc:docMk/>
            <pc:sldMk cId="1781691317" sldId="802"/>
            <ac:spMk id="9" creationId="{9617463E-AA33-3D12-CAF7-89E45C9C554C}"/>
          </ac:spMkLst>
        </pc:spChg>
      </pc:sldChg>
      <pc:sldChg chg="modSp add mod">
        <pc:chgData name="Jang Minchang" userId="5d9bafdb3db22792" providerId="LiveId" clId="{8C414D0D-7913-4BD8-B215-27E3F8CE625B}" dt="2023-05-02T01:52:43.892" v="67083" actId="20577"/>
        <pc:sldMkLst>
          <pc:docMk/>
          <pc:sldMk cId="1699691418" sldId="803"/>
        </pc:sldMkLst>
        <pc:spChg chg="mod">
          <ac:chgData name="Jang Minchang" userId="5d9bafdb3db22792" providerId="LiveId" clId="{8C414D0D-7913-4BD8-B215-27E3F8CE625B}" dt="2023-05-02T01:52:43.892" v="67083" actId="20577"/>
          <ac:spMkLst>
            <pc:docMk/>
            <pc:sldMk cId="1699691418" sldId="803"/>
            <ac:spMk id="2" creationId="{05EB6AD8-EBF0-5C20-CE5A-1F3F59D8BE70}"/>
          </ac:spMkLst>
        </pc:spChg>
      </pc:sldChg>
      <pc:sldChg chg="addSp delSp modSp add mod ord">
        <pc:chgData name="Jang Minchang" userId="5d9bafdb3db22792" providerId="LiveId" clId="{8C414D0D-7913-4BD8-B215-27E3F8CE625B}" dt="2023-05-03T05:10:31.639" v="93474" actId="404"/>
        <pc:sldMkLst>
          <pc:docMk/>
          <pc:sldMk cId="1684287302" sldId="804"/>
        </pc:sldMkLst>
        <pc:spChg chg="mod">
          <ac:chgData name="Jang Minchang" userId="5d9bafdb3db22792" providerId="LiveId" clId="{8C414D0D-7913-4BD8-B215-27E3F8CE625B}" dt="2023-05-03T05:10:31.639" v="93474" actId="404"/>
          <ac:spMkLst>
            <pc:docMk/>
            <pc:sldMk cId="1684287302" sldId="80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1:52:54.923" v="67093" actId="20577"/>
          <ac:spMkLst>
            <pc:docMk/>
            <pc:sldMk cId="1684287302" sldId="804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5-02T02:00:04.446" v="67588" actId="478"/>
          <ac:spMkLst>
            <pc:docMk/>
            <pc:sldMk cId="1684287302" sldId="804"/>
            <ac:spMk id="5" creationId="{9DA6F013-F546-3563-1F65-8D8469AB0980}"/>
          </ac:spMkLst>
        </pc:spChg>
        <pc:spChg chg="del">
          <ac:chgData name="Jang Minchang" userId="5d9bafdb3db22792" providerId="LiveId" clId="{8C414D0D-7913-4BD8-B215-27E3F8CE625B}" dt="2023-05-02T01:52:55.956" v="67094" actId="478"/>
          <ac:spMkLst>
            <pc:docMk/>
            <pc:sldMk cId="1684287302" sldId="804"/>
            <ac:spMk id="8" creationId="{8BDFA51E-2638-1E44-5A11-8B4F5307A43E}"/>
          </ac:spMkLst>
        </pc:spChg>
        <pc:spChg chg="add del mod">
          <ac:chgData name="Jang Minchang" userId="5d9bafdb3db22792" providerId="LiveId" clId="{8C414D0D-7913-4BD8-B215-27E3F8CE625B}" dt="2023-05-02T02:00:04.446" v="67588" actId="478"/>
          <ac:spMkLst>
            <pc:docMk/>
            <pc:sldMk cId="1684287302" sldId="804"/>
            <ac:spMk id="9" creationId="{D81067C3-60EE-6AC1-4A1C-696B1024CC07}"/>
          </ac:spMkLst>
        </pc:spChg>
        <pc:spChg chg="add mod">
          <ac:chgData name="Jang Minchang" userId="5d9bafdb3db22792" providerId="LiveId" clId="{8C414D0D-7913-4BD8-B215-27E3F8CE625B}" dt="2023-05-02T02:01:59.189" v="67735" actId="1076"/>
          <ac:spMkLst>
            <pc:docMk/>
            <pc:sldMk cId="1684287302" sldId="804"/>
            <ac:spMk id="17" creationId="{868B4E3E-99E2-0135-71DE-EACF029E1385}"/>
          </ac:spMkLst>
        </pc:spChg>
        <pc:spChg chg="add mod">
          <ac:chgData name="Jang Minchang" userId="5d9bafdb3db22792" providerId="LiveId" clId="{8C414D0D-7913-4BD8-B215-27E3F8CE625B}" dt="2023-05-02T02:02:52.785" v="67832" actId="1038"/>
          <ac:spMkLst>
            <pc:docMk/>
            <pc:sldMk cId="1684287302" sldId="804"/>
            <ac:spMk id="18" creationId="{CED4B429-60D1-1C63-02F2-B3351B20622A}"/>
          </ac:spMkLst>
        </pc:spChg>
        <pc:spChg chg="add mod">
          <ac:chgData name="Jang Minchang" userId="5d9bafdb3db22792" providerId="LiveId" clId="{8C414D0D-7913-4BD8-B215-27E3F8CE625B}" dt="2023-05-02T02:01:59.189" v="67735" actId="1076"/>
          <ac:spMkLst>
            <pc:docMk/>
            <pc:sldMk cId="1684287302" sldId="804"/>
            <ac:spMk id="19" creationId="{9999D884-66FA-06B8-361F-B4D0BD5CE41F}"/>
          </ac:spMkLst>
        </pc:spChg>
        <pc:picChg chg="add del">
          <ac:chgData name="Jang Minchang" userId="5d9bafdb3db22792" providerId="LiveId" clId="{8C414D0D-7913-4BD8-B215-27E3F8CE625B}" dt="2023-05-02T02:00:00.617" v="67587" actId="478"/>
          <ac:picMkLst>
            <pc:docMk/>
            <pc:sldMk cId="1684287302" sldId="804"/>
            <ac:picMk id="11" creationId="{774F5447-314B-875C-DF0C-9ADB83007D93}"/>
          </ac:picMkLst>
        </pc:picChg>
        <pc:picChg chg="add mod">
          <ac:chgData name="Jang Minchang" userId="5d9bafdb3db22792" providerId="LiveId" clId="{8C414D0D-7913-4BD8-B215-27E3F8CE625B}" dt="2023-05-02T02:01:59.189" v="67735" actId="1076"/>
          <ac:picMkLst>
            <pc:docMk/>
            <pc:sldMk cId="1684287302" sldId="804"/>
            <ac:picMk id="16" creationId="{A912EFBB-40E9-1D02-EB6E-9D9626495F69}"/>
          </ac:picMkLst>
        </pc:picChg>
      </pc:sldChg>
      <pc:sldChg chg="delSp modSp add mod">
        <pc:chgData name="Jang Minchang" userId="5d9bafdb3db22792" providerId="LiveId" clId="{8C414D0D-7913-4BD8-B215-27E3F8CE625B}" dt="2023-05-03T05:10:13.572" v="93473" actId="404"/>
        <pc:sldMkLst>
          <pc:docMk/>
          <pc:sldMk cId="1308223141" sldId="805"/>
        </pc:sldMkLst>
        <pc:spChg chg="mod">
          <ac:chgData name="Jang Minchang" userId="5d9bafdb3db22792" providerId="LiveId" clId="{8C414D0D-7913-4BD8-B215-27E3F8CE625B}" dt="2023-05-03T05:10:13.572" v="93473" actId="404"/>
          <ac:spMkLst>
            <pc:docMk/>
            <pc:sldMk cId="1308223141" sldId="805"/>
            <ac:spMk id="2" creationId="{E70CEF53-FBE6-D8C0-7D02-607A5FA7B9FC}"/>
          </ac:spMkLst>
        </pc:spChg>
        <pc:picChg chg="del">
          <ac:chgData name="Jang Minchang" userId="5d9bafdb3db22792" providerId="LiveId" clId="{8C414D0D-7913-4BD8-B215-27E3F8CE625B}" dt="2023-05-02T02:00:17.879" v="67651" actId="21"/>
          <ac:picMkLst>
            <pc:docMk/>
            <pc:sldMk cId="1308223141" sldId="805"/>
            <ac:picMk id="11" creationId="{774F5447-314B-875C-DF0C-9ADB83007D93}"/>
          </ac:picMkLst>
        </pc:picChg>
      </pc:sldChg>
      <pc:sldChg chg="addSp delSp modSp add mod">
        <pc:chgData name="Jang Minchang" userId="5d9bafdb3db22792" providerId="LiveId" clId="{8C414D0D-7913-4BD8-B215-27E3F8CE625B}" dt="2023-05-02T02:06:59.457" v="67869" actId="13926"/>
        <pc:sldMkLst>
          <pc:docMk/>
          <pc:sldMk cId="499270891" sldId="806"/>
        </pc:sldMkLst>
        <pc:spChg chg="mod">
          <ac:chgData name="Jang Minchang" userId="5d9bafdb3db22792" providerId="LiveId" clId="{8C414D0D-7913-4BD8-B215-27E3F8CE625B}" dt="2023-05-02T02:06:47.588" v="67866" actId="14"/>
          <ac:spMkLst>
            <pc:docMk/>
            <pc:sldMk cId="499270891" sldId="806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2T02:06:59.457" v="67869" actId="13926"/>
          <ac:spMkLst>
            <pc:docMk/>
            <pc:sldMk cId="499270891" sldId="806"/>
            <ac:spMk id="5" creationId="{3367990A-4AA5-03F5-5E21-9F6874B9B839}"/>
          </ac:spMkLst>
        </pc:spChg>
        <pc:spChg chg="del">
          <ac:chgData name="Jang Minchang" userId="5d9bafdb3db22792" providerId="LiveId" clId="{8C414D0D-7913-4BD8-B215-27E3F8CE625B}" dt="2023-05-02T02:04:52.930" v="67835" actId="478"/>
          <ac:spMkLst>
            <pc:docMk/>
            <pc:sldMk cId="499270891" sldId="806"/>
            <ac:spMk id="17" creationId="{868B4E3E-99E2-0135-71DE-EACF029E1385}"/>
          </ac:spMkLst>
        </pc:spChg>
        <pc:spChg chg="del">
          <ac:chgData name="Jang Minchang" userId="5d9bafdb3db22792" providerId="LiveId" clId="{8C414D0D-7913-4BD8-B215-27E3F8CE625B}" dt="2023-05-02T02:04:52.930" v="67835" actId="478"/>
          <ac:spMkLst>
            <pc:docMk/>
            <pc:sldMk cId="499270891" sldId="806"/>
            <ac:spMk id="18" creationId="{CED4B429-60D1-1C63-02F2-B3351B20622A}"/>
          </ac:spMkLst>
        </pc:spChg>
        <pc:spChg chg="del">
          <ac:chgData name="Jang Minchang" userId="5d9bafdb3db22792" providerId="LiveId" clId="{8C414D0D-7913-4BD8-B215-27E3F8CE625B}" dt="2023-05-02T02:04:52.930" v="67835" actId="478"/>
          <ac:spMkLst>
            <pc:docMk/>
            <pc:sldMk cId="499270891" sldId="806"/>
            <ac:spMk id="19" creationId="{9999D884-66FA-06B8-361F-B4D0BD5CE41F}"/>
          </ac:spMkLst>
        </pc:spChg>
        <pc:picChg chg="del">
          <ac:chgData name="Jang Minchang" userId="5d9bafdb3db22792" providerId="LiveId" clId="{8C414D0D-7913-4BD8-B215-27E3F8CE625B}" dt="2023-05-02T02:04:50.651" v="67834" actId="478"/>
          <ac:picMkLst>
            <pc:docMk/>
            <pc:sldMk cId="499270891" sldId="806"/>
            <ac:picMk id="16" creationId="{A912EFBB-40E9-1D02-EB6E-9D9626495F69}"/>
          </ac:picMkLst>
        </pc:picChg>
      </pc:sldChg>
      <pc:sldChg chg="delSp modSp add mod">
        <pc:chgData name="Jang Minchang" userId="5d9bafdb3db22792" providerId="LiveId" clId="{8C414D0D-7913-4BD8-B215-27E3F8CE625B}" dt="2023-05-03T05:10:50.271" v="93476" actId="404"/>
        <pc:sldMkLst>
          <pc:docMk/>
          <pc:sldMk cId="647122024" sldId="807"/>
        </pc:sldMkLst>
        <pc:spChg chg="mod">
          <ac:chgData name="Jang Minchang" userId="5d9bafdb3db22792" providerId="LiveId" clId="{8C414D0D-7913-4BD8-B215-27E3F8CE625B}" dt="2023-05-03T05:10:50.271" v="93476" actId="404"/>
          <ac:spMkLst>
            <pc:docMk/>
            <pc:sldMk cId="647122024" sldId="807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2:18:19.936" v="67871" actId="478"/>
          <ac:spMkLst>
            <pc:docMk/>
            <pc:sldMk cId="647122024" sldId="807"/>
            <ac:spMk id="5" creationId="{3367990A-4AA5-03F5-5E21-9F6874B9B839}"/>
          </ac:spMkLst>
        </pc:spChg>
      </pc:sldChg>
      <pc:sldChg chg="addSp delSp modSp add mod">
        <pc:chgData name="Jang Minchang" userId="5d9bafdb3db22792" providerId="LiveId" clId="{8C414D0D-7913-4BD8-B215-27E3F8CE625B}" dt="2023-05-03T05:10:38.489" v="93475" actId="404"/>
        <pc:sldMkLst>
          <pc:docMk/>
          <pc:sldMk cId="113837376" sldId="808"/>
        </pc:sldMkLst>
        <pc:spChg chg="mod">
          <ac:chgData name="Jang Minchang" userId="5d9bafdb3db22792" providerId="LiveId" clId="{8C414D0D-7913-4BD8-B215-27E3F8CE625B}" dt="2023-05-03T05:10:38.489" v="93475" actId="404"/>
          <ac:spMkLst>
            <pc:docMk/>
            <pc:sldMk cId="113837376" sldId="808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2:21:53.410" v="68644" actId="478"/>
          <ac:spMkLst>
            <pc:docMk/>
            <pc:sldMk cId="113837376" sldId="808"/>
            <ac:spMk id="5" creationId="{3367990A-4AA5-03F5-5E21-9F6874B9B839}"/>
          </ac:spMkLst>
        </pc:spChg>
        <pc:spChg chg="add mod">
          <ac:chgData name="Jang Minchang" userId="5d9bafdb3db22792" providerId="LiveId" clId="{8C414D0D-7913-4BD8-B215-27E3F8CE625B}" dt="2023-05-02T02:25:59.452" v="69186" actId="13926"/>
          <ac:spMkLst>
            <pc:docMk/>
            <pc:sldMk cId="113837376" sldId="808"/>
            <ac:spMk id="8" creationId="{71BCE57D-587C-4538-429C-7934278BF5A3}"/>
          </ac:spMkLst>
        </pc:spChg>
        <pc:spChg chg="add mod">
          <ac:chgData name="Jang Minchang" userId="5d9bafdb3db22792" providerId="LiveId" clId="{8C414D0D-7913-4BD8-B215-27E3F8CE625B}" dt="2023-05-02T02:25:46.536" v="69184" actId="1076"/>
          <ac:spMkLst>
            <pc:docMk/>
            <pc:sldMk cId="113837376" sldId="808"/>
            <ac:spMk id="9" creationId="{E7835F58-71E6-3A35-92CC-816329E36469}"/>
          </ac:spMkLst>
        </pc:spChg>
        <pc:picChg chg="add mod">
          <ac:chgData name="Jang Minchang" userId="5d9bafdb3db22792" providerId="LiveId" clId="{8C414D0D-7913-4BD8-B215-27E3F8CE625B}" dt="2023-05-02T02:25:46.536" v="69184" actId="1076"/>
          <ac:picMkLst>
            <pc:docMk/>
            <pc:sldMk cId="113837376" sldId="808"/>
            <ac:picMk id="4" creationId="{2B364492-CCEF-5B19-33C3-CDBB673125F9}"/>
          </ac:picMkLst>
        </pc:picChg>
      </pc:sldChg>
      <pc:sldChg chg="modSp add mod">
        <pc:chgData name="Jang Minchang" userId="5d9bafdb3db22792" providerId="LiveId" clId="{8C414D0D-7913-4BD8-B215-27E3F8CE625B}" dt="2023-05-02T03:36:41.221" v="70599" actId="20577"/>
        <pc:sldMkLst>
          <pc:docMk/>
          <pc:sldMk cId="3930895670" sldId="809"/>
        </pc:sldMkLst>
        <pc:spChg chg="mod">
          <ac:chgData name="Jang Minchang" userId="5d9bafdb3db22792" providerId="LiveId" clId="{8C414D0D-7913-4BD8-B215-27E3F8CE625B}" dt="2023-05-02T03:36:41.221" v="70599" actId="20577"/>
          <ac:spMkLst>
            <pc:docMk/>
            <pc:sldMk cId="3930895670" sldId="809"/>
            <ac:spMk id="2" creationId="{E70CEF53-FBE6-D8C0-7D02-607A5FA7B9FC}"/>
          </ac:spMkLst>
        </pc:spChg>
      </pc:sldChg>
      <pc:sldChg chg="addSp modSp add mod">
        <pc:chgData name="Jang Minchang" userId="5d9bafdb3db22792" providerId="LiveId" clId="{8C414D0D-7913-4BD8-B215-27E3F8CE625B}" dt="2023-05-02T03:49:08.396" v="72397" actId="20577"/>
        <pc:sldMkLst>
          <pc:docMk/>
          <pc:sldMk cId="3010855610" sldId="810"/>
        </pc:sldMkLst>
        <pc:spChg chg="mod">
          <ac:chgData name="Jang Minchang" userId="5d9bafdb3db22792" providerId="LiveId" clId="{8C414D0D-7913-4BD8-B215-27E3F8CE625B}" dt="2023-05-02T03:49:08.396" v="72397" actId="20577"/>
          <ac:spMkLst>
            <pc:docMk/>
            <pc:sldMk cId="3010855610" sldId="81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3:36:52.143" v="70631" actId="20577"/>
          <ac:spMkLst>
            <pc:docMk/>
            <pc:sldMk cId="3010855610" sldId="810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5-02T03:40:53.992" v="71143" actId="13926"/>
          <ac:spMkLst>
            <pc:docMk/>
            <pc:sldMk cId="3010855610" sldId="810"/>
            <ac:spMk id="5" creationId="{592445C1-21A1-84CA-4E35-EDC3CE0766CC}"/>
          </ac:spMkLst>
        </pc:spChg>
      </pc:sldChg>
      <pc:sldChg chg="delSp modSp add mod">
        <pc:chgData name="Jang Minchang" userId="5d9bafdb3db22792" providerId="LiveId" clId="{8C414D0D-7913-4BD8-B215-27E3F8CE625B}" dt="2023-05-03T05:11:05.747" v="93477" actId="404"/>
        <pc:sldMkLst>
          <pc:docMk/>
          <pc:sldMk cId="2455107898" sldId="811"/>
        </pc:sldMkLst>
        <pc:spChg chg="mod">
          <ac:chgData name="Jang Minchang" userId="5d9bafdb3db22792" providerId="LiveId" clId="{8C414D0D-7913-4BD8-B215-27E3F8CE625B}" dt="2023-05-03T05:11:05.747" v="93477" actId="404"/>
          <ac:spMkLst>
            <pc:docMk/>
            <pc:sldMk cId="2455107898" sldId="811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3:41:03" v="71145" actId="478"/>
          <ac:spMkLst>
            <pc:docMk/>
            <pc:sldMk cId="2455107898" sldId="811"/>
            <ac:spMk id="5" creationId="{592445C1-21A1-84CA-4E35-EDC3CE0766CC}"/>
          </ac:spMkLst>
        </pc:spChg>
      </pc:sldChg>
      <pc:sldChg chg="addSp modSp add mod">
        <pc:chgData name="Jang Minchang" userId="5d9bafdb3db22792" providerId="LiveId" clId="{8C414D0D-7913-4BD8-B215-27E3F8CE625B}" dt="2023-05-02T03:45:06.468" v="72198" actId="20577"/>
        <pc:sldMkLst>
          <pc:docMk/>
          <pc:sldMk cId="1134599005" sldId="812"/>
        </pc:sldMkLst>
        <pc:spChg chg="mod">
          <ac:chgData name="Jang Minchang" userId="5d9bafdb3db22792" providerId="LiveId" clId="{8C414D0D-7913-4BD8-B215-27E3F8CE625B}" dt="2023-05-02T03:45:06.468" v="72198" actId="20577"/>
          <ac:spMkLst>
            <pc:docMk/>
            <pc:sldMk cId="1134599005" sldId="812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2T03:44:03.474" v="71826" actId="1076"/>
          <ac:spMkLst>
            <pc:docMk/>
            <pc:sldMk cId="1134599005" sldId="812"/>
            <ac:spMk id="5" creationId="{672ABE11-1A25-131C-36C6-A1A8D801CF2D}"/>
          </ac:spMkLst>
        </pc:spChg>
      </pc:sldChg>
      <pc:sldChg chg="addSp delSp modSp add mod">
        <pc:chgData name="Jang Minchang" userId="5d9bafdb3db22792" providerId="LiveId" clId="{8C414D0D-7913-4BD8-B215-27E3F8CE625B}" dt="2023-05-02T03:46:18.410" v="72255" actId="20577"/>
        <pc:sldMkLst>
          <pc:docMk/>
          <pc:sldMk cId="1459879977" sldId="813"/>
        </pc:sldMkLst>
        <pc:spChg chg="mod">
          <ac:chgData name="Jang Minchang" userId="5d9bafdb3db22792" providerId="LiveId" clId="{8C414D0D-7913-4BD8-B215-27E3F8CE625B}" dt="2023-05-02T03:46:18.410" v="72255" actId="20577"/>
          <ac:spMkLst>
            <pc:docMk/>
            <pc:sldMk cId="1459879977" sldId="813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3:45:42.347" v="72230" actId="478"/>
          <ac:spMkLst>
            <pc:docMk/>
            <pc:sldMk cId="1459879977" sldId="813"/>
            <ac:spMk id="5" creationId="{672ABE11-1A25-131C-36C6-A1A8D801CF2D}"/>
          </ac:spMkLst>
        </pc:spChg>
        <pc:spChg chg="add mod">
          <ac:chgData name="Jang Minchang" userId="5d9bafdb3db22792" providerId="LiveId" clId="{8C414D0D-7913-4BD8-B215-27E3F8CE625B}" dt="2023-05-02T03:46:08.774" v="72250" actId="13926"/>
          <ac:spMkLst>
            <pc:docMk/>
            <pc:sldMk cId="1459879977" sldId="813"/>
            <ac:spMk id="7" creationId="{2FD31271-943F-AA88-E334-0DB135B71931}"/>
          </ac:spMkLst>
        </pc:spChg>
      </pc:sldChg>
      <pc:sldChg chg="modSp add mod">
        <pc:chgData name="Jang Minchang" userId="5d9bafdb3db22792" providerId="LiveId" clId="{8C414D0D-7913-4BD8-B215-27E3F8CE625B}" dt="2023-05-02T03:47:53.303" v="72306" actId="13926"/>
        <pc:sldMkLst>
          <pc:docMk/>
          <pc:sldMk cId="722587081" sldId="814"/>
        </pc:sldMkLst>
        <pc:spChg chg="mod">
          <ac:chgData name="Jang Minchang" userId="5d9bafdb3db22792" providerId="LiveId" clId="{8C414D0D-7913-4BD8-B215-27E3F8CE625B}" dt="2023-05-02T03:46:38.345" v="72299" actId="20577"/>
          <ac:spMkLst>
            <pc:docMk/>
            <pc:sldMk cId="722587081" sldId="81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3:47:53.303" v="72306" actId="13926"/>
          <ac:spMkLst>
            <pc:docMk/>
            <pc:sldMk cId="722587081" sldId="814"/>
            <ac:spMk id="7" creationId="{2FD31271-943F-AA88-E334-0DB135B71931}"/>
          </ac:spMkLst>
        </pc:spChg>
      </pc:sldChg>
      <pc:sldChg chg="modSp add mod">
        <pc:chgData name="Jang Minchang" userId="5d9bafdb3db22792" providerId="LiveId" clId="{8C414D0D-7913-4BD8-B215-27E3F8CE625B}" dt="2023-05-02T03:49:45.105" v="72472" actId="20577"/>
        <pc:sldMkLst>
          <pc:docMk/>
          <pc:sldMk cId="4115163142" sldId="815"/>
        </pc:sldMkLst>
        <pc:spChg chg="mod">
          <ac:chgData name="Jang Minchang" userId="5d9bafdb3db22792" providerId="LiveId" clId="{8C414D0D-7913-4BD8-B215-27E3F8CE625B}" dt="2023-05-02T03:49:45.105" v="72472" actId="20577"/>
          <ac:spMkLst>
            <pc:docMk/>
            <pc:sldMk cId="4115163142" sldId="815"/>
            <ac:spMk id="2" creationId="{05EB6AD8-EBF0-5C20-CE5A-1F3F59D8BE70}"/>
          </ac:spMkLst>
        </pc:spChg>
      </pc:sldChg>
      <pc:sldChg chg="addSp delSp modSp add mod">
        <pc:chgData name="Jang Minchang" userId="5d9bafdb3db22792" providerId="LiveId" clId="{8C414D0D-7913-4BD8-B215-27E3F8CE625B}" dt="2023-05-02T03:52:32.803" v="72944" actId="13926"/>
        <pc:sldMkLst>
          <pc:docMk/>
          <pc:sldMk cId="4045313473" sldId="816"/>
        </pc:sldMkLst>
        <pc:spChg chg="mod">
          <ac:chgData name="Jang Minchang" userId="5d9bafdb3db22792" providerId="LiveId" clId="{8C414D0D-7913-4BD8-B215-27E3F8CE625B}" dt="2023-05-02T03:52:30.023" v="72943" actId="13926"/>
          <ac:spMkLst>
            <pc:docMk/>
            <pc:sldMk cId="4045313473" sldId="81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3:49:51.098" v="72484" actId="20577"/>
          <ac:spMkLst>
            <pc:docMk/>
            <pc:sldMk cId="4045313473" sldId="816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5-02T03:52:32.803" v="72944" actId="13926"/>
          <ac:spMkLst>
            <pc:docMk/>
            <pc:sldMk cId="4045313473" sldId="816"/>
            <ac:spMk id="5" creationId="{6B19C3E9-22E4-9980-3FBD-16DD25847A6C}"/>
          </ac:spMkLst>
        </pc:spChg>
        <pc:spChg chg="del">
          <ac:chgData name="Jang Minchang" userId="5d9bafdb3db22792" providerId="LiveId" clId="{8C414D0D-7913-4BD8-B215-27E3F8CE625B}" dt="2023-05-02T03:49:54.992" v="72485" actId="478"/>
          <ac:spMkLst>
            <pc:docMk/>
            <pc:sldMk cId="4045313473" sldId="816"/>
            <ac:spMk id="7" creationId="{2FD31271-943F-AA88-E334-0DB135B71931}"/>
          </ac:spMkLst>
        </pc:spChg>
      </pc:sldChg>
      <pc:sldChg chg="addSp delSp modSp add mod">
        <pc:chgData name="Jang Minchang" userId="5d9bafdb3db22792" providerId="LiveId" clId="{8C414D0D-7913-4BD8-B215-27E3F8CE625B}" dt="2023-05-02T03:54:33.465" v="73179" actId="13926"/>
        <pc:sldMkLst>
          <pc:docMk/>
          <pc:sldMk cId="3569959148" sldId="817"/>
        </pc:sldMkLst>
        <pc:spChg chg="mod">
          <ac:chgData name="Jang Minchang" userId="5d9bafdb3db22792" providerId="LiveId" clId="{8C414D0D-7913-4BD8-B215-27E3F8CE625B}" dt="2023-05-02T03:53:06.016" v="73153" actId="20577"/>
          <ac:spMkLst>
            <pc:docMk/>
            <pc:sldMk cId="3569959148" sldId="817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3:52:42.615" v="72946" actId="478"/>
          <ac:spMkLst>
            <pc:docMk/>
            <pc:sldMk cId="3569959148" sldId="817"/>
            <ac:spMk id="5" creationId="{6B19C3E9-22E4-9980-3FBD-16DD25847A6C}"/>
          </ac:spMkLst>
        </pc:spChg>
        <pc:spChg chg="add mod">
          <ac:chgData name="Jang Minchang" userId="5d9bafdb3db22792" providerId="LiveId" clId="{8C414D0D-7913-4BD8-B215-27E3F8CE625B}" dt="2023-05-02T03:54:33.465" v="73179" actId="13926"/>
          <ac:spMkLst>
            <pc:docMk/>
            <pc:sldMk cId="3569959148" sldId="817"/>
            <ac:spMk id="7" creationId="{F8665FC7-9BFF-259B-34F8-C6613C69A7F9}"/>
          </ac:spMkLst>
        </pc:spChg>
      </pc:sldChg>
      <pc:sldChg chg="modSp add mod">
        <pc:chgData name="Jang Minchang" userId="5d9bafdb3db22792" providerId="LiveId" clId="{8C414D0D-7913-4BD8-B215-27E3F8CE625B}" dt="2023-05-02T03:55:49.637" v="73241" actId="13926"/>
        <pc:sldMkLst>
          <pc:docMk/>
          <pc:sldMk cId="4009127484" sldId="818"/>
        </pc:sldMkLst>
        <pc:spChg chg="mod">
          <ac:chgData name="Jang Minchang" userId="5d9bafdb3db22792" providerId="LiveId" clId="{8C414D0D-7913-4BD8-B215-27E3F8CE625B}" dt="2023-05-02T03:54:44.278" v="73231" actId="20577"/>
          <ac:spMkLst>
            <pc:docMk/>
            <pc:sldMk cId="4009127484" sldId="81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3:55:49.637" v="73241" actId="13926"/>
          <ac:spMkLst>
            <pc:docMk/>
            <pc:sldMk cId="4009127484" sldId="818"/>
            <ac:spMk id="7" creationId="{F8665FC7-9BFF-259B-34F8-C6613C69A7F9}"/>
          </ac:spMkLst>
        </pc:spChg>
      </pc:sldChg>
      <pc:sldChg chg="modSp add mod">
        <pc:chgData name="Jang Minchang" userId="5d9bafdb3db22792" providerId="LiveId" clId="{8C414D0D-7913-4BD8-B215-27E3F8CE625B}" dt="2023-05-03T01:06:49.826" v="82913" actId="20577"/>
        <pc:sldMkLst>
          <pc:docMk/>
          <pc:sldMk cId="2248730771" sldId="819"/>
        </pc:sldMkLst>
        <pc:spChg chg="mod">
          <ac:chgData name="Jang Minchang" userId="5d9bafdb3db22792" providerId="LiveId" clId="{8C414D0D-7913-4BD8-B215-27E3F8CE625B}" dt="2023-05-03T01:06:49.826" v="82913" actId="20577"/>
          <ac:spMkLst>
            <pc:docMk/>
            <pc:sldMk cId="2248730771" sldId="819"/>
            <ac:spMk id="2" creationId="{05EB6AD8-EBF0-5C20-CE5A-1F3F59D8BE70}"/>
          </ac:spMkLst>
        </pc:spChg>
      </pc:sldChg>
      <pc:sldChg chg="modSp add del mod ord">
        <pc:chgData name="Jang Minchang" userId="5d9bafdb3db22792" providerId="LiveId" clId="{8C414D0D-7913-4BD8-B215-27E3F8CE625B}" dt="2023-05-02T03:56:22.898" v="73279" actId="47"/>
        <pc:sldMkLst>
          <pc:docMk/>
          <pc:sldMk cId="3201706065" sldId="819"/>
        </pc:sldMkLst>
        <pc:spChg chg="mod">
          <ac:chgData name="Jang Minchang" userId="5d9bafdb3db22792" providerId="LiveId" clId="{8C414D0D-7913-4BD8-B215-27E3F8CE625B}" dt="2023-05-02T03:56:12.183" v="73276" actId="20577"/>
          <ac:spMkLst>
            <pc:docMk/>
            <pc:sldMk cId="3201706065" sldId="819"/>
            <ac:spMk id="2" creationId="{05EB6AD8-EBF0-5C20-CE5A-1F3F59D8BE70}"/>
          </ac:spMkLst>
        </pc:spChg>
      </pc:sldChg>
      <pc:sldChg chg="modSp add del mod">
        <pc:chgData name="Jang Minchang" userId="5d9bafdb3db22792" providerId="LiveId" clId="{8C414D0D-7913-4BD8-B215-27E3F8CE625B}" dt="2023-05-02T04:01:53.344" v="73360" actId="2696"/>
        <pc:sldMkLst>
          <pc:docMk/>
          <pc:sldMk cId="3766341697" sldId="819"/>
        </pc:sldMkLst>
        <pc:spChg chg="mod">
          <ac:chgData name="Jang Minchang" userId="5d9bafdb3db22792" providerId="LiveId" clId="{8C414D0D-7913-4BD8-B215-27E3F8CE625B}" dt="2023-05-02T03:59:40.675" v="73292" actId="20577"/>
          <ac:spMkLst>
            <pc:docMk/>
            <pc:sldMk cId="3766341697" sldId="819"/>
            <ac:spMk id="2" creationId="{05EB6AD8-EBF0-5C20-CE5A-1F3F59D8BE70}"/>
          </ac:spMkLst>
        </pc:spChg>
      </pc:sldChg>
      <pc:sldChg chg="modSp add del mod">
        <pc:chgData name="Jang Minchang" userId="5d9bafdb3db22792" providerId="LiveId" clId="{8C414D0D-7913-4BD8-B215-27E3F8CE625B}" dt="2023-05-02T04:01:53.344" v="73360" actId="2696"/>
        <pc:sldMkLst>
          <pc:docMk/>
          <pc:sldMk cId="664735908" sldId="820"/>
        </pc:sldMkLst>
        <pc:spChg chg="mod">
          <ac:chgData name="Jang Minchang" userId="5d9bafdb3db22792" providerId="LiveId" clId="{8C414D0D-7913-4BD8-B215-27E3F8CE625B}" dt="2023-05-02T03:59:48.830" v="73302" actId="20577"/>
          <ac:spMkLst>
            <pc:docMk/>
            <pc:sldMk cId="664735908" sldId="820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1:06:52.948" v="82914" actId="20577"/>
        <pc:sldMkLst>
          <pc:docMk/>
          <pc:sldMk cId="1836447570" sldId="820"/>
        </pc:sldMkLst>
        <pc:spChg chg="mod">
          <ac:chgData name="Jang Minchang" userId="5d9bafdb3db22792" providerId="LiveId" clId="{8C414D0D-7913-4BD8-B215-27E3F8CE625B}" dt="2023-05-03T01:06:52.948" v="82914" actId="20577"/>
          <ac:spMkLst>
            <pc:docMk/>
            <pc:sldMk cId="1836447570" sldId="820"/>
            <ac:spMk id="2" creationId="{05EB6AD8-EBF0-5C20-CE5A-1F3F59D8BE70}"/>
          </ac:spMkLst>
        </pc:spChg>
      </pc:sldChg>
      <pc:sldChg chg="modSp add mod ord">
        <pc:chgData name="Jang Minchang" userId="5d9bafdb3db22792" providerId="LiveId" clId="{8C414D0D-7913-4BD8-B215-27E3F8CE625B}" dt="2023-05-02T04:07:09.170" v="73474"/>
        <pc:sldMkLst>
          <pc:docMk/>
          <pc:sldMk cId="1161208990" sldId="821"/>
        </pc:sldMkLst>
        <pc:spChg chg="mod">
          <ac:chgData name="Jang Minchang" userId="5d9bafdb3db22792" providerId="LiveId" clId="{8C414D0D-7913-4BD8-B215-27E3F8CE625B}" dt="2023-05-02T04:00:28.762" v="73356" actId="20577"/>
          <ac:spMkLst>
            <pc:docMk/>
            <pc:sldMk cId="1161208990" sldId="821"/>
            <ac:spMk id="2" creationId="{05EB6AD8-EBF0-5C20-CE5A-1F3F59D8BE70}"/>
          </ac:spMkLst>
        </pc:spChg>
      </pc:sldChg>
      <pc:sldChg chg="addSp delSp modSp add del mod">
        <pc:chgData name="Jang Minchang" userId="5d9bafdb3db22792" providerId="LiveId" clId="{8C414D0D-7913-4BD8-B215-27E3F8CE625B}" dt="2023-05-02T04:00:48.560" v="73359" actId="47"/>
        <pc:sldMkLst>
          <pc:docMk/>
          <pc:sldMk cId="1618406008" sldId="822"/>
        </pc:sldMkLst>
        <pc:spChg chg="del">
          <ac:chgData name="Jang Minchang" userId="5d9bafdb3db22792" providerId="LiveId" clId="{8C414D0D-7913-4BD8-B215-27E3F8CE625B}" dt="2023-05-02T04:00:46.168" v="73358" actId="478"/>
          <ac:spMkLst>
            <pc:docMk/>
            <pc:sldMk cId="1618406008" sldId="822"/>
            <ac:spMk id="2" creationId="{05EB6AD8-EBF0-5C20-CE5A-1F3F59D8BE70}"/>
          </ac:spMkLst>
        </pc:spChg>
        <pc:spChg chg="add mod">
          <ac:chgData name="Jang Minchang" userId="5d9bafdb3db22792" providerId="LiveId" clId="{8C414D0D-7913-4BD8-B215-27E3F8CE625B}" dt="2023-05-02T04:00:46.168" v="73358" actId="478"/>
          <ac:spMkLst>
            <pc:docMk/>
            <pc:sldMk cId="1618406008" sldId="822"/>
            <ac:spMk id="5" creationId="{B648BFBF-A170-C46D-51B4-E5BCC59987AD}"/>
          </ac:spMkLst>
        </pc:spChg>
      </pc:sldChg>
      <pc:sldChg chg="modSp add mod">
        <pc:chgData name="Jang Minchang" userId="5d9bafdb3db22792" providerId="LiveId" clId="{8C414D0D-7913-4BD8-B215-27E3F8CE625B}" dt="2023-05-03T01:06:58.421" v="82916" actId="20577"/>
        <pc:sldMkLst>
          <pc:docMk/>
          <pc:sldMk cId="1857641756" sldId="822"/>
        </pc:sldMkLst>
        <pc:spChg chg="mod">
          <ac:chgData name="Jang Minchang" userId="5d9bafdb3db22792" providerId="LiveId" clId="{8C414D0D-7913-4BD8-B215-27E3F8CE625B}" dt="2023-05-03T01:06:58.421" v="82916" actId="20577"/>
          <ac:spMkLst>
            <pc:docMk/>
            <pc:sldMk cId="1857641756" sldId="822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1:06:55.587" v="82915" actId="20577"/>
        <pc:sldMkLst>
          <pc:docMk/>
          <pc:sldMk cId="2938566451" sldId="823"/>
        </pc:sldMkLst>
        <pc:spChg chg="mod">
          <ac:chgData name="Jang Minchang" userId="5d9bafdb3db22792" providerId="LiveId" clId="{8C414D0D-7913-4BD8-B215-27E3F8CE625B}" dt="2023-05-03T01:06:55.587" v="82915" actId="20577"/>
          <ac:spMkLst>
            <pc:docMk/>
            <pc:sldMk cId="2938566451" sldId="823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2T04:02:56.296" v="73416" actId="20577"/>
        <pc:sldMkLst>
          <pc:docMk/>
          <pc:sldMk cId="1307310731" sldId="824"/>
        </pc:sldMkLst>
        <pc:spChg chg="mod">
          <ac:chgData name="Jang Minchang" userId="5d9bafdb3db22792" providerId="LiveId" clId="{8C414D0D-7913-4BD8-B215-27E3F8CE625B}" dt="2023-05-02T04:02:56.296" v="73416" actId="20577"/>
          <ac:spMkLst>
            <pc:docMk/>
            <pc:sldMk cId="1307310731" sldId="824"/>
            <ac:spMk id="2" creationId="{05EB6AD8-EBF0-5C20-CE5A-1F3F59D8BE70}"/>
          </ac:spMkLst>
        </pc:spChg>
      </pc:sldChg>
      <pc:sldChg chg="addSp delSp modSp add mod">
        <pc:chgData name="Jang Minchang" userId="5d9bafdb3db22792" providerId="LiveId" clId="{8C414D0D-7913-4BD8-B215-27E3F8CE625B}" dt="2023-05-02T04:30:03.648" v="74311" actId="1076"/>
        <pc:sldMkLst>
          <pc:docMk/>
          <pc:sldMk cId="3528807809" sldId="825"/>
        </pc:sldMkLst>
        <pc:spChg chg="mod">
          <ac:chgData name="Jang Minchang" userId="5d9bafdb3db22792" providerId="LiveId" clId="{8C414D0D-7913-4BD8-B215-27E3F8CE625B}" dt="2023-05-02T04:26:49.303" v="74306" actId="20577"/>
          <ac:spMkLst>
            <pc:docMk/>
            <pc:sldMk cId="3528807809" sldId="82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4:07:15.336" v="73484" actId="20577"/>
          <ac:spMkLst>
            <pc:docMk/>
            <pc:sldMk cId="3528807809" sldId="825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5-02T04:25:09.182" v="73797" actId="20577"/>
          <ac:spMkLst>
            <pc:docMk/>
            <pc:sldMk cId="3528807809" sldId="825"/>
            <ac:spMk id="5" creationId="{4AD7CE69-5CD7-9F98-0385-80958FAEE7FC}"/>
          </ac:spMkLst>
        </pc:spChg>
        <pc:spChg chg="del">
          <ac:chgData name="Jang Minchang" userId="5d9bafdb3db22792" providerId="LiveId" clId="{8C414D0D-7913-4BD8-B215-27E3F8CE625B}" dt="2023-05-02T04:07:18.273" v="73485" actId="478"/>
          <ac:spMkLst>
            <pc:docMk/>
            <pc:sldMk cId="3528807809" sldId="825"/>
            <ac:spMk id="7" creationId="{F8665FC7-9BFF-259B-34F8-C6613C69A7F9}"/>
          </ac:spMkLst>
        </pc:spChg>
        <pc:spChg chg="mod">
          <ac:chgData name="Jang Minchang" userId="5d9bafdb3db22792" providerId="LiveId" clId="{8C414D0D-7913-4BD8-B215-27E3F8CE625B}" dt="2023-05-02T04:26:10.319" v="74140" actId="20577"/>
          <ac:spMkLst>
            <pc:docMk/>
            <pc:sldMk cId="3528807809" sldId="825"/>
            <ac:spMk id="8" creationId="{BBFA0E50-E324-35F7-3FA0-EFFABE6D571B}"/>
          </ac:spMkLst>
        </pc:spChg>
        <pc:spChg chg="mod">
          <ac:chgData name="Jang Minchang" userId="5d9bafdb3db22792" providerId="LiveId" clId="{8C414D0D-7913-4BD8-B215-27E3F8CE625B}" dt="2023-05-02T04:24:26.820" v="73634"/>
          <ac:spMkLst>
            <pc:docMk/>
            <pc:sldMk cId="3528807809" sldId="825"/>
            <ac:spMk id="9" creationId="{5858641B-74ED-B3B8-B9A6-0CB751E90D73}"/>
          </ac:spMkLst>
        </pc:spChg>
        <pc:spChg chg="mod">
          <ac:chgData name="Jang Minchang" userId="5d9bafdb3db22792" providerId="LiveId" clId="{8C414D0D-7913-4BD8-B215-27E3F8CE625B}" dt="2023-05-02T04:24:23.390" v="73633" actId="404"/>
          <ac:spMkLst>
            <pc:docMk/>
            <pc:sldMk cId="3528807809" sldId="825"/>
            <ac:spMk id="13" creationId="{D96B59F0-64DC-140A-5866-929ED0E028F0}"/>
          </ac:spMkLst>
        </pc:spChg>
        <pc:grpChg chg="add mod">
          <ac:chgData name="Jang Minchang" userId="5d9bafdb3db22792" providerId="LiveId" clId="{8C414D0D-7913-4BD8-B215-27E3F8CE625B}" dt="2023-05-02T04:24:32.911" v="73637" actId="14100"/>
          <ac:grpSpMkLst>
            <pc:docMk/>
            <pc:sldMk cId="3528807809" sldId="825"/>
            <ac:grpSpMk id="4" creationId="{3F90C694-609C-CF93-83AA-C5A79D9F5E62}"/>
          </ac:grpSpMkLst>
        </pc:grpChg>
        <pc:picChg chg="add mod">
          <ac:chgData name="Jang Minchang" userId="5d9bafdb3db22792" providerId="LiveId" clId="{8C414D0D-7913-4BD8-B215-27E3F8CE625B}" dt="2023-05-02T04:30:03.648" v="74311" actId="1076"/>
          <ac:picMkLst>
            <pc:docMk/>
            <pc:sldMk cId="3528807809" sldId="825"/>
            <ac:picMk id="11" creationId="{2FC0B683-76F0-B16F-782B-615C6F8A4702}"/>
          </ac:picMkLst>
        </pc:picChg>
      </pc:sldChg>
      <pc:sldChg chg="modSp add del mod">
        <pc:chgData name="Jang Minchang" userId="5d9bafdb3db22792" providerId="LiveId" clId="{8C414D0D-7913-4BD8-B215-27E3F8CE625B}" dt="2023-05-02T06:24:19.557" v="77422" actId="47"/>
        <pc:sldMkLst>
          <pc:docMk/>
          <pc:sldMk cId="3875970754" sldId="826"/>
        </pc:sldMkLst>
        <pc:spChg chg="mod">
          <ac:chgData name="Jang Minchang" userId="5d9bafdb3db22792" providerId="LiveId" clId="{8C414D0D-7913-4BD8-B215-27E3F8CE625B}" dt="2023-05-02T04:06:51.214" v="73472" actId="20577"/>
          <ac:spMkLst>
            <pc:docMk/>
            <pc:sldMk cId="3875970754" sldId="826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2T04:33:36.114" v="74335" actId="20577"/>
        <pc:sldMkLst>
          <pc:docMk/>
          <pc:sldMk cId="1080956113" sldId="827"/>
        </pc:sldMkLst>
        <pc:spChg chg="mod">
          <ac:chgData name="Jang Minchang" userId="5d9bafdb3db22792" providerId="LiveId" clId="{8C414D0D-7913-4BD8-B215-27E3F8CE625B}" dt="2023-05-02T04:33:36.114" v="74335" actId="20577"/>
          <ac:spMkLst>
            <pc:docMk/>
            <pc:sldMk cId="1080956113" sldId="827"/>
            <ac:spMk id="2" creationId="{05EB6AD8-EBF0-5C20-CE5A-1F3F59D8BE70}"/>
          </ac:spMkLst>
        </pc:spChg>
      </pc:sldChg>
      <pc:sldChg chg="addSp delSp modSp add mod">
        <pc:chgData name="Jang Minchang" userId="5d9bafdb3db22792" providerId="LiveId" clId="{8C414D0D-7913-4BD8-B215-27E3F8CE625B}" dt="2023-05-02T05:35:09.410" v="74866" actId="6549"/>
        <pc:sldMkLst>
          <pc:docMk/>
          <pc:sldMk cId="4260382917" sldId="828"/>
        </pc:sldMkLst>
        <pc:spChg chg="mod">
          <ac:chgData name="Jang Minchang" userId="5d9bafdb3db22792" providerId="LiveId" clId="{8C414D0D-7913-4BD8-B215-27E3F8CE625B}" dt="2023-05-02T05:35:09.410" v="74866" actId="6549"/>
          <ac:spMkLst>
            <pc:docMk/>
            <pc:sldMk cId="4260382917" sldId="828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2T05:30:00.126" v="74588" actId="1035"/>
          <ac:spMkLst>
            <pc:docMk/>
            <pc:sldMk cId="4260382917" sldId="828"/>
            <ac:spMk id="10" creationId="{826D32E6-A3F8-666C-1F71-AECC2DD7400D}"/>
          </ac:spMkLst>
        </pc:spChg>
        <pc:spChg chg="add mod">
          <ac:chgData name="Jang Minchang" userId="5d9bafdb3db22792" providerId="LiveId" clId="{8C414D0D-7913-4BD8-B215-27E3F8CE625B}" dt="2023-05-02T05:32:01.822" v="74772" actId="13926"/>
          <ac:spMkLst>
            <pc:docMk/>
            <pc:sldMk cId="4260382917" sldId="828"/>
            <ac:spMk id="17" creationId="{96854CFD-BA1E-4A1C-20EE-CD6D89DABCE6}"/>
          </ac:spMkLst>
        </pc:spChg>
        <pc:spChg chg="add mod">
          <ac:chgData name="Jang Minchang" userId="5d9bafdb3db22792" providerId="LiveId" clId="{8C414D0D-7913-4BD8-B215-27E3F8CE625B}" dt="2023-05-02T05:32:05.064" v="74773" actId="13926"/>
          <ac:spMkLst>
            <pc:docMk/>
            <pc:sldMk cId="4260382917" sldId="828"/>
            <ac:spMk id="19" creationId="{B10EDCAA-7BE8-6CB2-4793-D1AF5F2B129B}"/>
          </ac:spMkLst>
        </pc:spChg>
        <pc:grpChg chg="del">
          <ac:chgData name="Jang Minchang" userId="5d9bafdb3db22792" providerId="LiveId" clId="{8C414D0D-7913-4BD8-B215-27E3F8CE625B}" dt="2023-05-02T05:26:13.926" v="74417" actId="478"/>
          <ac:grpSpMkLst>
            <pc:docMk/>
            <pc:sldMk cId="4260382917" sldId="828"/>
            <ac:grpSpMk id="4" creationId="{3F90C694-609C-CF93-83AA-C5A79D9F5E62}"/>
          </ac:grpSpMkLst>
        </pc:grpChg>
        <pc:picChg chg="del">
          <ac:chgData name="Jang Minchang" userId="5d9bafdb3db22792" providerId="LiveId" clId="{8C414D0D-7913-4BD8-B215-27E3F8CE625B}" dt="2023-05-02T05:26:07.110" v="74394" actId="478"/>
          <ac:picMkLst>
            <pc:docMk/>
            <pc:sldMk cId="4260382917" sldId="828"/>
            <ac:picMk id="11" creationId="{2FC0B683-76F0-B16F-782B-615C6F8A4702}"/>
          </ac:picMkLst>
        </pc:picChg>
      </pc:sldChg>
      <pc:sldChg chg="modSp add mod">
        <pc:chgData name="Jang Minchang" userId="5d9bafdb3db22792" providerId="LiveId" clId="{8C414D0D-7913-4BD8-B215-27E3F8CE625B}" dt="2023-05-02T05:36:54.588" v="74944" actId="20577"/>
        <pc:sldMkLst>
          <pc:docMk/>
          <pc:sldMk cId="1380872798" sldId="829"/>
        </pc:sldMkLst>
        <pc:spChg chg="mod">
          <ac:chgData name="Jang Minchang" userId="5d9bafdb3db22792" providerId="LiveId" clId="{8C414D0D-7913-4BD8-B215-27E3F8CE625B}" dt="2023-05-02T05:36:54.588" v="74944" actId="20577"/>
          <ac:spMkLst>
            <pc:docMk/>
            <pc:sldMk cId="1380872798" sldId="82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5:32:50.896" v="74862" actId="13926"/>
          <ac:spMkLst>
            <pc:docMk/>
            <pc:sldMk cId="1380872798" sldId="829"/>
            <ac:spMk id="10" creationId="{826D32E6-A3F8-666C-1F71-AECC2DD7400D}"/>
          </ac:spMkLst>
        </pc:spChg>
        <pc:spChg chg="mod">
          <ac:chgData name="Jang Minchang" userId="5d9bafdb3db22792" providerId="LiveId" clId="{8C414D0D-7913-4BD8-B215-27E3F8CE625B}" dt="2023-05-02T05:35:05.674" v="74864" actId="14100"/>
          <ac:spMkLst>
            <pc:docMk/>
            <pc:sldMk cId="1380872798" sldId="829"/>
            <ac:spMk id="17" creationId="{96854CFD-BA1E-4A1C-20EE-CD6D89DABCE6}"/>
          </ac:spMkLst>
        </pc:spChg>
        <pc:spChg chg="mod">
          <ac:chgData name="Jang Minchang" userId="5d9bafdb3db22792" providerId="LiveId" clId="{8C414D0D-7913-4BD8-B215-27E3F8CE625B}" dt="2023-05-02T05:36:41.323" v="74900"/>
          <ac:spMkLst>
            <pc:docMk/>
            <pc:sldMk cId="1380872798" sldId="829"/>
            <ac:spMk id="19" creationId="{B10EDCAA-7BE8-6CB2-4793-D1AF5F2B129B}"/>
          </ac:spMkLst>
        </pc:spChg>
      </pc:sldChg>
      <pc:sldChg chg="modSp add mod">
        <pc:chgData name="Jang Minchang" userId="5d9bafdb3db22792" providerId="LiveId" clId="{8C414D0D-7913-4BD8-B215-27E3F8CE625B}" dt="2023-05-02T05:42:48.152" v="75195" actId="13926"/>
        <pc:sldMkLst>
          <pc:docMk/>
          <pc:sldMk cId="1138230367" sldId="830"/>
        </pc:sldMkLst>
        <pc:spChg chg="mod">
          <ac:chgData name="Jang Minchang" userId="5d9bafdb3db22792" providerId="LiveId" clId="{8C414D0D-7913-4BD8-B215-27E3F8CE625B}" dt="2023-05-02T05:40:05.893" v="75015" actId="20577"/>
          <ac:spMkLst>
            <pc:docMk/>
            <pc:sldMk cId="1138230367" sldId="83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5:42:43.645" v="75193" actId="13926"/>
          <ac:spMkLst>
            <pc:docMk/>
            <pc:sldMk cId="1138230367" sldId="830"/>
            <ac:spMk id="10" creationId="{826D32E6-A3F8-666C-1F71-AECC2DD7400D}"/>
          </ac:spMkLst>
        </pc:spChg>
        <pc:spChg chg="mod">
          <ac:chgData name="Jang Minchang" userId="5d9bafdb3db22792" providerId="LiveId" clId="{8C414D0D-7913-4BD8-B215-27E3F8CE625B}" dt="2023-05-02T05:42:45.948" v="75194" actId="13926"/>
          <ac:spMkLst>
            <pc:docMk/>
            <pc:sldMk cId="1138230367" sldId="830"/>
            <ac:spMk id="17" creationId="{96854CFD-BA1E-4A1C-20EE-CD6D89DABCE6}"/>
          </ac:spMkLst>
        </pc:spChg>
        <pc:spChg chg="mod">
          <ac:chgData name="Jang Minchang" userId="5d9bafdb3db22792" providerId="LiveId" clId="{8C414D0D-7913-4BD8-B215-27E3F8CE625B}" dt="2023-05-02T05:42:48.152" v="75195" actId="13926"/>
          <ac:spMkLst>
            <pc:docMk/>
            <pc:sldMk cId="1138230367" sldId="830"/>
            <ac:spMk id="19" creationId="{B10EDCAA-7BE8-6CB2-4793-D1AF5F2B129B}"/>
          </ac:spMkLst>
        </pc:spChg>
      </pc:sldChg>
      <pc:sldChg chg="modSp add mod">
        <pc:chgData name="Jang Minchang" userId="5d9bafdb3db22792" providerId="LiveId" clId="{8C414D0D-7913-4BD8-B215-27E3F8CE625B}" dt="2023-05-02T05:44:39.303" v="75266" actId="20577"/>
        <pc:sldMkLst>
          <pc:docMk/>
          <pc:sldMk cId="2041364944" sldId="831"/>
        </pc:sldMkLst>
        <pc:spChg chg="mod">
          <ac:chgData name="Jang Minchang" userId="5d9bafdb3db22792" providerId="LiveId" clId="{8C414D0D-7913-4BD8-B215-27E3F8CE625B}" dt="2023-05-02T05:44:39.303" v="75266" actId="20577"/>
          <ac:spMkLst>
            <pc:docMk/>
            <pc:sldMk cId="2041364944" sldId="83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5:42:52.689" v="75196" actId="13926"/>
          <ac:spMkLst>
            <pc:docMk/>
            <pc:sldMk cId="2041364944" sldId="831"/>
            <ac:spMk id="10" creationId="{826D32E6-A3F8-666C-1F71-AECC2DD7400D}"/>
          </ac:spMkLst>
        </pc:spChg>
        <pc:spChg chg="mod">
          <ac:chgData name="Jang Minchang" userId="5d9bafdb3db22792" providerId="LiveId" clId="{8C414D0D-7913-4BD8-B215-27E3F8CE625B}" dt="2023-05-02T05:42:55.128" v="75197" actId="13926"/>
          <ac:spMkLst>
            <pc:docMk/>
            <pc:sldMk cId="2041364944" sldId="831"/>
            <ac:spMk id="17" creationId="{96854CFD-BA1E-4A1C-20EE-CD6D89DABCE6}"/>
          </ac:spMkLst>
        </pc:spChg>
        <pc:spChg chg="mod">
          <ac:chgData name="Jang Minchang" userId="5d9bafdb3db22792" providerId="LiveId" clId="{8C414D0D-7913-4BD8-B215-27E3F8CE625B}" dt="2023-05-02T05:44:23.848" v="75201" actId="1036"/>
          <ac:spMkLst>
            <pc:docMk/>
            <pc:sldMk cId="2041364944" sldId="831"/>
            <ac:spMk id="19" creationId="{B10EDCAA-7BE8-6CB2-4793-D1AF5F2B129B}"/>
          </ac:spMkLst>
        </pc:spChg>
      </pc:sldChg>
      <pc:sldChg chg="modSp add mod">
        <pc:chgData name="Jang Minchang" userId="5d9bafdb3db22792" providerId="LiveId" clId="{8C414D0D-7913-4BD8-B215-27E3F8CE625B}" dt="2023-05-02T05:48:01.320" v="75488" actId="13926"/>
        <pc:sldMkLst>
          <pc:docMk/>
          <pc:sldMk cId="797395319" sldId="832"/>
        </pc:sldMkLst>
        <pc:spChg chg="mod">
          <ac:chgData name="Jang Minchang" userId="5d9bafdb3db22792" providerId="LiveId" clId="{8C414D0D-7913-4BD8-B215-27E3F8CE625B}" dt="2023-05-02T05:47:52.350" v="75485" actId="20577"/>
          <ac:spMkLst>
            <pc:docMk/>
            <pc:sldMk cId="797395319" sldId="83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5:47:56.648" v="75486" actId="13926"/>
          <ac:spMkLst>
            <pc:docMk/>
            <pc:sldMk cId="797395319" sldId="832"/>
            <ac:spMk id="10" creationId="{826D32E6-A3F8-666C-1F71-AECC2DD7400D}"/>
          </ac:spMkLst>
        </pc:spChg>
        <pc:spChg chg="mod">
          <ac:chgData name="Jang Minchang" userId="5d9bafdb3db22792" providerId="LiveId" clId="{8C414D0D-7913-4BD8-B215-27E3F8CE625B}" dt="2023-05-02T05:47:58.681" v="75487" actId="13926"/>
          <ac:spMkLst>
            <pc:docMk/>
            <pc:sldMk cId="797395319" sldId="832"/>
            <ac:spMk id="17" creationId="{96854CFD-BA1E-4A1C-20EE-CD6D89DABCE6}"/>
          </ac:spMkLst>
        </pc:spChg>
        <pc:spChg chg="mod">
          <ac:chgData name="Jang Minchang" userId="5d9bafdb3db22792" providerId="LiveId" clId="{8C414D0D-7913-4BD8-B215-27E3F8CE625B}" dt="2023-05-02T05:48:01.320" v="75488" actId="13926"/>
          <ac:spMkLst>
            <pc:docMk/>
            <pc:sldMk cId="797395319" sldId="832"/>
            <ac:spMk id="19" creationId="{B10EDCAA-7BE8-6CB2-4793-D1AF5F2B129B}"/>
          </ac:spMkLst>
        </pc:spChg>
      </pc:sldChg>
      <pc:sldChg chg="modSp add mod">
        <pc:chgData name="Jang Minchang" userId="5d9bafdb3db22792" providerId="LiveId" clId="{8C414D0D-7913-4BD8-B215-27E3F8CE625B}" dt="2023-05-02T05:52:26.098" v="75689" actId="13926"/>
        <pc:sldMkLst>
          <pc:docMk/>
          <pc:sldMk cId="549659989" sldId="833"/>
        </pc:sldMkLst>
        <pc:spChg chg="mod">
          <ac:chgData name="Jang Minchang" userId="5d9bafdb3db22792" providerId="LiveId" clId="{8C414D0D-7913-4BD8-B215-27E3F8CE625B}" dt="2023-05-02T05:52:12.730" v="75687" actId="20577"/>
          <ac:spMkLst>
            <pc:docMk/>
            <pc:sldMk cId="549659989" sldId="83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5:49:00.880" v="75491" actId="13926"/>
          <ac:spMkLst>
            <pc:docMk/>
            <pc:sldMk cId="549659989" sldId="833"/>
            <ac:spMk id="10" creationId="{826D32E6-A3F8-666C-1F71-AECC2DD7400D}"/>
          </ac:spMkLst>
        </pc:spChg>
        <pc:spChg chg="mod">
          <ac:chgData name="Jang Minchang" userId="5d9bafdb3db22792" providerId="LiveId" clId="{8C414D0D-7913-4BD8-B215-27E3F8CE625B}" dt="2023-05-02T05:52:23.526" v="75688" actId="13926"/>
          <ac:spMkLst>
            <pc:docMk/>
            <pc:sldMk cId="549659989" sldId="833"/>
            <ac:spMk id="17" creationId="{96854CFD-BA1E-4A1C-20EE-CD6D89DABCE6}"/>
          </ac:spMkLst>
        </pc:spChg>
        <pc:spChg chg="mod">
          <ac:chgData name="Jang Minchang" userId="5d9bafdb3db22792" providerId="LiveId" clId="{8C414D0D-7913-4BD8-B215-27E3F8CE625B}" dt="2023-05-02T05:52:26.098" v="75689" actId="13926"/>
          <ac:spMkLst>
            <pc:docMk/>
            <pc:sldMk cId="549659989" sldId="833"/>
            <ac:spMk id="19" creationId="{B10EDCAA-7BE8-6CB2-4793-D1AF5F2B129B}"/>
          </ac:spMkLst>
        </pc:spChg>
      </pc:sldChg>
      <pc:sldChg chg="delSp modSp add mod">
        <pc:chgData name="Jang Minchang" userId="5d9bafdb3db22792" providerId="LiveId" clId="{8C414D0D-7913-4BD8-B215-27E3F8CE625B}" dt="2023-05-02T05:54:51.885" v="75841" actId="13926"/>
        <pc:sldMkLst>
          <pc:docMk/>
          <pc:sldMk cId="757671224" sldId="834"/>
        </pc:sldMkLst>
        <pc:spChg chg="mod">
          <ac:chgData name="Jang Minchang" userId="5d9bafdb3db22792" providerId="LiveId" clId="{8C414D0D-7913-4BD8-B215-27E3F8CE625B}" dt="2023-05-02T05:54:48.645" v="75840" actId="20577"/>
          <ac:spMkLst>
            <pc:docMk/>
            <pc:sldMk cId="757671224" sldId="83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5:53:43.597" v="75752" actId="13926"/>
          <ac:spMkLst>
            <pc:docMk/>
            <pc:sldMk cId="757671224" sldId="834"/>
            <ac:spMk id="10" creationId="{826D32E6-A3F8-666C-1F71-AECC2DD7400D}"/>
          </ac:spMkLst>
        </pc:spChg>
        <pc:spChg chg="del">
          <ac:chgData name="Jang Minchang" userId="5d9bafdb3db22792" providerId="LiveId" clId="{8C414D0D-7913-4BD8-B215-27E3F8CE625B}" dt="2023-05-02T05:53:23.371" v="75692" actId="478"/>
          <ac:spMkLst>
            <pc:docMk/>
            <pc:sldMk cId="757671224" sldId="834"/>
            <ac:spMk id="17" creationId="{96854CFD-BA1E-4A1C-20EE-CD6D89DABCE6}"/>
          </ac:spMkLst>
        </pc:spChg>
        <pc:spChg chg="mod">
          <ac:chgData name="Jang Minchang" userId="5d9bafdb3db22792" providerId="LiveId" clId="{8C414D0D-7913-4BD8-B215-27E3F8CE625B}" dt="2023-05-02T05:54:51.885" v="75841" actId="13926"/>
          <ac:spMkLst>
            <pc:docMk/>
            <pc:sldMk cId="757671224" sldId="834"/>
            <ac:spMk id="19" creationId="{B10EDCAA-7BE8-6CB2-4793-D1AF5F2B129B}"/>
          </ac:spMkLst>
        </pc:spChg>
      </pc:sldChg>
      <pc:sldChg chg="modSp add mod">
        <pc:chgData name="Jang Minchang" userId="5d9bafdb3db22792" providerId="LiveId" clId="{8C414D0D-7913-4BD8-B215-27E3F8CE625B}" dt="2023-05-02T05:58:50.209" v="75958" actId="13926"/>
        <pc:sldMkLst>
          <pc:docMk/>
          <pc:sldMk cId="2275923734" sldId="835"/>
        </pc:sldMkLst>
        <pc:spChg chg="mod">
          <ac:chgData name="Jang Minchang" userId="5d9bafdb3db22792" providerId="LiveId" clId="{8C414D0D-7913-4BD8-B215-27E3F8CE625B}" dt="2023-05-02T05:58:40.358" v="75955" actId="20577"/>
          <ac:spMkLst>
            <pc:docMk/>
            <pc:sldMk cId="2275923734" sldId="83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5:58:45.844" v="75956" actId="13926"/>
          <ac:spMkLst>
            <pc:docMk/>
            <pc:sldMk cId="2275923734" sldId="835"/>
            <ac:spMk id="10" creationId="{826D32E6-A3F8-666C-1F71-AECC2DD7400D}"/>
          </ac:spMkLst>
        </pc:spChg>
        <pc:spChg chg="mod">
          <ac:chgData name="Jang Minchang" userId="5d9bafdb3db22792" providerId="LiveId" clId="{8C414D0D-7913-4BD8-B215-27E3F8CE625B}" dt="2023-05-02T05:58:47.666" v="75957" actId="13926"/>
          <ac:spMkLst>
            <pc:docMk/>
            <pc:sldMk cId="2275923734" sldId="835"/>
            <ac:spMk id="17" creationId="{96854CFD-BA1E-4A1C-20EE-CD6D89DABCE6}"/>
          </ac:spMkLst>
        </pc:spChg>
        <pc:spChg chg="mod">
          <ac:chgData name="Jang Minchang" userId="5d9bafdb3db22792" providerId="LiveId" clId="{8C414D0D-7913-4BD8-B215-27E3F8CE625B}" dt="2023-05-02T05:58:50.209" v="75958" actId="13926"/>
          <ac:spMkLst>
            <pc:docMk/>
            <pc:sldMk cId="2275923734" sldId="835"/>
            <ac:spMk id="19" creationId="{B10EDCAA-7BE8-6CB2-4793-D1AF5F2B129B}"/>
          </ac:spMkLst>
        </pc:spChg>
      </pc:sldChg>
      <pc:sldChg chg="delSp modSp add mod">
        <pc:chgData name="Jang Minchang" userId="5d9bafdb3db22792" providerId="LiveId" clId="{8C414D0D-7913-4BD8-B215-27E3F8CE625B}" dt="2023-05-02T06:29:48.332" v="78233" actId="13926"/>
        <pc:sldMkLst>
          <pc:docMk/>
          <pc:sldMk cId="2039982455" sldId="836"/>
        </pc:sldMkLst>
        <pc:spChg chg="mod">
          <ac:chgData name="Jang Minchang" userId="5d9bafdb3db22792" providerId="LiveId" clId="{8C414D0D-7913-4BD8-B215-27E3F8CE625B}" dt="2023-05-02T06:02:02.787" v="76148" actId="20577"/>
          <ac:spMkLst>
            <pc:docMk/>
            <pc:sldMk cId="2039982455" sldId="83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6:02:15.728" v="76149" actId="13926"/>
          <ac:spMkLst>
            <pc:docMk/>
            <pc:sldMk cId="2039982455" sldId="836"/>
            <ac:spMk id="10" creationId="{826D32E6-A3F8-666C-1F71-AECC2DD7400D}"/>
          </ac:spMkLst>
        </pc:spChg>
        <pc:spChg chg="del">
          <ac:chgData name="Jang Minchang" userId="5d9bafdb3db22792" providerId="LiveId" clId="{8C414D0D-7913-4BD8-B215-27E3F8CE625B}" dt="2023-05-02T06:00:00.771" v="75961" actId="478"/>
          <ac:spMkLst>
            <pc:docMk/>
            <pc:sldMk cId="2039982455" sldId="836"/>
            <ac:spMk id="17" creationId="{96854CFD-BA1E-4A1C-20EE-CD6D89DABCE6}"/>
          </ac:spMkLst>
        </pc:spChg>
        <pc:spChg chg="mod">
          <ac:chgData name="Jang Minchang" userId="5d9bafdb3db22792" providerId="LiveId" clId="{8C414D0D-7913-4BD8-B215-27E3F8CE625B}" dt="2023-05-02T06:29:48.332" v="78233" actId="13926"/>
          <ac:spMkLst>
            <pc:docMk/>
            <pc:sldMk cId="2039982455" sldId="836"/>
            <ac:spMk id="19" creationId="{B10EDCAA-7BE8-6CB2-4793-D1AF5F2B129B}"/>
          </ac:spMkLst>
        </pc:spChg>
      </pc:sldChg>
      <pc:sldChg chg="addSp delSp modSp add mod">
        <pc:chgData name="Jang Minchang" userId="5d9bafdb3db22792" providerId="LiveId" clId="{8C414D0D-7913-4BD8-B215-27E3F8CE625B}" dt="2023-05-02T06:18:07.642" v="76157" actId="1076"/>
        <pc:sldMkLst>
          <pc:docMk/>
          <pc:sldMk cId="3905487579" sldId="837"/>
        </pc:sldMkLst>
        <pc:spChg chg="mod">
          <ac:chgData name="Jang Minchang" userId="5d9bafdb3db22792" providerId="LiveId" clId="{8C414D0D-7913-4BD8-B215-27E3F8CE625B}" dt="2023-05-02T06:18:07.642" v="76157" actId="1076"/>
          <ac:spMkLst>
            <pc:docMk/>
            <pc:sldMk cId="3905487579" sldId="837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6:14:28.864" v="76151" actId="478"/>
          <ac:spMkLst>
            <pc:docMk/>
            <pc:sldMk cId="3905487579" sldId="837"/>
            <ac:spMk id="10" creationId="{826D32E6-A3F8-666C-1F71-AECC2DD7400D}"/>
          </ac:spMkLst>
        </pc:spChg>
        <pc:spChg chg="del">
          <ac:chgData name="Jang Minchang" userId="5d9bafdb3db22792" providerId="LiveId" clId="{8C414D0D-7913-4BD8-B215-27E3F8CE625B}" dt="2023-05-02T06:14:28.864" v="76151" actId="478"/>
          <ac:spMkLst>
            <pc:docMk/>
            <pc:sldMk cId="3905487579" sldId="837"/>
            <ac:spMk id="17" creationId="{96854CFD-BA1E-4A1C-20EE-CD6D89DABCE6}"/>
          </ac:spMkLst>
        </pc:spChg>
        <pc:spChg chg="del">
          <ac:chgData name="Jang Minchang" userId="5d9bafdb3db22792" providerId="LiveId" clId="{8C414D0D-7913-4BD8-B215-27E3F8CE625B}" dt="2023-05-02T06:14:28.864" v="76151" actId="478"/>
          <ac:spMkLst>
            <pc:docMk/>
            <pc:sldMk cId="3905487579" sldId="837"/>
            <ac:spMk id="19" creationId="{B10EDCAA-7BE8-6CB2-4793-D1AF5F2B129B}"/>
          </ac:spMkLst>
        </pc:spChg>
        <pc:picChg chg="add mod">
          <ac:chgData name="Jang Minchang" userId="5d9bafdb3db22792" providerId="LiveId" clId="{8C414D0D-7913-4BD8-B215-27E3F8CE625B}" dt="2023-05-02T06:14:46.570" v="76155" actId="14100"/>
          <ac:picMkLst>
            <pc:docMk/>
            <pc:sldMk cId="3905487579" sldId="837"/>
            <ac:picMk id="5" creationId="{BA6B4C64-F708-2E7F-9EBE-3B7B41C98BC5}"/>
          </ac:picMkLst>
        </pc:picChg>
      </pc:sldChg>
      <pc:sldChg chg="delSp modSp add mod">
        <pc:chgData name="Jang Minchang" userId="5d9bafdb3db22792" providerId="LiveId" clId="{8C414D0D-7913-4BD8-B215-27E3F8CE625B}" dt="2023-05-02T06:40:30.830" v="78674" actId="20577"/>
        <pc:sldMkLst>
          <pc:docMk/>
          <pc:sldMk cId="2236971604" sldId="838"/>
        </pc:sldMkLst>
        <pc:spChg chg="mod">
          <ac:chgData name="Jang Minchang" userId="5d9bafdb3db22792" providerId="LiveId" clId="{8C414D0D-7913-4BD8-B215-27E3F8CE625B}" dt="2023-05-02T06:40:30.830" v="78674" actId="20577"/>
          <ac:spMkLst>
            <pc:docMk/>
            <pc:sldMk cId="2236971604" sldId="838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6:18:29.868" v="76159" actId="478"/>
          <ac:spMkLst>
            <pc:docMk/>
            <pc:sldMk cId="2236971604" sldId="838"/>
            <ac:spMk id="10" creationId="{826D32E6-A3F8-666C-1F71-AECC2DD7400D}"/>
          </ac:spMkLst>
        </pc:spChg>
        <pc:spChg chg="del">
          <ac:chgData name="Jang Minchang" userId="5d9bafdb3db22792" providerId="LiveId" clId="{8C414D0D-7913-4BD8-B215-27E3F8CE625B}" dt="2023-05-02T06:18:33.219" v="76160" actId="478"/>
          <ac:spMkLst>
            <pc:docMk/>
            <pc:sldMk cId="2236971604" sldId="838"/>
            <ac:spMk id="19" creationId="{B10EDCAA-7BE8-6CB2-4793-D1AF5F2B129B}"/>
          </ac:spMkLst>
        </pc:spChg>
      </pc:sldChg>
      <pc:sldChg chg="modSp add mod">
        <pc:chgData name="Jang Minchang" userId="5d9bafdb3db22792" providerId="LiveId" clId="{8C414D0D-7913-4BD8-B215-27E3F8CE625B}" dt="2023-05-02T06:40:35.176" v="78675"/>
        <pc:sldMkLst>
          <pc:docMk/>
          <pc:sldMk cId="1910692669" sldId="839"/>
        </pc:sldMkLst>
        <pc:spChg chg="mod">
          <ac:chgData name="Jang Minchang" userId="5d9bafdb3db22792" providerId="LiveId" clId="{8C414D0D-7913-4BD8-B215-27E3F8CE625B}" dt="2023-05-02T06:40:35.176" v="78675"/>
          <ac:spMkLst>
            <pc:docMk/>
            <pc:sldMk cId="1910692669" sldId="839"/>
            <ac:spMk id="2" creationId="{E70CEF53-FBE6-D8C0-7D02-607A5FA7B9FC}"/>
          </ac:spMkLst>
        </pc:spChg>
      </pc:sldChg>
      <pc:sldChg chg="addSp delSp modSp add mod">
        <pc:chgData name="Jang Minchang" userId="5d9bafdb3db22792" providerId="LiveId" clId="{8C414D0D-7913-4BD8-B215-27E3F8CE625B}" dt="2023-05-02T06:33:50.644" v="78344" actId="20577"/>
        <pc:sldMkLst>
          <pc:docMk/>
          <pc:sldMk cId="3328000174" sldId="840"/>
        </pc:sldMkLst>
        <pc:spChg chg="mod">
          <ac:chgData name="Jang Minchang" userId="5d9bafdb3db22792" providerId="LiveId" clId="{8C414D0D-7913-4BD8-B215-27E3F8CE625B}" dt="2023-05-02T06:33:50.644" v="78344" actId="20577"/>
          <ac:spMkLst>
            <pc:docMk/>
            <pc:sldMk cId="3328000174" sldId="84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6:24:01.924" v="77420" actId="20577"/>
          <ac:spMkLst>
            <pc:docMk/>
            <pc:sldMk cId="3328000174" sldId="840"/>
            <ac:spMk id="3" creationId="{E06A0340-3FD7-9797-D084-87FDD5914DEC}"/>
          </ac:spMkLst>
        </pc:spChg>
        <pc:picChg chg="add del mod">
          <ac:chgData name="Jang Minchang" userId="5d9bafdb3db22792" providerId="LiveId" clId="{8C414D0D-7913-4BD8-B215-27E3F8CE625B}" dt="2023-05-02T06:27:47.288" v="78210" actId="478"/>
          <ac:picMkLst>
            <pc:docMk/>
            <pc:sldMk cId="3328000174" sldId="840"/>
            <ac:picMk id="5" creationId="{CC399D20-69EC-1402-F19B-160DC6E4D9D3}"/>
          </ac:picMkLst>
        </pc:picChg>
      </pc:sldChg>
      <pc:sldChg chg="modSp add mod">
        <pc:chgData name="Jang Minchang" userId="5d9bafdb3db22792" providerId="LiveId" clId="{8C414D0D-7913-4BD8-B215-27E3F8CE625B}" dt="2023-05-03T00:15:52.888" v="80057" actId="123"/>
        <pc:sldMkLst>
          <pc:docMk/>
          <pc:sldMk cId="2942581318" sldId="841"/>
        </pc:sldMkLst>
        <pc:spChg chg="mod">
          <ac:chgData name="Jang Minchang" userId="5d9bafdb3db22792" providerId="LiveId" clId="{8C414D0D-7913-4BD8-B215-27E3F8CE625B}" dt="2023-05-03T00:15:52.888" v="80057" actId="123"/>
          <ac:spMkLst>
            <pc:docMk/>
            <pc:sldMk cId="2942581318" sldId="841"/>
            <ac:spMk id="2" creationId="{E70CEF53-FBE6-D8C0-7D02-607A5FA7B9FC}"/>
          </ac:spMkLst>
        </pc:spChg>
        <pc:picChg chg="mod">
          <ac:chgData name="Jang Minchang" userId="5d9bafdb3db22792" providerId="LiveId" clId="{8C414D0D-7913-4BD8-B215-27E3F8CE625B}" dt="2023-05-02T06:33:53.532" v="78345" actId="1076"/>
          <ac:picMkLst>
            <pc:docMk/>
            <pc:sldMk cId="2942581318" sldId="841"/>
            <ac:picMk id="5" creationId="{CC399D20-69EC-1402-F19B-160DC6E4D9D3}"/>
          </ac:picMkLst>
        </pc:picChg>
      </pc:sldChg>
      <pc:sldChg chg="addSp modSp add mod">
        <pc:chgData name="Jang Minchang" userId="5d9bafdb3db22792" providerId="LiveId" clId="{8C414D0D-7913-4BD8-B215-27E3F8CE625B}" dt="2023-05-03T00:10:59.693" v="79567" actId="404"/>
        <pc:sldMkLst>
          <pc:docMk/>
          <pc:sldMk cId="45048188" sldId="842"/>
        </pc:sldMkLst>
        <pc:spChg chg="mod">
          <ac:chgData name="Jang Minchang" userId="5d9bafdb3db22792" providerId="LiveId" clId="{8C414D0D-7913-4BD8-B215-27E3F8CE625B}" dt="2023-05-03T00:09:09.287" v="79558" actId="20577"/>
          <ac:spMkLst>
            <pc:docMk/>
            <pc:sldMk cId="45048188" sldId="84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6:28:25.552" v="78231" actId="20577"/>
          <ac:spMkLst>
            <pc:docMk/>
            <pc:sldMk cId="45048188" sldId="842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5-03T00:10:59.693" v="79567" actId="404"/>
          <ac:spMkLst>
            <pc:docMk/>
            <pc:sldMk cId="45048188" sldId="842"/>
            <ac:spMk id="5" creationId="{2F98BF93-9051-8ECF-6F71-05DEEB9ADA47}"/>
          </ac:spMkLst>
        </pc:spChg>
        <pc:spChg chg="add mod">
          <ac:chgData name="Jang Minchang" userId="5d9bafdb3db22792" providerId="LiveId" clId="{8C414D0D-7913-4BD8-B215-27E3F8CE625B}" dt="2023-05-03T00:10:40.261" v="79566" actId="404"/>
          <ac:spMkLst>
            <pc:docMk/>
            <pc:sldMk cId="45048188" sldId="842"/>
            <ac:spMk id="8" creationId="{E85A01F7-41AC-C5DA-5C95-87694B4A016C}"/>
          </ac:spMkLst>
        </pc:spChg>
      </pc:sldChg>
      <pc:sldChg chg="modSp add mod">
        <pc:chgData name="Jang Minchang" userId="5d9bafdb3db22792" providerId="LiveId" clId="{8C414D0D-7913-4BD8-B215-27E3F8CE625B}" dt="2023-05-03T00:38:12.483" v="81950" actId="20577"/>
        <pc:sldMkLst>
          <pc:docMk/>
          <pc:sldMk cId="1987998318" sldId="843"/>
        </pc:sldMkLst>
        <pc:spChg chg="mod">
          <ac:chgData name="Jang Minchang" userId="5d9bafdb3db22792" providerId="LiveId" clId="{8C414D0D-7913-4BD8-B215-27E3F8CE625B}" dt="2023-05-03T00:38:12.483" v="81950" actId="20577"/>
          <ac:spMkLst>
            <pc:docMk/>
            <pc:sldMk cId="1987998318" sldId="84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0:37:48.485" v="81875"/>
          <ac:spMkLst>
            <pc:docMk/>
            <pc:sldMk cId="1987998318" sldId="843"/>
            <ac:spMk id="3" creationId="{E06A0340-3FD7-9797-D084-87FDD5914DEC}"/>
          </ac:spMkLst>
        </pc:spChg>
      </pc:sldChg>
      <pc:sldChg chg="addSp modSp add del mod">
        <pc:chgData name="Jang Minchang" userId="5d9bafdb3db22792" providerId="LiveId" clId="{8C414D0D-7913-4BD8-B215-27E3F8CE625B}" dt="2023-05-03T00:37:42.930" v="81873" actId="2696"/>
        <pc:sldMkLst>
          <pc:docMk/>
          <pc:sldMk cId="2313752446" sldId="843"/>
        </pc:sldMkLst>
        <pc:spChg chg="mod">
          <ac:chgData name="Jang Minchang" userId="5d9bafdb3db22792" providerId="LiveId" clId="{8C414D0D-7913-4BD8-B215-27E3F8CE625B}" dt="2023-05-03T00:23:39.288" v="81770" actId="20577"/>
          <ac:spMkLst>
            <pc:docMk/>
            <pc:sldMk cId="2313752446" sldId="84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6:34:05.338" v="78359" actId="20577"/>
          <ac:spMkLst>
            <pc:docMk/>
            <pc:sldMk cId="2313752446" sldId="843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5-03T00:32:21.083" v="81775" actId="14100"/>
          <ac:spMkLst>
            <pc:docMk/>
            <pc:sldMk cId="2313752446" sldId="843"/>
            <ac:spMk id="5" creationId="{6A6326ED-369F-3176-F159-7853637450D7}"/>
          </ac:spMkLst>
        </pc:spChg>
      </pc:sldChg>
      <pc:sldChg chg="modSp add mod">
        <pc:chgData name="Jang Minchang" userId="5d9bafdb3db22792" providerId="LiveId" clId="{8C414D0D-7913-4BD8-B215-27E3F8CE625B}" dt="2023-05-03T01:07:06.067" v="82919" actId="20577"/>
        <pc:sldMkLst>
          <pc:docMk/>
          <pc:sldMk cId="312283526" sldId="844"/>
        </pc:sldMkLst>
        <pc:spChg chg="mod">
          <ac:chgData name="Jang Minchang" userId="5d9bafdb3db22792" providerId="LiveId" clId="{8C414D0D-7913-4BD8-B215-27E3F8CE625B}" dt="2023-05-03T01:07:06.067" v="82919" actId="20577"/>
          <ac:spMkLst>
            <pc:docMk/>
            <pc:sldMk cId="312283526" sldId="844"/>
            <ac:spMk id="2" creationId="{05EB6AD8-EBF0-5C20-CE5A-1F3F59D8BE70}"/>
          </ac:spMkLst>
        </pc:spChg>
      </pc:sldChg>
      <pc:sldChg chg="modSp add del mod">
        <pc:chgData name="Jang Minchang" userId="5d9bafdb3db22792" providerId="LiveId" clId="{8C414D0D-7913-4BD8-B215-27E3F8CE625B}" dt="2023-05-02T06:43:25.566" v="79087" actId="47"/>
        <pc:sldMkLst>
          <pc:docMk/>
          <pc:sldMk cId="2445446475" sldId="845"/>
        </pc:sldMkLst>
        <pc:spChg chg="mod">
          <ac:chgData name="Jang Minchang" userId="5d9bafdb3db22792" providerId="LiveId" clId="{8C414D0D-7913-4BD8-B215-27E3F8CE625B}" dt="2023-05-02T06:36:30.629" v="78382" actId="6549"/>
          <ac:spMkLst>
            <pc:docMk/>
            <pc:sldMk cId="2445446475" sldId="845"/>
            <ac:spMk id="2" creationId="{E70CEF53-FBE6-D8C0-7D02-607A5FA7B9FC}"/>
          </ac:spMkLst>
        </pc:spChg>
      </pc:sldChg>
      <pc:sldChg chg="modSp add mod">
        <pc:chgData name="Jang Minchang" userId="5d9bafdb3db22792" providerId="LiveId" clId="{8C414D0D-7913-4BD8-B215-27E3F8CE625B}" dt="2023-05-02T06:40:38.420" v="78676"/>
        <pc:sldMkLst>
          <pc:docMk/>
          <pc:sldMk cId="1943496659" sldId="846"/>
        </pc:sldMkLst>
        <pc:spChg chg="mod">
          <ac:chgData name="Jang Minchang" userId="5d9bafdb3db22792" providerId="LiveId" clId="{8C414D0D-7913-4BD8-B215-27E3F8CE625B}" dt="2023-05-02T06:40:38.420" v="78676"/>
          <ac:spMkLst>
            <pc:docMk/>
            <pc:sldMk cId="1943496659" sldId="846"/>
            <ac:spMk id="2" creationId="{E70CEF53-FBE6-D8C0-7D02-607A5FA7B9FC}"/>
          </ac:spMkLst>
        </pc:spChg>
      </pc:sldChg>
      <pc:sldChg chg="modSp add mod">
        <pc:chgData name="Jang Minchang" userId="5d9bafdb3db22792" providerId="LiveId" clId="{8C414D0D-7913-4BD8-B215-27E3F8CE625B}" dt="2023-05-02T06:40:40.574" v="78677"/>
        <pc:sldMkLst>
          <pc:docMk/>
          <pc:sldMk cId="2811507392" sldId="847"/>
        </pc:sldMkLst>
        <pc:spChg chg="mod">
          <ac:chgData name="Jang Minchang" userId="5d9bafdb3db22792" providerId="LiveId" clId="{8C414D0D-7913-4BD8-B215-27E3F8CE625B}" dt="2023-05-02T06:40:40.574" v="78677"/>
          <ac:spMkLst>
            <pc:docMk/>
            <pc:sldMk cId="2811507392" sldId="847"/>
            <ac:spMk id="2" creationId="{E70CEF53-FBE6-D8C0-7D02-607A5FA7B9FC}"/>
          </ac:spMkLst>
        </pc:spChg>
      </pc:sldChg>
      <pc:sldChg chg="modSp add mod">
        <pc:chgData name="Jang Minchang" userId="5d9bafdb3db22792" providerId="LiveId" clId="{8C414D0D-7913-4BD8-B215-27E3F8CE625B}" dt="2023-05-02T06:44:10.565" v="79172" actId="20577"/>
        <pc:sldMkLst>
          <pc:docMk/>
          <pc:sldMk cId="265332785" sldId="848"/>
        </pc:sldMkLst>
        <pc:spChg chg="mod">
          <ac:chgData name="Jang Minchang" userId="5d9bafdb3db22792" providerId="LiveId" clId="{8C414D0D-7913-4BD8-B215-27E3F8CE625B}" dt="2023-05-02T06:44:10.565" v="79172" actId="20577"/>
          <ac:spMkLst>
            <pc:docMk/>
            <pc:sldMk cId="265332785" sldId="848"/>
            <ac:spMk id="2" creationId="{E70CEF53-FBE6-D8C0-7D02-607A5FA7B9FC}"/>
          </ac:spMkLst>
        </pc:spChg>
      </pc:sldChg>
      <pc:sldChg chg="addSp delSp modSp add mod">
        <pc:chgData name="Jang Minchang" userId="5d9bafdb3db22792" providerId="LiveId" clId="{8C414D0D-7913-4BD8-B215-27E3F8CE625B}" dt="2023-05-03T00:16:22.327" v="80107" actId="1076"/>
        <pc:sldMkLst>
          <pc:docMk/>
          <pc:sldMk cId="816219241" sldId="849"/>
        </pc:sldMkLst>
        <pc:spChg chg="mod">
          <ac:chgData name="Jang Minchang" userId="5d9bafdb3db22792" providerId="LiveId" clId="{8C414D0D-7913-4BD8-B215-27E3F8CE625B}" dt="2023-05-03T00:16:18.553" v="80106" actId="14"/>
          <ac:spMkLst>
            <pc:docMk/>
            <pc:sldMk cId="816219241" sldId="849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3T00:11:22.894" v="79571" actId="478"/>
          <ac:spMkLst>
            <pc:docMk/>
            <pc:sldMk cId="816219241" sldId="849"/>
            <ac:spMk id="5" creationId="{2F98BF93-9051-8ECF-6F71-05DEEB9ADA47}"/>
          </ac:spMkLst>
        </pc:spChg>
        <pc:spChg chg="add mod">
          <ac:chgData name="Jang Minchang" userId="5d9bafdb3db22792" providerId="LiveId" clId="{8C414D0D-7913-4BD8-B215-27E3F8CE625B}" dt="2023-05-03T00:16:22.327" v="80107" actId="1076"/>
          <ac:spMkLst>
            <pc:docMk/>
            <pc:sldMk cId="816219241" sldId="849"/>
            <ac:spMk id="7" creationId="{F231913C-43E0-3930-3D21-83F53191EB62}"/>
          </ac:spMkLst>
        </pc:spChg>
        <pc:spChg chg="del">
          <ac:chgData name="Jang Minchang" userId="5d9bafdb3db22792" providerId="LiveId" clId="{8C414D0D-7913-4BD8-B215-27E3F8CE625B}" dt="2023-05-03T00:11:22.894" v="79571" actId="478"/>
          <ac:spMkLst>
            <pc:docMk/>
            <pc:sldMk cId="816219241" sldId="849"/>
            <ac:spMk id="8" creationId="{E85A01F7-41AC-C5DA-5C95-87694B4A016C}"/>
          </ac:spMkLst>
        </pc:spChg>
      </pc:sldChg>
      <pc:sldChg chg="add del">
        <pc:chgData name="Jang Minchang" userId="5d9bafdb3db22792" providerId="LiveId" clId="{8C414D0D-7913-4BD8-B215-27E3F8CE625B}" dt="2023-05-03T00:11:17.978" v="79569" actId="47"/>
        <pc:sldMkLst>
          <pc:docMk/>
          <pc:sldMk cId="2456356211" sldId="849"/>
        </pc:sldMkLst>
      </pc:sldChg>
      <pc:sldChg chg="modSp add del mod">
        <pc:chgData name="Jang Minchang" userId="5d9bafdb3db22792" providerId="LiveId" clId="{8C414D0D-7913-4BD8-B215-27E3F8CE625B}" dt="2023-05-03T00:16:27.034" v="80108" actId="47"/>
        <pc:sldMkLst>
          <pc:docMk/>
          <pc:sldMk cId="2253513634" sldId="850"/>
        </pc:sldMkLst>
        <pc:spChg chg="mod">
          <ac:chgData name="Jang Minchang" userId="5d9bafdb3db22792" providerId="LiveId" clId="{8C414D0D-7913-4BD8-B215-27E3F8CE625B}" dt="2023-05-03T00:15:39.520" v="80054" actId="123"/>
          <ac:spMkLst>
            <pc:docMk/>
            <pc:sldMk cId="2253513634" sldId="85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0:15:57.480" v="80058" actId="1076"/>
          <ac:spMkLst>
            <pc:docMk/>
            <pc:sldMk cId="2253513634" sldId="850"/>
            <ac:spMk id="7" creationId="{F231913C-43E0-3930-3D21-83F53191EB62}"/>
          </ac:spMkLst>
        </pc:spChg>
      </pc:sldChg>
      <pc:sldChg chg="addSp delSp modSp add mod">
        <pc:chgData name="Jang Minchang" userId="5d9bafdb3db22792" providerId="LiveId" clId="{8C414D0D-7913-4BD8-B215-27E3F8CE625B}" dt="2023-05-03T00:20:17.614" v="80910" actId="1076"/>
        <pc:sldMkLst>
          <pc:docMk/>
          <pc:sldMk cId="3211601316" sldId="850"/>
        </pc:sldMkLst>
        <pc:spChg chg="mod">
          <ac:chgData name="Jang Minchang" userId="5d9bafdb3db22792" providerId="LiveId" clId="{8C414D0D-7913-4BD8-B215-27E3F8CE625B}" dt="2023-05-03T00:20:12.656" v="80909" actId="20577"/>
          <ac:spMkLst>
            <pc:docMk/>
            <pc:sldMk cId="3211601316" sldId="850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3T00:20:17.614" v="80910" actId="1076"/>
          <ac:spMkLst>
            <pc:docMk/>
            <pc:sldMk cId="3211601316" sldId="850"/>
            <ac:spMk id="5" creationId="{703E268E-A903-04AD-0AE6-890F4184D586}"/>
          </ac:spMkLst>
        </pc:spChg>
        <pc:spChg chg="del">
          <ac:chgData name="Jang Minchang" userId="5d9bafdb3db22792" providerId="LiveId" clId="{8C414D0D-7913-4BD8-B215-27E3F8CE625B}" dt="2023-05-03T00:16:31.187" v="80110" actId="478"/>
          <ac:spMkLst>
            <pc:docMk/>
            <pc:sldMk cId="3211601316" sldId="850"/>
            <ac:spMk id="7" creationId="{F231913C-43E0-3930-3D21-83F53191EB62}"/>
          </ac:spMkLst>
        </pc:spChg>
      </pc:sldChg>
      <pc:sldChg chg="delSp modSp add mod">
        <pc:chgData name="Jang Minchang" userId="5d9bafdb3db22792" providerId="LiveId" clId="{8C414D0D-7913-4BD8-B215-27E3F8CE625B}" dt="2023-05-03T05:11:45.104" v="93478" actId="404"/>
        <pc:sldMkLst>
          <pc:docMk/>
          <pc:sldMk cId="2276998586" sldId="851"/>
        </pc:sldMkLst>
        <pc:spChg chg="mod">
          <ac:chgData name="Jang Minchang" userId="5d9bafdb3db22792" providerId="LiveId" clId="{8C414D0D-7913-4BD8-B215-27E3F8CE625B}" dt="2023-05-03T05:11:45.104" v="93478" actId="404"/>
          <ac:spMkLst>
            <pc:docMk/>
            <pc:sldMk cId="2276998586" sldId="851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3T00:22:06.907" v="81379" actId="478"/>
          <ac:spMkLst>
            <pc:docMk/>
            <pc:sldMk cId="2276998586" sldId="851"/>
            <ac:spMk id="5" creationId="{703E268E-A903-04AD-0AE6-890F4184D586}"/>
          </ac:spMkLst>
        </pc:spChg>
      </pc:sldChg>
      <pc:sldChg chg="modSp add del mod">
        <pc:chgData name="Jang Minchang" userId="5d9bafdb3db22792" providerId="LiveId" clId="{8C414D0D-7913-4BD8-B215-27E3F8CE625B}" dt="2023-05-03T00:37:42.930" v="81873" actId="2696"/>
        <pc:sldMkLst>
          <pc:docMk/>
          <pc:sldMk cId="611729539" sldId="852"/>
        </pc:sldMkLst>
        <pc:spChg chg="mod">
          <ac:chgData name="Jang Minchang" userId="5d9bafdb3db22792" providerId="LiveId" clId="{8C414D0D-7913-4BD8-B215-27E3F8CE625B}" dt="2023-05-03T00:35:57.239" v="81813" actId="20577"/>
          <ac:spMkLst>
            <pc:docMk/>
            <pc:sldMk cId="611729539" sldId="852"/>
            <ac:spMk id="5" creationId="{6A6326ED-369F-3176-F159-7853637450D7}"/>
          </ac:spMkLst>
        </pc:spChg>
      </pc:sldChg>
      <pc:sldChg chg="modSp add mod">
        <pc:chgData name="Jang Minchang" userId="5d9bafdb3db22792" providerId="LiveId" clId="{8C414D0D-7913-4BD8-B215-27E3F8CE625B}" dt="2023-05-03T00:38:19.841" v="81958" actId="20577"/>
        <pc:sldMkLst>
          <pc:docMk/>
          <pc:sldMk cId="3462052922" sldId="852"/>
        </pc:sldMkLst>
        <pc:spChg chg="mod">
          <ac:chgData name="Jang Minchang" userId="5d9bafdb3db22792" providerId="LiveId" clId="{8C414D0D-7913-4BD8-B215-27E3F8CE625B}" dt="2023-05-03T00:38:19.841" v="81958" actId="20577"/>
          <ac:spMkLst>
            <pc:docMk/>
            <pc:sldMk cId="3462052922" sldId="85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0:37:49.957" v="81876"/>
          <ac:spMkLst>
            <pc:docMk/>
            <pc:sldMk cId="3462052922" sldId="852"/>
            <ac:spMk id="3" creationId="{E06A0340-3FD7-9797-D084-87FDD5914DEC}"/>
          </ac:spMkLst>
        </pc:spChg>
      </pc:sldChg>
      <pc:sldChg chg="addSp delSp modSp add mod">
        <pc:chgData name="Jang Minchang" userId="5d9bafdb3db22792" providerId="LiveId" clId="{8C414D0D-7913-4BD8-B215-27E3F8CE625B}" dt="2023-05-03T05:11:49.567" v="93479" actId="404"/>
        <pc:sldMkLst>
          <pc:docMk/>
          <pc:sldMk cId="3961982789" sldId="853"/>
        </pc:sldMkLst>
        <pc:spChg chg="mod">
          <ac:chgData name="Jang Minchang" userId="5d9bafdb3db22792" providerId="LiveId" clId="{8C414D0D-7913-4BD8-B215-27E3F8CE625B}" dt="2023-05-03T05:11:49.567" v="93479" actId="404"/>
          <ac:spMkLst>
            <pc:docMk/>
            <pc:sldMk cId="3961982789" sldId="85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0:43:39.088" v="82396" actId="13926"/>
          <ac:spMkLst>
            <pc:docMk/>
            <pc:sldMk cId="3961982789" sldId="853"/>
            <ac:spMk id="5" creationId="{6A6326ED-369F-3176-F159-7853637450D7}"/>
          </ac:spMkLst>
        </pc:spChg>
        <pc:spChg chg="del mod">
          <ac:chgData name="Jang Minchang" userId="5d9bafdb3db22792" providerId="LiveId" clId="{8C414D0D-7913-4BD8-B215-27E3F8CE625B}" dt="2023-05-03T00:43:00.580" v="82378" actId="478"/>
          <ac:spMkLst>
            <pc:docMk/>
            <pc:sldMk cId="3961982789" sldId="853"/>
            <ac:spMk id="7" creationId="{40FDBF7D-A4BE-ACD8-D3AD-8229BE353CE1}"/>
          </ac:spMkLst>
        </pc:spChg>
        <pc:spChg chg="mod">
          <ac:chgData name="Jang Minchang" userId="5d9bafdb3db22792" providerId="LiveId" clId="{8C414D0D-7913-4BD8-B215-27E3F8CE625B}" dt="2023-05-03T00:42:51.792" v="82376" actId="20577"/>
          <ac:spMkLst>
            <pc:docMk/>
            <pc:sldMk cId="3961982789" sldId="853"/>
            <ac:spMk id="8" creationId="{D772086D-6D2B-6D5E-F7FF-B9A01BCAECA3}"/>
          </ac:spMkLst>
        </pc:spChg>
        <pc:spChg chg="mod">
          <ac:chgData name="Jang Minchang" userId="5d9bafdb3db22792" providerId="LiveId" clId="{8C414D0D-7913-4BD8-B215-27E3F8CE625B}" dt="2023-05-03T00:42:06.786" v="82236"/>
          <ac:spMkLst>
            <pc:docMk/>
            <pc:sldMk cId="3961982789" sldId="853"/>
            <ac:spMk id="9" creationId="{0FD5229F-74AB-F141-E229-EC32EA5BE336}"/>
          </ac:spMkLst>
        </pc:spChg>
        <pc:grpChg chg="add mod">
          <ac:chgData name="Jang Minchang" userId="5d9bafdb3db22792" providerId="LiveId" clId="{8C414D0D-7913-4BD8-B215-27E3F8CE625B}" dt="2023-05-03T00:43:26.239" v="82393" actId="1076"/>
          <ac:grpSpMkLst>
            <pc:docMk/>
            <pc:sldMk cId="3961982789" sldId="853"/>
            <ac:grpSpMk id="4" creationId="{2A983812-4582-2C7A-3FDB-D051803F24C3}"/>
          </ac:grpSpMkLst>
        </pc:grpChg>
      </pc:sldChg>
      <pc:sldChg chg="addSp delSp modSp add mod">
        <pc:chgData name="Jang Minchang" userId="5d9bafdb3db22792" providerId="LiveId" clId="{8C414D0D-7913-4BD8-B215-27E3F8CE625B}" dt="2023-05-03T00:47:28.770" v="82598" actId="404"/>
        <pc:sldMkLst>
          <pc:docMk/>
          <pc:sldMk cId="888271940" sldId="854"/>
        </pc:sldMkLst>
        <pc:spChg chg="mod">
          <ac:chgData name="Jang Minchang" userId="5d9bafdb3db22792" providerId="LiveId" clId="{8C414D0D-7913-4BD8-B215-27E3F8CE625B}" dt="2023-05-03T00:44:23.783" v="82594" actId="123"/>
          <ac:spMkLst>
            <pc:docMk/>
            <pc:sldMk cId="888271940" sldId="854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3T00:43:52.587" v="82399" actId="478"/>
          <ac:spMkLst>
            <pc:docMk/>
            <pc:sldMk cId="888271940" sldId="854"/>
            <ac:spMk id="5" creationId="{6A6326ED-369F-3176-F159-7853637450D7}"/>
          </ac:spMkLst>
        </pc:spChg>
        <pc:spChg chg="add mod">
          <ac:chgData name="Jang Minchang" userId="5d9bafdb3db22792" providerId="LiveId" clId="{8C414D0D-7913-4BD8-B215-27E3F8CE625B}" dt="2023-05-03T00:47:28.770" v="82598" actId="404"/>
          <ac:spMkLst>
            <pc:docMk/>
            <pc:sldMk cId="888271940" sldId="854"/>
            <ac:spMk id="10" creationId="{ECF94338-1010-1E05-F2AD-6D75882497E6}"/>
          </ac:spMkLst>
        </pc:spChg>
        <pc:grpChg chg="del">
          <ac:chgData name="Jang Minchang" userId="5d9bafdb3db22792" providerId="LiveId" clId="{8C414D0D-7913-4BD8-B215-27E3F8CE625B}" dt="2023-05-03T00:43:50.420" v="82398" actId="478"/>
          <ac:grpSpMkLst>
            <pc:docMk/>
            <pc:sldMk cId="888271940" sldId="854"/>
            <ac:grpSpMk id="4" creationId="{2A983812-4582-2C7A-3FDB-D051803F24C3}"/>
          </ac:grpSpMkLst>
        </pc:grpChg>
      </pc:sldChg>
      <pc:sldChg chg="modSp add mod">
        <pc:chgData name="Jang Minchang" userId="5d9bafdb3db22792" providerId="LiveId" clId="{8C414D0D-7913-4BD8-B215-27E3F8CE625B}" dt="2023-05-03T00:49:42.325" v="82742" actId="20577"/>
        <pc:sldMkLst>
          <pc:docMk/>
          <pc:sldMk cId="2583642854" sldId="855"/>
        </pc:sldMkLst>
        <pc:spChg chg="mod">
          <ac:chgData name="Jang Minchang" userId="5d9bafdb3db22792" providerId="LiveId" clId="{8C414D0D-7913-4BD8-B215-27E3F8CE625B}" dt="2023-05-03T00:49:42.325" v="82742" actId="20577"/>
          <ac:spMkLst>
            <pc:docMk/>
            <pc:sldMk cId="2583642854" sldId="85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0:49:26.839" v="82734" actId="13926"/>
          <ac:spMkLst>
            <pc:docMk/>
            <pc:sldMk cId="2583642854" sldId="855"/>
            <ac:spMk id="10" creationId="{ECF94338-1010-1E05-F2AD-6D75882497E6}"/>
          </ac:spMkLst>
        </pc:spChg>
      </pc:sldChg>
      <pc:sldChg chg="modSp add mod">
        <pc:chgData name="Jang Minchang" userId="5d9bafdb3db22792" providerId="LiveId" clId="{8C414D0D-7913-4BD8-B215-27E3F8CE625B}" dt="2023-05-03T03:30:30.752" v="87036" actId="20577"/>
        <pc:sldMkLst>
          <pc:docMk/>
          <pc:sldMk cId="3169697032" sldId="856"/>
        </pc:sldMkLst>
        <pc:spChg chg="mod">
          <ac:chgData name="Jang Minchang" userId="5d9bafdb3db22792" providerId="LiveId" clId="{8C414D0D-7913-4BD8-B215-27E3F8CE625B}" dt="2023-05-03T03:30:30.752" v="87036" actId="20577"/>
          <ac:spMkLst>
            <pc:docMk/>
            <pc:sldMk cId="3169697032" sldId="85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0:52:06.124" v="82774"/>
          <ac:spMkLst>
            <pc:docMk/>
            <pc:sldMk cId="3169697032" sldId="856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3:30:34.391" v="87037"/>
        <pc:sldMkLst>
          <pc:docMk/>
          <pc:sldMk cId="3616286980" sldId="857"/>
        </pc:sldMkLst>
        <pc:spChg chg="mod">
          <ac:chgData name="Jang Minchang" userId="5d9bafdb3db22792" providerId="LiveId" clId="{8C414D0D-7913-4BD8-B215-27E3F8CE625B}" dt="2023-05-03T03:30:34.391" v="87037"/>
          <ac:spMkLst>
            <pc:docMk/>
            <pc:sldMk cId="3616286980" sldId="85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0:52:07.676" v="82775"/>
          <ac:spMkLst>
            <pc:docMk/>
            <pc:sldMk cId="3616286980" sldId="857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3:30:37.402" v="87038"/>
        <pc:sldMkLst>
          <pc:docMk/>
          <pc:sldMk cId="2433412275" sldId="858"/>
        </pc:sldMkLst>
        <pc:spChg chg="mod">
          <ac:chgData name="Jang Minchang" userId="5d9bafdb3db22792" providerId="LiveId" clId="{8C414D0D-7913-4BD8-B215-27E3F8CE625B}" dt="2023-05-03T03:30:37.402" v="87038"/>
          <ac:spMkLst>
            <pc:docMk/>
            <pc:sldMk cId="2433412275" sldId="85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0:52:09.149" v="82776"/>
          <ac:spMkLst>
            <pc:docMk/>
            <pc:sldMk cId="2433412275" sldId="858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3:30:40.824" v="87039"/>
        <pc:sldMkLst>
          <pc:docMk/>
          <pc:sldMk cId="409488448" sldId="859"/>
        </pc:sldMkLst>
        <pc:spChg chg="mod">
          <ac:chgData name="Jang Minchang" userId="5d9bafdb3db22792" providerId="LiveId" clId="{8C414D0D-7913-4BD8-B215-27E3F8CE625B}" dt="2023-05-03T03:30:40.824" v="87039"/>
          <ac:spMkLst>
            <pc:docMk/>
            <pc:sldMk cId="409488448" sldId="85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0:52:10.624" v="82777"/>
          <ac:spMkLst>
            <pc:docMk/>
            <pc:sldMk cId="409488448" sldId="859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3:30:45.318" v="87040"/>
        <pc:sldMkLst>
          <pc:docMk/>
          <pc:sldMk cId="2972789354" sldId="860"/>
        </pc:sldMkLst>
        <pc:spChg chg="mod">
          <ac:chgData name="Jang Minchang" userId="5d9bafdb3db22792" providerId="LiveId" clId="{8C414D0D-7913-4BD8-B215-27E3F8CE625B}" dt="2023-05-03T03:30:45.318" v="87040"/>
          <ac:spMkLst>
            <pc:docMk/>
            <pc:sldMk cId="2972789354" sldId="86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0:52:12.066" v="82778"/>
          <ac:spMkLst>
            <pc:docMk/>
            <pc:sldMk cId="2972789354" sldId="860"/>
            <ac:spMk id="3" creationId="{E06A0340-3FD7-9797-D084-87FDD5914DEC}"/>
          </ac:spMkLst>
        </pc:spChg>
      </pc:sldChg>
      <pc:sldChg chg="addSp delSp modSp add mod">
        <pc:chgData name="Jang Minchang" userId="5d9bafdb3db22792" providerId="LiveId" clId="{8C414D0D-7913-4BD8-B215-27E3F8CE625B}" dt="2023-05-03T01:37:37.697" v="83734" actId="1076"/>
        <pc:sldMkLst>
          <pc:docMk/>
          <pc:sldMk cId="3026450200" sldId="861"/>
        </pc:sldMkLst>
        <pc:spChg chg="mod">
          <ac:chgData name="Jang Minchang" userId="5d9bafdb3db22792" providerId="LiveId" clId="{8C414D0D-7913-4BD8-B215-27E3F8CE625B}" dt="2023-05-03T01:36:09.403" v="83728" actId="20577"/>
          <ac:spMkLst>
            <pc:docMk/>
            <pc:sldMk cId="3026450200" sldId="86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1:05:42.499" v="82798" actId="20577"/>
          <ac:spMkLst>
            <pc:docMk/>
            <pc:sldMk cId="3026450200" sldId="861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5-03T01:35:05.819" v="83364" actId="478"/>
          <ac:spMkLst>
            <pc:docMk/>
            <pc:sldMk cId="3026450200" sldId="861"/>
            <ac:spMk id="5" creationId="{34A0EB10-D048-BFA7-48D5-BB561330CF1B}"/>
          </ac:spMkLst>
        </pc:spChg>
        <pc:spChg chg="add mod">
          <ac:chgData name="Jang Minchang" userId="5d9bafdb3db22792" providerId="LiveId" clId="{8C414D0D-7913-4BD8-B215-27E3F8CE625B}" dt="2023-05-03T01:37:37.697" v="83734" actId="1076"/>
          <ac:spMkLst>
            <pc:docMk/>
            <pc:sldMk cId="3026450200" sldId="861"/>
            <ac:spMk id="8" creationId="{F7375331-CCC7-D49C-B243-001B7D8BF13E}"/>
          </ac:spMkLst>
        </pc:spChg>
      </pc:sldChg>
      <pc:sldChg chg="addSp delSp modSp add mod ord">
        <pc:chgData name="Jang Minchang" userId="5d9bafdb3db22792" providerId="LiveId" clId="{8C414D0D-7913-4BD8-B215-27E3F8CE625B}" dt="2023-05-03T05:46:51.864" v="93795" actId="20577"/>
        <pc:sldMkLst>
          <pc:docMk/>
          <pc:sldMk cId="824148012" sldId="862"/>
        </pc:sldMkLst>
        <pc:spChg chg="mod">
          <ac:chgData name="Jang Minchang" userId="5d9bafdb3db22792" providerId="LiveId" clId="{8C414D0D-7913-4BD8-B215-27E3F8CE625B}" dt="2023-05-03T05:46:51.864" v="93795" actId="20577"/>
          <ac:spMkLst>
            <pc:docMk/>
            <pc:sldMk cId="824148012" sldId="86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3:50:21.697" v="88898" actId="20577"/>
          <ac:spMkLst>
            <pc:docMk/>
            <pc:sldMk cId="824148012" sldId="862"/>
            <ac:spMk id="3" creationId="{E06A0340-3FD7-9797-D084-87FDD5914DEC}"/>
          </ac:spMkLst>
        </pc:spChg>
        <pc:picChg chg="add del mod">
          <ac:chgData name="Jang Minchang" userId="5d9bafdb3db22792" providerId="LiveId" clId="{8C414D0D-7913-4BD8-B215-27E3F8CE625B}" dt="2023-05-03T04:13:17.860" v="89503" actId="478"/>
          <ac:picMkLst>
            <pc:docMk/>
            <pc:sldMk cId="824148012" sldId="862"/>
            <ac:picMk id="4" creationId="{F409B49E-0D31-78DF-CEC2-8F7E7176E515}"/>
          </ac:picMkLst>
        </pc:picChg>
      </pc:sldChg>
      <pc:sldChg chg="modSp add mod">
        <pc:chgData name="Jang Minchang" userId="5d9bafdb3db22792" providerId="LiveId" clId="{8C414D0D-7913-4BD8-B215-27E3F8CE625B}" dt="2023-05-03T01:06:00.391" v="82857" actId="20577"/>
        <pc:sldMkLst>
          <pc:docMk/>
          <pc:sldMk cId="2773498800" sldId="863"/>
        </pc:sldMkLst>
        <pc:spChg chg="mod">
          <ac:chgData name="Jang Minchang" userId="5d9bafdb3db22792" providerId="LiveId" clId="{8C414D0D-7913-4BD8-B215-27E3F8CE625B}" dt="2023-05-03T01:06:00.391" v="82857" actId="20577"/>
          <ac:spMkLst>
            <pc:docMk/>
            <pc:sldMk cId="2773498800" sldId="863"/>
            <ac:spMk id="3" creationId="{E06A0340-3FD7-9797-D084-87FDD5914DEC}"/>
          </ac:spMkLst>
        </pc:spChg>
      </pc:sldChg>
      <pc:sldChg chg="modSp add del mod">
        <pc:chgData name="Jang Minchang" userId="5d9bafdb3db22792" providerId="LiveId" clId="{8C414D0D-7913-4BD8-B215-27E3F8CE625B}" dt="2023-05-03T01:06:18.719" v="82905" actId="47"/>
        <pc:sldMkLst>
          <pc:docMk/>
          <pc:sldMk cId="1097336847" sldId="864"/>
        </pc:sldMkLst>
        <pc:spChg chg="mod">
          <ac:chgData name="Jang Minchang" userId="5d9bafdb3db22792" providerId="LiveId" clId="{8C414D0D-7913-4BD8-B215-27E3F8CE625B}" dt="2023-05-03T01:06:10.394" v="82904" actId="20577"/>
          <ac:spMkLst>
            <pc:docMk/>
            <pc:sldMk cId="1097336847" sldId="864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1:42:40.934" v="84441" actId="20577"/>
        <pc:sldMkLst>
          <pc:docMk/>
          <pc:sldMk cId="2001801303" sldId="864"/>
        </pc:sldMkLst>
        <pc:spChg chg="mod">
          <ac:chgData name="Jang Minchang" userId="5d9bafdb3db22792" providerId="LiveId" clId="{8C414D0D-7913-4BD8-B215-27E3F8CE625B}" dt="2023-05-03T01:38:31.640" v="83909" actId="20577"/>
          <ac:spMkLst>
            <pc:docMk/>
            <pc:sldMk cId="2001801303" sldId="86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1:42:40.934" v="84441" actId="20577"/>
          <ac:spMkLst>
            <pc:docMk/>
            <pc:sldMk cId="2001801303" sldId="864"/>
            <ac:spMk id="8" creationId="{F7375331-CCC7-D49C-B243-001B7D8BF13E}"/>
          </ac:spMkLst>
        </pc:spChg>
      </pc:sldChg>
      <pc:sldChg chg="modSp add mod">
        <pc:chgData name="Jang Minchang" userId="5d9bafdb3db22792" providerId="LiveId" clId="{8C414D0D-7913-4BD8-B215-27E3F8CE625B}" dt="2023-05-03T01:42:43.944" v="84442" actId="20577"/>
        <pc:sldMkLst>
          <pc:docMk/>
          <pc:sldMk cId="1324328223" sldId="865"/>
        </pc:sldMkLst>
        <pc:spChg chg="mod">
          <ac:chgData name="Jang Minchang" userId="5d9bafdb3db22792" providerId="LiveId" clId="{8C414D0D-7913-4BD8-B215-27E3F8CE625B}" dt="2023-05-03T01:39:09.500" v="83958" actId="20577"/>
          <ac:spMkLst>
            <pc:docMk/>
            <pc:sldMk cId="1324328223" sldId="86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1:42:43.944" v="84442" actId="20577"/>
          <ac:spMkLst>
            <pc:docMk/>
            <pc:sldMk cId="1324328223" sldId="865"/>
            <ac:spMk id="8" creationId="{F7375331-CCC7-D49C-B243-001B7D8BF13E}"/>
          </ac:spMkLst>
        </pc:spChg>
      </pc:sldChg>
      <pc:sldChg chg="modSp add mod">
        <pc:chgData name="Jang Minchang" userId="5d9bafdb3db22792" providerId="LiveId" clId="{8C414D0D-7913-4BD8-B215-27E3F8CE625B}" dt="2023-05-03T01:42:49.223" v="84444" actId="20577"/>
        <pc:sldMkLst>
          <pc:docMk/>
          <pc:sldMk cId="452577826" sldId="866"/>
        </pc:sldMkLst>
        <pc:spChg chg="mod">
          <ac:chgData name="Jang Minchang" userId="5d9bafdb3db22792" providerId="LiveId" clId="{8C414D0D-7913-4BD8-B215-27E3F8CE625B}" dt="2023-05-03T01:40:45.448" v="84201" actId="20577"/>
          <ac:spMkLst>
            <pc:docMk/>
            <pc:sldMk cId="452577826" sldId="86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1:42:49.223" v="84444" actId="20577"/>
          <ac:spMkLst>
            <pc:docMk/>
            <pc:sldMk cId="452577826" sldId="866"/>
            <ac:spMk id="8" creationId="{F7375331-CCC7-D49C-B243-001B7D8BF13E}"/>
          </ac:spMkLst>
        </pc:spChg>
      </pc:sldChg>
      <pc:sldChg chg="modSp add mod">
        <pc:chgData name="Jang Minchang" userId="5d9bafdb3db22792" providerId="LiveId" clId="{8C414D0D-7913-4BD8-B215-27E3F8CE625B}" dt="2023-05-03T01:43:24.781" v="84465" actId="13926"/>
        <pc:sldMkLst>
          <pc:docMk/>
          <pc:sldMk cId="2585525739" sldId="867"/>
        </pc:sldMkLst>
        <pc:spChg chg="mod">
          <ac:chgData name="Jang Minchang" userId="5d9bafdb3db22792" providerId="LiveId" clId="{8C414D0D-7913-4BD8-B215-27E3F8CE625B}" dt="2023-05-03T01:42:26.761" v="84440" actId="20577"/>
          <ac:spMkLst>
            <pc:docMk/>
            <pc:sldMk cId="2585525739" sldId="86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1:43:24.781" v="84465" actId="13926"/>
          <ac:spMkLst>
            <pc:docMk/>
            <pc:sldMk cId="2585525739" sldId="867"/>
            <ac:spMk id="8" creationId="{F7375331-CCC7-D49C-B243-001B7D8BF13E}"/>
          </ac:spMkLst>
        </pc:spChg>
      </pc:sldChg>
      <pc:sldChg chg="delSp modSp add mod">
        <pc:chgData name="Jang Minchang" userId="5d9bafdb3db22792" providerId="LiveId" clId="{8C414D0D-7913-4BD8-B215-27E3F8CE625B}" dt="2023-05-03T01:47:08.690" v="85633" actId="20577"/>
        <pc:sldMkLst>
          <pc:docMk/>
          <pc:sldMk cId="2318864158" sldId="868"/>
        </pc:sldMkLst>
        <pc:spChg chg="mod">
          <ac:chgData name="Jang Minchang" userId="5d9bafdb3db22792" providerId="LiveId" clId="{8C414D0D-7913-4BD8-B215-27E3F8CE625B}" dt="2023-05-03T01:47:08.690" v="85633" actId="20577"/>
          <ac:spMkLst>
            <pc:docMk/>
            <pc:sldMk cId="2318864158" sldId="868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3T01:43:32.087" v="84467" actId="478"/>
          <ac:spMkLst>
            <pc:docMk/>
            <pc:sldMk cId="2318864158" sldId="868"/>
            <ac:spMk id="8" creationId="{F7375331-CCC7-D49C-B243-001B7D8BF13E}"/>
          </ac:spMkLst>
        </pc:spChg>
      </pc:sldChg>
      <pc:sldChg chg="addSp modSp add mod">
        <pc:chgData name="Jang Minchang" userId="5d9bafdb3db22792" providerId="LiveId" clId="{8C414D0D-7913-4BD8-B215-27E3F8CE625B}" dt="2023-05-03T01:50:04.463" v="85720" actId="1038"/>
        <pc:sldMkLst>
          <pc:docMk/>
          <pc:sldMk cId="2213985658" sldId="869"/>
        </pc:sldMkLst>
        <pc:spChg chg="mod">
          <ac:chgData name="Jang Minchang" userId="5d9bafdb3db22792" providerId="LiveId" clId="{8C414D0D-7913-4BD8-B215-27E3F8CE625B}" dt="2023-05-03T01:47:29.322" v="85703" actId="20577"/>
          <ac:spMkLst>
            <pc:docMk/>
            <pc:sldMk cId="2213985658" sldId="869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3T01:50:04.463" v="85720" actId="1038"/>
          <ac:spMkLst>
            <pc:docMk/>
            <pc:sldMk cId="2213985658" sldId="869"/>
            <ac:spMk id="5" creationId="{B68B6036-293A-B7CC-72FD-1A570A65E7F0}"/>
          </ac:spMkLst>
        </pc:spChg>
      </pc:sldChg>
      <pc:sldChg chg="addSp delSp modSp add mod">
        <pc:chgData name="Jang Minchang" userId="5d9bafdb3db22792" providerId="LiveId" clId="{8C414D0D-7913-4BD8-B215-27E3F8CE625B}" dt="2023-05-03T02:05:59.495" v="86303" actId="21"/>
        <pc:sldMkLst>
          <pc:docMk/>
          <pc:sldMk cId="2748209435" sldId="870"/>
        </pc:sldMkLst>
        <pc:spChg chg="mod">
          <ac:chgData name="Jang Minchang" userId="5d9bafdb3db22792" providerId="LiveId" clId="{8C414D0D-7913-4BD8-B215-27E3F8CE625B}" dt="2023-05-03T02:02:03.562" v="86251" actId="6549"/>
          <ac:spMkLst>
            <pc:docMk/>
            <pc:sldMk cId="2748209435" sldId="870"/>
            <ac:spMk id="2" creationId="{E70CEF53-FBE6-D8C0-7D02-607A5FA7B9FC}"/>
          </ac:spMkLst>
        </pc:spChg>
        <pc:spChg chg="del mod">
          <ac:chgData name="Jang Minchang" userId="5d9bafdb3db22792" providerId="LiveId" clId="{8C414D0D-7913-4BD8-B215-27E3F8CE625B}" dt="2023-05-03T01:50:48.984" v="85733" actId="478"/>
          <ac:spMkLst>
            <pc:docMk/>
            <pc:sldMk cId="2748209435" sldId="870"/>
            <ac:spMk id="5" creationId="{B68B6036-293A-B7CC-72FD-1A570A65E7F0}"/>
          </ac:spMkLst>
        </pc:spChg>
        <pc:spChg chg="add mod">
          <ac:chgData name="Jang Minchang" userId="5d9bafdb3db22792" providerId="LiveId" clId="{8C414D0D-7913-4BD8-B215-27E3F8CE625B}" dt="2023-05-03T01:54:07.671" v="85828" actId="1076"/>
          <ac:spMkLst>
            <pc:docMk/>
            <pc:sldMk cId="2748209435" sldId="870"/>
            <ac:spMk id="7" creationId="{DD59A944-5121-4F88-E8F0-27C36A5C35AD}"/>
          </ac:spMkLst>
        </pc:spChg>
        <pc:spChg chg="add mod">
          <ac:chgData name="Jang Minchang" userId="5d9bafdb3db22792" providerId="LiveId" clId="{8C414D0D-7913-4BD8-B215-27E3F8CE625B}" dt="2023-05-03T01:54:13.021" v="85829" actId="208"/>
          <ac:spMkLst>
            <pc:docMk/>
            <pc:sldMk cId="2748209435" sldId="870"/>
            <ac:spMk id="8" creationId="{D7B85322-75E1-BD07-2D36-D3360F4070C1}"/>
          </ac:spMkLst>
        </pc:spChg>
        <pc:spChg chg="add del mod">
          <ac:chgData name="Jang Minchang" userId="5d9bafdb3db22792" providerId="LiveId" clId="{8C414D0D-7913-4BD8-B215-27E3F8CE625B}" dt="2023-05-03T01:55:13.551" v="85921" actId="478"/>
          <ac:spMkLst>
            <pc:docMk/>
            <pc:sldMk cId="2748209435" sldId="870"/>
            <ac:spMk id="9" creationId="{D144C10A-D1B5-4E58-8844-C6734A350E18}"/>
          </ac:spMkLst>
        </pc:spChg>
        <pc:spChg chg="add mod">
          <ac:chgData name="Jang Minchang" userId="5d9bafdb3db22792" providerId="LiveId" clId="{8C414D0D-7913-4BD8-B215-27E3F8CE625B}" dt="2023-05-03T01:54:13.021" v="85829" actId="208"/>
          <ac:spMkLst>
            <pc:docMk/>
            <pc:sldMk cId="2748209435" sldId="870"/>
            <ac:spMk id="10" creationId="{43A22418-D278-5CBD-1374-5D6E907444C8}"/>
          </ac:spMkLst>
        </pc:spChg>
        <pc:spChg chg="add del mod">
          <ac:chgData name="Jang Minchang" userId="5d9bafdb3db22792" providerId="LiveId" clId="{8C414D0D-7913-4BD8-B215-27E3F8CE625B}" dt="2023-05-03T01:54:59.794" v="85920" actId="478"/>
          <ac:spMkLst>
            <pc:docMk/>
            <pc:sldMk cId="2748209435" sldId="870"/>
            <ac:spMk id="11" creationId="{DD9EFF10-0E60-D1E2-38E2-DC15BF864DAE}"/>
          </ac:spMkLst>
        </pc:spChg>
        <pc:spChg chg="add del mod">
          <ac:chgData name="Jang Minchang" userId="5d9bafdb3db22792" providerId="LiveId" clId="{8C414D0D-7913-4BD8-B215-27E3F8CE625B}" dt="2023-05-03T01:59:11.117" v="86044" actId="478"/>
          <ac:spMkLst>
            <pc:docMk/>
            <pc:sldMk cId="2748209435" sldId="870"/>
            <ac:spMk id="20" creationId="{32302EE4-A61C-31CC-3475-25223ABA0C9A}"/>
          </ac:spMkLst>
        </pc:spChg>
        <pc:picChg chg="add del">
          <ac:chgData name="Jang Minchang" userId="5d9bafdb3db22792" providerId="LiveId" clId="{8C414D0D-7913-4BD8-B215-27E3F8CE625B}" dt="2023-05-03T02:03:27.957" v="86252" actId="478"/>
          <ac:picMkLst>
            <pc:docMk/>
            <pc:sldMk cId="2748209435" sldId="870"/>
            <ac:picMk id="17" creationId="{6EE636AC-D9BD-66C4-686A-5A0F712458EA}"/>
          </ac:picMkLst>
        </pc:picChg>
        <pc:picChg chg="add del mod">
          <ac:chgData name="Jang Minchang" userId="5d9bafdb3db22792" providerId="LiveId" clId="{8C414D0D-7913-4BD8-B215-27E3F8CE625B}" dt="2023-05-03T01:59:11.497" v="86045" actId="478"/>
          <ac:picMkLst>
            <pc:docMk/>
            <pc:sldMk cId="2748209435" sldId="870"/>
            <ac:picMk id="19" creationId="{51469F02-861A-093E-5F9C-6B58FA66CCE8}"/>
          </ac:picMkLst>
        </pc:picChg>
        <pc:picChg chg="add mod">
          <ac:chgData name="Jang Minchang" userId="5d9bafdb3db22792" providerId="LiveId" clId="{8C414D0D-7913-4BD8-B215-27E3F8CE625B}" dt="2023-05-03T02:01:43.876" v="86248" actId="1076"/>
          <ac:picMkLst>
            <pc:docMk/>
            <pc:sldMk cId="2748209435" sldId="870"/>
            <ac:picMk id="22" creationId="{BDB72F3E-DD79-D6CB-511C-8D2ED96F8E6C}"/>
          </ac:picMkLst>
        </pc:picChg>
        <pc:picChg chg="add mod">
          <ac:chgData name="Jang Minchang" userId="5d9bafdb3db22792" providerId="LiveId" clId="{8C414D0D-7913-4BD8-B215-27E3F8CE625B}" dt="2023-05-03T02:03:38.704" v="86256" actId="1076"/>
          <ac:picMkLst>
            <pc:docMk/>
            <pc:sldMk cId="2748209435" sldId="870"/>
            <ac:picMk id="24" creationId="{2F3E396F-B0D3-0A24-1363-336944637C20}"/>
          </ac:picMkLst>
        </pc:picChg>
        <pc:picChg chg="add del mod">
          <ac:chgData name="Jang Minchang" userId="5d9bafdb3db22792" providerId="LiveId" clId="{8C414D0D-7913-4BD8-B215-27E3F8CE625B}" dt="2023-05-03T02:05:59.495" v="86303" actId="21"/>
          <ac:picMkLst>
            <pc:docMk/>
            <pc:sldMk cId="2748209435" sldId="870"/>
            <ac:picMk id="26" creationId="{2F480DA1-B509-9EE6-25E1-1DDA88DCDC99}"/>
          </ac:picMkLst>
        </pc:picChg>
      </pc:sldChg>
      <pc:sldChg chg="addSp delSp modSp add mod">
        <pc:chgData name="Jang Minchang" userId="5d9bafdb3db22792" providerId="LiveId" clId="{8C414D0D-7913-4BD8-B215-27E3F8CE625B}" dt="2023-05-03T02:07:42.421" v="86629" actId="1036"/>
        <pc:sldMkLst>
          <pc:docMk/>
          <pc:sldMk cId="1780418982" sldId="871"/>
        </pc:sldMkLst>
        <pc:spChg chg="mod">
          <ac:chgData name="Jang Minchang" userId="5d9bafdb3db22792" providerId="LiveId" clId="{8C414D0D-7913-4BD8-B215-27E3F8CE625B}" dt="2023-05-03T02:07:37.429" v="86621" actId="113"/>
          <ac:spMkLst>
            <pc:docMk/>
            <pc:sldMk cId="1780418982" sldId="871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3T02:06:55.054" v="86409" actId="1036"/>
          <ac:spMkLst>
            <pc:docMk/>
            <pc:sldMk cId="1780418982" sldId="871"/>
            <ac:spMk id="5" creationId="{1EC209A1-E5EB-2D9A-C333-E9F0E03EFB4B}"/>
          </ac:spMkLst>
        </pc:spChg>
        <pc:spChg chg="del">
          <ac:chgData name="Jang Minchang" userId="5d9bafdb3db22792" providerId="LiveId" clId="{8C414D0D-7913-4BD8-B215-27E3F8CE625B}" dt="2023-05-03T02:04:57.208" v="86295" actId="478"/>
          <ac:spMkLst>
            <pc:docMk/>
            <pc:sldMk cId="1780418982" sldId="871"/>
            <ac:spMk id="7" creationId="{DD59A944-5121-4F88-E8F0-27C36A5C35AD}"/>
          </ac:spMkLst>
        </pc:spChg>
        <pc:spChg chg="del">
          <ac:chgData name="Jang Minchang" userId="5d9bafdb3db22792" providerId="LiveId" clId="{8C414D0D-7913-4BD8-B215-27E3F8CE625B}" dt="2023-05-03T02:04:57.208" v="86295" actId="478"/>
          <ac:spMkLst>
            <pc:docMk/>
            <pc:sldMk cId="1780418982" sldId="871"/>
            <ac:spMk id="8" creationId="{D7B85322-75E1-BD07-2D36-D3360F4070C1}"/>
          </ac:spMkLst>
        </pc:spChg>
        <pc:spChg chg="del">
          <ac:chgData name="Jang Minchang" userId="5d9bafdb3db22792" providerId="LiveId" clId="{8C414D0D-7913-4BD8-B215-27E3F8CE625B}" dt="2023-05-03T02:04:57.208" v="86295" actId="478"/>
          <ac:spMkLst>
            <pc:docMk/>
            <pc:sldMk cId="1780418982" sldId="871"/>
            <ac:spMk id="10" creationId="{43A22418-D278-5CBD-1374-5D6E907444C8}"/>
          </ac:spMkLst>
        </pc:spChg>
        <pc:picChg chg="add mod">
          <ac:chgData name="Jang Minchang" userId="5d9bafdb3db22792" providerId="LiveId" clId="{8C414D0D-7913-4BD8-B215-27E3F8CE625B}" dt="2023-05-03T02:07:42.421" v="86629" actId="1036"/>
          <ac:picMkLst>
            <pc:docMk/>
            <pc:sldMk cId="1780418982" sldId="871"/>
            <ac:picMk id="9" creationId="{654F83FE-C1DC-4CB8-F2BC-6C542D716477}"/>
          </ac:picMkLst>
        </pc:picChg>
        <pc:picChg chg="del">
          <ac:chgData name="Jang Minchang" userId="5d9bafdb3db22792" providerId="LiveId" clId="{8C414D0D-7913-4BD8-B215-27E3F8CE625B}" dt="2023-05-03T02:04:57.208" v="86295" actId="478"/>
          <ac:picMkLst>
            <pc:docMk/>
            <pc:sldMk cId="1780418982" sldId="871"/>
            <ac:picMk id="22" creationId="{BDB72F3E-DD79-D6CB-511C-8D2ED96F8E6C}"/>
          </ac:picMkLst>
        </pc:picChg>
        <pc:picChg chg="del">
          <ac:chgData name="Jang Minchang" userId="5d9bafdb3db22792" providerId="LiveId" clId="{8C414D0D-7913-4BD8-B215-27E3F8CE625B}" dt="2023-05-03T02:04:57.208" v="86295" actId="478"/>
          <ac:picMkLst>
            <pc:docMk/>
            <pc:sldMk cId="1780418982" sldId="871"/>
            <ac:picMk id="24" creationId="{2F3E396F-B0D3-0A24-1363-336944637C20}"/>
          </ac:picMkLst>
        </pc:picChg>
      </pc:sldChg>
      <pc:sldChg chg="addSp delSp modSp add mod">
        <pc:chgData name="Jang Minchang" userId="5d9bafdb3db22792" providerId="LiveId" clId="{8C414D0D-7913-4BD8-B215-27E3F8CE625B}" dt="2023-05-03T02:19:53.725" v="86791" actId="113"/>
        <pc:sldMkLst>
          <pc:docMk/>
          <pc:sldMk cId="1244055752" sldId="872"/>
        </pc:sldMkLst>
        <pc:spChg chg="mod">
          <ac:chgData name="Jang Minchang" userId="5d9bafdb3db22792" providerId="LiveId" clId="{8C414D0D-7913-4BD8-B215-27E3F8CE625B}" dt="2023-05-03T02:19:53.725" v="86791" actId="113"/>
          <ac:spMkLst>
            <pc:docMk/>
            <pc:sldMk cId="1244055752" sldId="87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2:11:43.576" v="86670" actId="6549"/>
          <ac:spMkLst>
            <pc:docMk/>
            <pc:sldMk cId="1244055752" sldId="872"/>
            <ac:spMk id="5" creationId="{1EC209A1-E5EB-2D9A-C333-E9F0E03EFB4B}"/>
          </ac:spMkLst>
        </pc:spChg>
        <pc:picChg chg="add mod">
          <ac:chgData name="Jang Minchang" userId="5d9bafdb3db22792" providerId="LiveId" clId="{8C414D0D-7913-4BD8-B215-27E3F8CE625B}" dt="2023-05-03T02:19:42.511" v="86780" actId="1038"/>
          <ac:picMkLst>
            <pc:docMk/>
            <pc:sldMk cId="1244055752" sldId="872"/>
            <ac:picMk id="7" creationId="{EACACDF0-BA14-ABDA-603A-662610487C6A}"/>
          </ac:picMkLst>
        </pc:picChg>
        <pc:picChg chg="del">
          <ac:chgData name="Jang Minchang" userId="5d9bafdb3db22792" providerId="LiveId" clId="{8C414D0D-7913-4BD8-B215-27E3F8CE625B}" dt="2023-05-03T02:11:18.628" v="86641" actId="478"/>
          <ac:picMkLst>
            <pc:docMk/>
            <pc:sldMk cId="1244055752" sldId="872"/>
            <ac:picMk id="9" creationId="{654F83FE-C1DC-4CB8-F2BC-6C542D716477}"/>
          </ac:picMkLst>
        </pc:picChg>
      </pc:sldChg>
      <pc:sldChg chg="delSp modSp add mod">
        <pc:chgData name="Jang Minchang" userId="5d9bafdb3db22792" providerId="LiveId" clId="{8C414D0D-7913-4BD8-B215-27E3F8CE625B}" dt="2023-05-03T02:21:04.358" v="86881" actId="20577"/>
        <pc:sldMkLst>
          <pc:docMk/>
          <pc:sldMk cId="4034657158" sldId="873"/>
        </pc:sldMkLst>
        <pc:spChg chg="mod">
          <ac:chgData name="Jang Minchang" userId="5d9bafdb3db22792" providerId="LiveId" clId="{8C414D0D-7913-4BD8-B215-27E3F8CE625B}" dt="2023-05-03T02:21:04.358" v="86881" actId="20577"/>
          <ac:spMkLst>
            <pc:docMk/>
            <pc:sldMk cId="4034657158" sldId="87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2:20:48.334" v="86796"/>
          <ac:spMkLst>
            <pc:docMk/>
            <pc:sldMk cId="4034657158" sldId="873"/>
            <ac:spMk id="5" creationId="{1EC209A1-E5EB-2D9A-C333-E9F0E03EFB4B}"/>
          </ac:spMkLst>
        </pc:spChg>
        <pc:picChg chg="del">
          <ac:chgData name="Jang Minchang" userId="5d9bafdb3db22792" providerId="LiveId" clId="{8C414D0D-7913-4BD8-B215-27E3F8CE625B}" dt="2023-05-03T02:20:30.212" v="86793" actId="478"/>
          <ac:picMkLst>
            <pc:docMk/>
            <pc:sldMk cId="4034657158" sldId="873"/>
            <ac:picMk id="7" creationId="{EACACDF0-BA14-ABDA-603A-662610487C6A}"/>
          </ac:picMkLst>
        </pc:picChg>
      </pc:sldChg>
      <pc:sldChg chg="addSp delSp modSp add mod">
        <pc:chgData name="Jang Minchang" userId="5d9bafdb3db22792" providerId="LiveId" clId="{8C414D0D-7913-4BD8-B215-27E3F8CE625B}" dt="2023-05-03T03:28:48.919" v="86979" actId="13926"/>
        <pc:sldMkLst>
          <pc:docMk/>
          <pc:sldMk cId="841154211" sldId="874"/>
        </pc:sldMkLst>
        <pc:spChg chg="mod">
          <ac:chgData name="Jang Minchang" userId="5d9bafdb3db22792" providerId="LiveId" clId="{8C414D0D-7913-4BD8-B215-27E3F8CE625B}" dt="2023-05-03T03:27:24.180" v="86953" actId="20577"/>
          <ac:spMkLst>
            <pc:docMk/>
            <pc:sldMk cId="841154211" sldId="874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3T03:27:07.385" v="86883" actId="478"/>
          <ac:spMkLst>
            <pc:docMk/>
            <pc:sldMk cId="841154211" sldId="874"/>
            <ac:spMk id="5" creationId="{1EC209A1-E5EB-2D9A-C333-E9F0E03EFB4B}"/>
          </ac:spMkLst>
        </pc:spChg>
        <pc:spChg chg="add mod">
          <ac:chgData name="Jang Minchang" userId="5d9bafdb3db22792" providerId="LiveId" clId="{8C414D0D-7913-4BD8-B215-27E3F8CE625B}" dt="2023-05-03T03:28:48.919" v="86979" actId="13926"/>
          <ac:spMkLst>
            <pc:docMk/>
            <pc:sldMk cId="841154211" sldId="874"/>
            <ac:spMk id="7" creationId="{2B30769A-4BB8-6520-8956-1D76F502EB8D}"/>
          </ac:spMkLst>
        </pc:spChg>
      </pc:sldChg>
      <pc:sldChg chg="delSp modSp add del mod">
        <pc:chgData name="Jang Minchang" userId="5d9bafdb3db22792" providerId="LiveId" clId="{8C414D0D-7913-4BD8-B215-27E3F8CE625B}" dt="2023-05-03T03:30:05.243" v="87006" actId="47"/>
        <pc:sldMkLst>
          <pc:docMk/>
          <pc:sldMk cId="352619951" sldId="875"/>
        </pc:sldMkLst>
        <pc:spChg chg="mod">
          <ac:chgData name="Jang Minchang" userId="5d9bafdb3db22792" providerId="LiveId" clId="{8C414D0D-7913-4BD8-B215-27E3F8CE625B}" dt="2023-05-03T03:29:53.424" v="87004" actId="20577"/>
          <ac:spMkLst>
            <pc:docMk/>
            <pc:sldMk cId="352619951" sldId="875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3T03:29:49.882" v="86981" actId="478"/>
          <ac:spMkLst>
            <pc:docMk/>
            <pc:sldMk cId="352619951" sldId="875"/>
            <ac:spMk id="7" creationId="{2B30769A-4BB8-6520-8956-1D76F502EB8D}"/>
          </ac:spMkLst>
        </pc:spChg>
      </pc:sldChg>
      <pc:sldChg chg="delSp modSp add mod">
        <pc:chgData name="Jang Minchang" userId="5d9bafdb3db22792" providerId="LiveId" clId="{8C414D0D-7913-4BD8-B215-27E3F8CE625B}" dt="2023-05-03T05:45:37.432" v="93753" actId="20577"/>
        <pc:sldMkLst>
          <pc:docMk/>
          <pc:sldMk cId="1897777331" sldId="875"/>
        </pc:sldMkLst>
        <pc:spChg chg="mod">
          <ac:chgData name="Jang Minchang" userId="5d9bafdb3db22792" providerId="LiveId" clId="{8C414D0D-7913-4BD8-B215-27E3F8CE625B}" dt="2023-05-03T05:45:37.432" v="93753" actId="20577"/>
          <ac:spMkLst>
            <pc:docMk/>
            <pc:sldMk cId="1897777331" sldId="875"/>
            <ac:spMk id="2" creationId="{E70CEF53-FBE6-D8C0-7D02-607A5FA7B9FC}"/>
          </ac:spMkLst>
        </pc:spChg>
        <pc:spChg chg="del mod">
          <ac:chgData name="Jang Minchang" userId="5d9bafdb3db22792" providerId="LiveId" clId="{8C414D0D-7913-4BD8-B215-27E3F8CE625B}" dt="2023-05-03T03:31:46.649" v="87152" actId="478"/>
          <ac:spMkLst>
            <pc:docMk/>
            <pc:sldMk cId="1897777331" sldId="875"/>
            <ac:spMk id="7" creationId="{2B30769A-4BB8-6520-8956-1D76F502EB8D}"/>
          </ac:spMkLst>
        </pc:spChg>
      </pc:sldChg>
      <pc:sldChg chg="modSp add del mod">
        <pc:chgData name="Jang Minchang" userId="5d9bafdb3db22792" providerId="LiveId" clId="{8C414D0D-7913-4BD8-B215-27E3F8CE625B}" dt="2023-05-03T03:31:32.459" v="87149" actId="47"/>
        <pc:sldMkLst>
          <pc:docMk/>
          <pc:sldMk cId="1563279401" sldId="876"/>
        </pc:sldMkLst>
        <pc:spChg chg="mod">
          <ac:chgData name="Jang Minchang" userId="5d9bafdb3db22792" providerId="LiveId" clId="{8C414D0D-7913-4BD8-B215-27E3F8CE625B}" dt="2023-05-03T03:31:28.803" v="87148" actId="6549"/>
          <ac:spMkLst>
            <pc:docMk/>
            <pc:sldMk cId="1563279401" sldId="87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3:30:10.264" v="87007"/>
          <ac:spMkLst>
            <pc:docMk/>
            <pc:sldMk cId="1563279401" sldId="876"/>
            <ac:spMk id="3" creationId="{E06A0340-3FD7-9797-D084-87FDD5914DEC}"/>
          </ac:spMkLst>
        </pc:spChg>
      </pc:sldChg>
      <pc:sldChg chg="add del">
        <pc:chgData name="Jang Minchang" userId="5d9bafdb3db22792" providerId="LiveId" clId="{8C414D0D-7913-4BD8-B215-27E3F8CE625B}" dt="2023-05-03T03:36:27.296" v="88116" actId="47"/>
        <pc:sldMkLst>
          <pc:docMk/>
          <pc:sldMk cId="2075792956" sldId="876"/>
        </pc:sldMkLst>
      </pc:sldChg>
      <pc:sldChg chg="addSp delSp modSp add mod">
        <pc:chgData name="Jang Minchang" userId="5d9bafdb3db22792" providerId="LiveId" clId="{8C414D0D-7913-4BD8-B215-27E3F8CE625B}" dt="2023-05-03T03:41:45.265" v="88636" actId="1076"/>
        <pc:sldMkLst>
          <pc:docMk/>
          <pc:sldMk cId="1199391288" sldId="877"/>
        </pc:sldMkLst>
        <pc:spChg chg="mod">
          <ac:chgData name="Jang Minchang" userId="5d9bafdb3db22792" providerId="LiveId" clId="{8C414D0D-7913-4BD8-B215-27E3F8CE625B}" dt="2023-05-03T03:41:39.835" v="88634"/>
          <ac:spMkLst>
            <pc:docMk/>
            <pc:sldMk cId="1199391288" sldId="87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3:36:25.372" v="88115"/>
          <ac:spMkLst>
            <pc:docMk/>
            <pc:sldMk cId="1199391288" sldId="877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5-03T03:41:45.265" v="88636" actId="1076"/>
          <ac:spMkLst>
            <pc:docMk/>
            <pc:sldMk cId="1199391288" sldId="877"/>
            <ac:spMk id="8" creationId="{E9E80C78-696E-E762-E9D2-3ACF90183D0D}"/>
          </ac:spMkLst>
        </pc:spChg>
        <pc:picChg chg="add del mod">
          <ac:chgData name="Jang Minchang" userId="5d9bafdb3db22792" providerId="LiveId" clId="{8C414D0D-7913-4BD8-B215-27E3F8CE625B}" dt="2023-05-03T03:39:46.103" v="88382" actId="21"/>
          <ac:picMkLst>
            <pc:docMk/>
            <pc:sldMk cId="1199391288" sldId="877"/>
            <ac:picMk id="5" creationId="{0D11055F-4435-4ADD-821C-5C31FE2B9BBF}"/>
          </ac:picMkLst>
        </pc:picChg>
        <pc:picChg chg="mod">
          <ac:chgData name="Jang Minchang" userId="5d9bafdb3db22792" providerId="LiveId" clId="{8C414D0D-7913-4BD8-B215-27E3F8CE625B}" dt="2023-05-03T03:41:42.617" v="88635" actId="1076"/>
          <ac:picMkLst>
            <pc:docMk/>
            <pc:sldMk cId="1199391288" sldId="877"/>
            <ac:picMk id="7" creationId="{766F7360-3F3B-DA3C-E36A-95CFF7882814}"/>
          </ac:picMkLst>
        </pc:picChg>
      </pc:sldChg>
      <pc:sldChg chg="modSp add del mod">
        <pc:chgData name="Jang Minchang" userId="5d9bafdb3db22792" providerId="LiveId" clId="{8C414D0D-7913-4BD8-B215-27E3F8CE625B}" dt="2023-05-03T03:31:32.459" v="87149" actId="47"/>
        <pc:sldMkLst>
          <pc:docMk/>
          <pc:sldMk cId="4055595589" sldId="877"/>
        </pc:sldMkLst>
        <pc:spChg chg="mod">
          <ac:chgData name="Jang Minchang" userId="5d9bafdb3db22792" providerId="LiveId" clId="{8C414D0D-7913-4BD8-B215-27E3F8CE625B}" dt="2023-05-03T03:30:59.971" v="87062" actId="20577"/>
          <ac:spMkLst>
            <pc:docMk/>
            <pc:sldMk cId="4055595589" sldId="87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3:30:12.924" v="87008"/>
          <ac:spMkLst>
            <pc:docMk/>
            <pc:sldMk cId="4055595589" sldId="877"/>
            <ac:spMk id="3" creationId="{E06A0340-3FD7-9797-D084-87FDD5914DEC}"/>
          </ac:spMkLst>
        </pc:spChg>
      </pc:sldChg>
      <pc:sldChg chg="modSp add del mod">
        <pc:chgData name="Jang Minchang" userId="5d9bafdb3db22792" providerId="LiveId" clId="{8C414D0D-7913-4BD8-B215-27E3F8CE625B}" dt="2023-05-03T03:31:32.459" v="87149" actId="47"/>
        <pc:sldMkLst>
          <pc:docMk/>
          <pc:sldMk cId="6656373" sldId="878"/>
        </pc:sldMkLst>
        <pc:spChg chg="mod">
          <ac:chgData name="Jang Minchang" userId="5d9bafdb3db22792" providerId="LiveId" clId="{8C414D0D-7913-4BD8-B215-27E3F8CE625B}" dt="2023-05-03T03:31:04.639" v="87063"/>
          <ac:spMkLst>
            <pc:docMk/>
            <pc:sldMk cId="6656373" sldId="87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3:30:15.693" v="87009"/>
          <ac:spMkLst>
            <pc:docMk/>
            <pc:sldMk cId="6656373" sldId="878"/>
            <ac:spMk id="3" creationId="{E06A0340-3FD7-9797-D084-87FDD5914DEC}"/>
          </ac:spMkLst>
        </pc:spChg>
      </pc:sldChg>
      <pc:sldChg chg="addSp delSp modSp add mod">
        <pc:chgData name="Jang Minchang" userId="5d9bafdb3db22792" providerId="LiveId" clId="{8C414D0D-7913-4BD8-B215-27E3F8CE625B}" dt="2023-05-03T05:12:16.464" v="93480" actId="404"/>
        <pc:sldMkLst>
          <pc:docMk/>
          <pc:sldMk cId="1167194589" sldId="878"/>
        </pc:sldMkLst>
        <pc:spChg chg="mod">
          <ac:chgData name="Jang Minchang" userId="5d9bafdb3db22792" providerId="LiveId" clId="{8C414D0D-7913-4BD8-B215-27E3F8CE625B}" dt="2023-05-03T05:12:16.464" v="93480" actId="404"/>
          <ac:spMkLst>
            <pc:docMk/>
            <pc:sldMk cId="1167194589" sldId="878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3T03:36:48.139" v="88119" actId="478"/>
          <ac:spMkLst>
            <pc:docMk/>
            <pc:sldMk cId="1167194589" sldId="878"/>
            <ac:spMk id="8" creationId="{E9E80C78-696E-E762-E9D2-3ACF90183D0D}"/>
          </ac:spMkLst>
        </pc:spChg>
        <pc:picChg chg="add mod">
          <ac:chgData name="Jang Minchang" userId="5d9bafdb3db22792" providerId="LiveId" clId="{8C414D0D-7913-4BD8-B215-27E3F8CE625B}" dt="2023-05-03T03:42:16.371" v="88638" actId="14100"/>
          <ac:picMkLst>
            <pc:docMk/>
            <pc:sldMk cId="1167194589" sldId="878"/>
            <ac:picMk id="4" creationId="{4DE6C9BE-63A4-C619-B74F-B4D1E6045C3C}"/>
          </ac:picMkLst>
        </pc:picChg>
        <pc:picChg chg="del">
          <ac:chgData name="Jang Minchang" userId="5d9bafdb3db22792" providerId="LiveId" clId="{8C414D0D-7913-4BD8-B215-27E3F8CE625B}" dt="2023-05-03T03:36:45.833" v="88118" actId="478"/>
          <ac:picMkLst>
            <pc:docMk/>
            <pc:sldMk cId="1167194589" sldId="878"/>
            <ac:picMk id="7" creationId="{766F7360-3F3B-DA3C-E36A-95CFF7882814}"/>
          </ac:picMkLst>
        </pc:picChg>
      </pc:sldChg>
      <pc:sldChg chg="modSp add del mod">
        <pc:chgData name="Jang Minchang" userId="5d9bafdb3db22792" providerId="LiveId" clId="{8C414D0D-7913-4BD8-B215-27E3F8CE625B}" dt="2023-05-03T03:31:32.459" v="87149" actId="47"/>
        <pc:sldMkLst>
          <pc:docMk/>
          <pc:sldMk cId="1450057775" sldId="879"/>
        </pc:sldMkLst>
        <pc:spChg chg="mod">
          <ac:chgData name="Jang Minchang" userId="5d9bafdb3db22792" providerId="LiveId" clId="{8C414D0D-7913-4BD8-B215-27E3F8CE625B}" dt="2023-05-03T03:31:06.221" v="87064"/>
          <ac:spMkLst>
            <pc:docMk/>
            <pc:sldMk cId="1450057775" sldId="87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3:30:16.976" v="87010"/>
          <ac:spMkLst>
            <pc:docMk/>
            <pc:sldMk cId="1450057775" sldId="879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3:53:23.634" v="89048" actId="20577"/>
        <pc:sldMkLst>
          <pc:docMk/>
          <pc:sldMk cId="3144781318" sldId="879"/>
        </pc:sldMkLst>
        <pc:spChg chg="mod">
          <ac:chgData name="Jang Minchang" userId="5d9bafdb3db22792" providerId="LiveId" clId="{8C414D0D-7913-4BD8-B215-27E3F8CE625B}" dt="2023-05-03T03:53:23.634" v="89048" actId="20577"/>
          <ac:spMkLst>
            <pc:docMk/>
            <pc:sldMk cId="3144781318" sldId="879"/>
            <ac:spMk id="2" creationId="{05EB6AD8-EBF0-5C20-CE5A-1F3F59D8BE70}"/>
          </ac:spMkLst>
        </pc:spChg>
      </pc:sldChg>
      <pc:sldChg chg="modSp add del mod">
        <pc:chgData name="Jang Minchang" userId="5d9bafdb3db22792" providerId="LiveId" clId="{8C414D0D-7913-4BD8-B215-27E3F8CE625B}" dt="2023-05-03T03:31:32.459" v="87149" actId="47"/>
        <pc:sldMkLst>
          <pc:docMk/>
          <pc:sldMk cId="3423070751" sldId="880"/>
        </pc:sldMkLst>
        <pc:spChg chg="mod">
          <ac:chgData name="Jang Minchang" userId="5d9bafdb3db22792" providerId="LiveId" clId="{8C414D0D-7913-4BD8-B215-27E3F8CE625B}" dt="2023-05-03T03:31:07.567" v="87065"/>
          <ac:spMkLst>
            <pc:docMk/>
            <pc:sldMk cId="3423070751" sldId="88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3:30:18.230" v="87011"/>
          <ac:spMkLst>
            <pc:docMk/>
            <pc:sldMk cId="3423070751" sldId="880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3:55:08.065" v="89050"/>
        <pc:sldMkLst>
          <pc:docMk/>
          <pc:sldMk cId="3520733998" sldId="880"/>
        </pc:sldMkLst>
        <pc:spChg chg="mod">
          <ac:chgData name="Jang Minchang" userId="5d9bafdb3db22792" providerId="LiveId" clId="{8C414D0D-7913-4BD8-B215-27E3F8CE625B}" dt="2023-05-03T03:55:08.065" v="89050"/>
          <ac:spMkLst>
            <pc:docMk/>
            <pc:sldMk cId="3520733998" sldId="880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3:43:34.207" v="88683" actId="6549"/>
        <pc:sldMkLst>
          <pc:docMk/>
          <pc:sldMk cId="2738948389" sldId="881"/>
        </pc:sldMkLst>
        <pc:spChg chg="mod">
          <ac:chgData name="Jang Minchang" userId="5d9bafdb3db22792" providerId="LiveId" clId="{8C414D0D-7913-4BD8-B215-27E3F8CE625B}" dt="2023-05-03T03:43:34.207" v="88683" actId="6549"/>
          <ac:spMkLst>
            <pc:docMk/>
            <pc:sldMk cId="2738948389" sldId="881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3:44:51.069" v="88693" actId="6549"/>
        <pc:sldMkLst>
          <pc:docMk/>
          <pc:sldMk cId="1132195342" sldId="882"/>
        </pc:sldMkLst>
        <pc:spChg chg="mod">
          <ac:chgData name="Jang Minchang" userId="5d9bafdb3db22792" providerId="LiveId" clId="{8C414D0D-7913-4BD8-B215-27E3F8CE625B}" dt="2023-05-03T03:44:51.069" v="88693" actId="6549"/>
          <ac:spMkLst>
            <pc:docMk/>
            <pc:sldMk cId="1132195342" sldId="882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5:16:09.860" v="93500" actId="20577"/>
        <pc:sldMkLst>
          <pc:docMk/>
          <pc:sldMk cId="1337234173" sldId="883"/>
        </pc:sldMkLst>
        <pc:spChg chg="mod">
          <ac:chgData name="Jang Minchang" userId="5d9bafdb3db22792" providerId="LiveId" clId="{8C414D0D-7913-4BD8-B215-27E3F8CE625B}" dt="2023-05-03T05:16:09.860" v="93500" actId="20577"/>
          <ac:spMkLst>
            <pc:docMk/>
            <pc:sldMk cId="1337234173" sldId="883"/>
            <ac:spMk id="2" creationId="{05EB6AD8-EBF0-5C20-CE5A-1F3F59D8BE70}"/>
          </ac:spMkLst>
        </pc:spChg>
      </pc:sldChg>
      <pc:sldChg chg="modSp add mod ord">
        <pc:chgData name="Jang Minchang" userId="5d9bafdb3db22792" providerId="LiveId" clId="{8C414D0D-7913-4BD8-B215-27E3F8CE625B}" dt="2023-05-03T03:45:02.826" v="88698"/>
        <pc:sldMkLst>
          <pc:docMk/>
          <pc:sldMk cId="2031549325" sldId="884"/>
        </pc:sldMkLst>
        <pc:spChg chg="mod">
          <ac:chgData name="Jang Minchang" userId="5d9bafdb3db22792" providerId="LiveId" clId="{8C414D0D-7913-4BD8-B215-27E3F8CE625B}" dt="2023-05-03T03:44:51.384" v="88695" actId="6549"/>
          <ac:spMkLst>
            <pc:docMk/>
            <pc:sldMk cId="2031549325" sldId="884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3:53:16.438" v="89020" actId="20577"/>
        <pc:sldMkLst>
          <pc:docMk/>
          <pc:sldMk cId="375624347" sldId="885"/>
        </pc:sldMkLst>
        <pc:spChg chg="mod">
          <ac:chgData name="Jang Minchang" userId="5d9bafdb3db22792" providerId="LiveId" clId="{8C414D0D-7913-4BD8-B215-27E3F8CE625B}" dt="2023-05-03T03:53:16.438" v="89020" actId="20577"/>
          <ac:spMkLst>
            <pc:docMk/>
            <pc:sldMk cId="375624347" sldId="885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3:49:14.099" v="88799" actId="6549"/>
        <pc:sldMkLst>
          <pc:docMk/>
          <pc:sldMk cId="319980103" sldId="886"/>
        </pc:sldMkLst>
        <pc:spChg chg="mod">
          <ac:chgData name="Jang Minchang" userId="5d9bafdb3db22792" providerId="LiveId" clId="{8C414D0D-7913-4BD8-B215-27E3F8CE625B}" dt="2023-05-03T03:49:14.099" v="88799" actId="6549"/>
          <ac:spMkLst>
            <pc:docMk/>
            <pc:sldMk cId="319980103" sldId="886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3:49:09.575" v="88798" actId="6549"/>
        <pc:sldMkLst>
          <pc:docMk/>
          <pc:sldMk cId="4021421461" sldId="887"/>
        </pc:sldMkLst>
        <pc:spChg chg="mod">
          <ac:chgData name="Jang Minchang" userId="5d9bafdb3db22792" providerId="LiveId" clId="{8C414D0D-7913-4BD8-B215-27E3F8CE625B}" dt="2023-05-03T03:49:09.575" v="88798" actId="6549"/>
          <ac:spMkLst>
            <pc:docMk/>
            <pc:sldMk cId="4021421461" sldId="887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3:52:12.218" v="88933"/>
        <pc:sldMkLst>
          <pc:docMk/>
          <pc:sldMk cId="2460909110" sldId="888"/>
        </pc:sldMkLst>
        <pc:spChg chg="mod">
          <ac:chgData name="Jang Minchang" userId="5d9bafdb3db22792" providerId="LiveId" clId="{8C414D0D-7913-4BD8-B215-27E3F8CE625B}" dt="2023-05-03T03:52:12.218" v="88933"/>
          <ac:spMkLst>
            <pc:docMk/>
            <pc:sldMk cId="2460909110" sldId="88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3:50:34.838" v="88928" actId="20577"/>
          <ac:spMkLst>
            <pc:docMk/>
            <pc:sldMk cId="2460909110" sldId="888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3:55:02.108" v="89049"/>
        <pc:sldMkLst>
          <pc:docMk/>
          <pc:sldMk cId="4054276214" sldId="889"/>
        </pc:sldMkLst>
        <pc:spChg chg="mod">
          <ac:chgData name="Jang Minchang" userId="5d9bafdb3db22792" providerId="LiveId" clId="{8C414D0D-7913-4BD8-B215-27E3F8CE625B}" dt="2023-05-03T03:55:02.108" v="89049"/>
          <ac:spMkLst>
            <pc:docMk/>
            <pc:sldMk cId="4054276214" sldId="889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4:06:36.879" v="89137"/>
        <pc:sldMkLst>
          <pc:docMk/>
          <pc:sldMk cId="2872709629" sldId="890"/>
        </pc:sldMkLst>
        <pc:spChg chg="mod">
          <ac:chgData name="Jang Minchang" userId="5d9bafdb3db22792" providerId="LiveId" clId="{8C414D0D-7913-4BD8-B215-27E3F8CE625B}" dt="2023-05-03T04:06:36.879" v="89137"/>
          <ac:spMkLst>
            <pc:docMk/>
            <pc:sldMk cId="2872709629" sldId="890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4:06:24.260" v="89136" actId="6549"/>
        <pc:sldMkLst>
          <pc:docMk/>
          <pc:sldMk cId="2129839371" sldId="891"/>
        </pc:sldMkLst>
        <pc:spChg chg="mod">
          <ac:chgData name="Jang Minchang" userId="5d9bafdb3db22792" providerId="LiveId" clId="{8C414D0D-7913-4BD8-B215-27E3F8CE625B}" dt="2023-05-03T04:06:24.260" v="89136" actId="6549"/>
          <ac:spMkLst>
            <pc:docMk/>
            <pc:sldMk cId="2129839371" sldId="891"/>
            <ac:spMk id="2" creationId="{05EB6AD8-EBF0-5C20-CE5A-1F3F59D8BE70}"/>
          </ac:spMkLst>
        </pc:spChg>
      </pc:sldChg>
      <pc:sldChg chg="modSp add del mod">
        <pc:chgData name="Jang Minchang" userId="5d9bafdb3db22792" providerId="LiveId" clId="{8C414D0D-7913-4BD8-B215-27E3F8CE625B}" dt="2023-05-03T04:05:55.098" v="89130" actId="47"/>
        <pc:sldMkLst>
          <pc:docMk/>
          <pc:sldMk cId="743494865" sldId="892"/>
        </pc:sldMkLst>
        <pc:spChg chg="mod">
          <ac:chgData name="Jang Minchang" userId="5d9bafdb3db22792" providerId="LiveId" clId="{8C414D0D-7913-4BD8-B215-27E3F8CE625B}" dt="2023-05-03T04:05:28.668" v="89129" actId="20577"/>
          <ac:spMkLst>
            <pc:docMk/>
            <pc:sldMk cId="743494865" sldId="892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4:13:52.588" v="89547" actId="6549"/>
        <pc:sldMkLst>
          <pc:docMk/>
          <pc:sldMk cId="4103045830" sldId="892"/>
        </pc:sldMkLst>
        <pc:spChg chg="mod">
          <ac:chgData name="Jang Minchang" userId="5d9bafdb3db22792" providerId="LiveId" clId="{8C414D0D-7913-4BD8-B215-27E3F8CE625B}" dt="2023-05-03T04:13:52.588" v="89547" actId="6549"/>
          <ac:spMkLst>
            <pc:docMk/>
            <pc:sldMk cId="4103045830" sldId="892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4:14:01.573" v="89549"/>
        <pc:sldMkLst>
          <pc:docMk/>
          <pc:sldMk cId="218131953" sldId="893"/>
        </pc:sldMkLst>
        <pc:spChg chg="mod">
          <ac:chgData name="Jang Minchang" userId="5d9bafdb3db22792" providerId="LiveId" clId="{8C414D0D-7913-4BD8-B215-27E3F8CE625B}" dt="2023-05-03T04:14:01.573" v="89549"/>
          <ac:spMkLst>
            <pc:docMk/>
            <pc:sldMk cId="218131953" sldId="893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4:14:13.997" v="89596" actId="20577"/>
        <pc:sldMkLst>
          <pc:docMk/>
          <pc:sldMk cId="3323018611" sldId="894"/>
        </pc:sldMkLst>
        <pc:spChg chg="mod">
          <ac:chgData name="Jang Minchang" userId="5d9bafdb3db22792" providerId="LiveId" clId="{8C414D0D-7913-4BD8-B215-27E3F8CE625B}" dt="2023-05-03T04:14:13.997" v="89596" actId="20577"/>
          <ac:spMkLst>
            <pc:docMk/>
            <pc:sldMk cId="3323018611" sldId="894"/>
            <ac:spMk id="2" creationId="{05EB6AD8-EBF0-5C20-CE5A-1F3F59D8BE70}"/>
          </ac:spMkLst>
        </pc:spChg>
      </pc:sldChg>
      <pc:sldChg chg="add del">
        <pc:chgData name="Jang Minchang" userId="5d9bafdb3db22792" providerId="LiveId" clId="{8C414D0D-7913-4BD8-B215-27E3F8CE625B}" dt="2023-05-03T04:14:29.753" v="89598"/>
        <pc:sldMkLst>
          <pc:docMk/>
          <pc:sldMk cId="767171400" sldId="895"/>
        </pc:sldMkLst>
      </pc:sldChg>
      <pc:sldChg chg="modSp add mod">
        <pc:chgData name="Jang Minchang" userId="5d9bafdb3db22792" providerId="LiveId" clId="{8C414D0D-7913-4BD8-B215-27E3F8CE625B}" dt="2023-05-03T04:14:37.266" v="89600"/>
        <pc:sldMkLst>
          <pc:docMk/>
          <pc:sldMk cId="3252583446" sldId="895"/>
        </pc:sldMkLst>
        <pc:spChg chg="mod">
          <ac:chgData name="Jang Minchang" userId="5d9bafdb3db22792" providerId="LiveId" clId="{8C414D0D-7913-4BD8-B215-27E3F8CE625B}" dt="2023-05-03T04:14:37.266" v="89600"/>
          <ac:spMkLst>
            <pc:docMk/>
            <pc:sldMk cId="3252583446" sldId="895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4:15:08.960" v="89663" actId="20577"/>
        <pc:sldMkLst>
          <pc:docMk/>
          <pc:sldMk cId="779701038" sldId="896"/>
        </pc:sldMkLst>
        <pc:spChg chg="mod">
          <ac:chgData name="Jang Minchang" userId="5d9bafdb3db22792" providerId="LiveId" clId="{8C414D0D-7913-4BD8-B215-27E3F8CE625B}" dt="2023-05-03T04:15:08.960" v="89663" actId="20577"/>
          <ac:spMkLst>
            <pc:docMk/>
            <pc:sldMk cId="779701038" sldId="896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4:15:59.609" v="89685" actId="20577"/>
        <pc:sldMkLst>
          <pc:docMk/>
          <pc:sldMk cId="2482040165" sldId="897"/>
        </pc:sldMkLst>
        <pc:spChg chg="mod">
          <ac:chgData name="Jang Minchang" userId="5d9bafdb3db22792" providerId="LiveId" clId="{8C414D0D-7913-4BD8-B215-27E3F8CE625B}" dt="2023-05-03T04:15:59.609" v="89685" actId="20577"/>
          <ac:spMkLst>
            <pc:docMk/>
            <pc:sldMk cId="2482040165" sldId="897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4:16:17.875" v="89699" actId="20577"/>
        <pc:sldMkLst>
          <pc:docMk/>
          <pc:sldMk cId="1746667002" sldId="898"/>
        </pc:sldMkLst>
        <pc:spChg chg="mod">
          <ac:chgData name="Jang Minchang" userId="5d9bafdb3db22792" providerId="LiveId" clId="{8C414D0D-7913-4BD8-B215-27E3F8CE625B}" dt="2023-05-03T04:16:17.875" v="89699" actId="20577"/>
          <ac:spMkLst>
            <pc:docMk/>
            <pc:sldMk cId="1746667002" sldId="898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4:16:35.558" v="89707" actId="6549"/>
        <pc:sldMkLst>
          <pc:docMk/>
          <pc:sldMk cId="3356702623" sldId="899"/>
        </pc:sldMkLst>
        <pc:spChg chg="mod">
          <ac:chgData name="Jang Minchang" userId="5d9bafdb3db22792" providerId="LiveId" clId="{8C414D0D-7913-4BD8-B215-27E3F8CE625B}" dt="2023-05-03T04:16:35.558" v="89707" actId="6549"/>
          <ac:spMkLst>
            <pc:docMk/>
            <pc:sldMk cId="3356702623" sldId="899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5:16:27.538" v="93529" actId="20577"/>
        <pc:sldMkLst>
          <pc:docMk/>
          <pc:sldMk cId="367527300" sldId="900"/>
        </pc:sldMkLst>
        <pc:spChg chg="mod">
          <ac:chgData name="Jang Minchang" userId="5d9bafdb3db22792" providerId="LiveId" clId="{8C414D0D-7913-4BD8-B215-27E3F8CE625B}" dt="2023-05-03T05:16:27.538" v="93529" actId="20577"/>
          <ac:spMkLst>
            <pc:docMk/>
            <pc:sldMk cId="367527300" sldId="900"/>
            <ac:spMk id="2" creationId="{05EB6AD8-EBF0-5C20-CE5A-1F3F59D8BE70}"/>
          </ac:spMkLst>
        </pc:spChg>
      </pc:sldChg>
      <pc:sldChg chg="add del">
        <pc:chgData name="Jang Minchang" userId="5d9bafdb3db22792" providerId="LiveId" clId="{8C414D0D-7913-4BD8-B215-27E3F8CE625B}" dt="2023-05-03T05:16:15.970" v="93502" actId="47"/>
        <pc:sldMkLst>
          <pc:docMk/>
          <pc:sldMk cId="3022735988" sldId="900"/>
        </pc:sldMkLst>
      </pc:sldChg>
      <pc:sldChg chg="modSp add mod ord">
        <pc:chgData name="Jang Minchang" userId="5d9bafdb3db22792" providerId="LiveId" clId="{8C414D0D-7913-4BD8-B215-27E3F8CE625B}" dt="2023-05-03T05:16:48.207" v="93610"/>
        <pc:sldMkLst>
          <pc:docMk/>
          <pc:sldMk cId="3980939888" sldId="901"/>
        </pc:sldMkLst>
        <pc:spChg chg="mod">
          <ac:chgData name="Jang Minchang" userId="5d9bafdb3db22792" providerId="LiveId" clId="{8C414D0D-7913-4BD8-B215-27E3F8CE625B}" dt="2023-05-03T05:16:45.161" v="93608" actId="20577"/>
          <ac:spMkLst>
            <pc:docMk/>
            <pc:sldMk cId="3980939888" sldId="901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5:17:01.042" v="93654" actId="20577"/>
        <pc:sldMkLst>
          <pc:docMk/>
          <pc:sldMk cId="2426622095" sldId="902"/>
        </pc:sldMkLst>
        <pc:spChg chg="mod">
          <ac:chgData name="Jang Minchang" userId="5d9bafdb3db22792" providerId="LiveId" clId="{8C414D0D-7913-4BD8-B215-27E3F8CE625B}" dt="2023-05-03T05:17:01.042" v="93654" actId="20577"/>
          <ac:spMkLst>
            <pc:docMk/>
            <pc:sldMk cId="2426622095" sldId="902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5:17:19.645" v="93717" actId="20577"/>
        <pc:sldMkLst>
          <pc:docMk/>
          <pc:sldMk cId="3142139084" sldId="903"/>
        </pc:sldMkLst>
        <pc:spChg chg="mod">
          <ac:chgData name="Jang Minchang" userId="5d9bafdb3db22792" providerId="LiveId" clId="{8C414D0D-7913-4BD8-B215-27E3F8CE625B}" dt="2023-05-03T05:17:19.645" v="93717" actId="20577"/>
          <ac:spMkLst>
            <pc:docMk/>
            <pc:sldMk cId="3142139084" sldId="903"/>
            <ac:spMk id="2" creationId="{05EB6AD8-EBF0-5C20-CE5A-1F3F59D8BE70}"/>
          </ac:spMkLst>
        </pc:spChg>
      </pc:sldChg>
      <pc:sldMasterChg chg="modSp mod modSldLayout">
        <pc:chgData name="Jang Minchang" userId="5d9bafdb3db22792" providerId="LiveId" clId="{8C414D0D-7913-4BD8-B215-27E3F8CE625B}" dt="2023-04-20T05:36:32.943" v="15819" actId="1038"/>
        <pc:sldMasterMkLst>
          <pc:docMk/>
          <pc:sldMasterMk cId="2894420408" sldId="2147483660"/>
        </pc:sldMasterMkLst>
        <pc:spChg chg="mod">
          <ac:chgData name="Jang Minchang" userId="5d9bafdb3db22792" providerId="LiveId" clId="{8C414D0D-7913-4BD8-B215-27E3F8CE625B}" dt="2023-04-20T05:36:23.120" v="15816" actId="1037"/>
          <ac:spMkLst>
            <pc:docMk/>
            <pc:sldMasterMk cId="2894420408" sldId="2147483660"/>
            <ac:spMk id="6" creationId="{00000000-0000-0000-0000-000000000000}"/>
          </ac:spMkLst>
        </pc:spChg>
        <pc:sldLayoutChg chg="modSp mod">
          <pc:chgData name="Jang Minchang" userId="5d9bafdb3db22792" providerId="LiveId" clId="{8C414D0D-7913-4BD8-B215-27E3F8CE625B}" dt="2023-04-20T05:36:15.193" v="15814" actId="1035"/>
          <pc:sldLayoutMkLst>
            <pc:docMk/>
            <pc:sldMasterMk cId="2894420408" sldId="2147483660"/>
            <pc:sldLayoutMk cId="4032701532" sldId="2147483661"/>
          </pc:sldLayoutMkLst>
          <pc:spChg chg="mod">
            <ac:chgData name="Jang Minchang" userId="5d9bafdb3db22792" providerId="LiveId" clId="{8C414D0D-7913-4BD8-B215-27E3F8CE625B}" dt="2023-04-20T05:36:15.193" v="15814" actId="1035"/>
            <ac:spMkLst>
              <pc:docMk/>
              <pc:sldMasterMk cId="2894420408" sldId="2147483660"/>
              <pc:sldLayoutMk cId="4032701532" sldId="2147483661"/>
              <ac:spMk id="6" creationId="{00000000-0000-0000-0000-000000000000}"/>
            </ac:spMkLst>
          </pc:spChg>
        </pc:sldLayoutChg>
        <pc:sldLayoutChg chg="modSp mod">
          <pc:chgData name="Jang Minchang" userId="5d9bafdb3db22792" providerId="LiveId" clId="{8C414D0D-7913-4BD8-B215-27E3F8CE625B}" dt="2023-04-20T05:36:32.943" v="15819" actId="1038"/>
          <pc:sldLayoutMkLst>
            <pc:docMk/>
            <pc:sldMasterMk cId="2894420408" sldId="2147483660"/>
            <pc:sldLayoutMk cId="987692967" sldId="2147483662"/>
          </pc:sldLayoutMkLst>
          <pc:spChg chg="mod">
            <ac:chgData name="Jang Minchang" userId="5d9bafdb3db22792" providerId="LiveId" clId="{8C414D0D-7913-4BD8-B215-27E3F8CE625B}" dt="2023-04-20T05:36:32.943" v="15819" actId="1038"/>
            <ac:spMkLst>
              <pc:docMk/>
              <pc:sldMasterMk cId="2894420408" sldId="2147483660"/>
              <pc:sldLayoutMk cId="987692967" sldId="2147483662"/>
              <ac:spMk id="6" creationId="{00000000-0000-0000-0000-000000000000}"/>
            </ac:spMkLst>
          </pc:spChg>
        </pc:sldLayoutChg>
      </pc:sldMasterChg>
    </pc:docChg>
  </pc:docChgLst>
  <pc:docChgLst>
    <pc:chgData name="Jang Minchang" userId="5d9bafdb3db22792" providerId="LiveId" clId="{2B16F7E3-B26D-45A4-96D3-0D6611D92FC8}"/>
    <pc:docChg chg="undo redo custSel addSld delSld modSld sldOrd">
      <pc:chgData name="Jang Minchang" userId="5d9bafdb3db22792" providerId="LiveId" clId="{2B16F7E3-B26D-45A4-96D3-0D6611D92FC8}" dt="2023-05-13T07:39:13.828" v="23825" actId="478"/>
      <pc:docMkLst>
        <pc:docMk/>
      </pc:docMkLst>
      <pc:sldChg chg="addSp delSp modSp mod">
        <pc:chgData name="Jang Minchang" userId="5d9bafdb3db22792" providerId="LiveId" clId="{2B16F7E3-B26D-45A4-96D3-0D6611D92FC8}" dt="2023-04-17T14:26:00.267" v="1668" actId="478"/>
        <pc:sldMkLst>
          <pc:docMk/>
          <pc:sldMk cId="2401844714" sldId="257"/>
        </pc:sldMkLst>
        <pc:spChg chg="mod">
          <ac:chgData name="Jang Minchang" userId="5d9bafdb3db22792" providerId="LiveId" clId="{2B16F7E3-B26D-45A4-96D3-0D6611D92FC8}" dt="2023-04-17T14:24:31.998" v="1655"/>
          <ac:spMkLst>
            <pc:docMk/>
            <pc:sldMk cId="2401844714" sldId="257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17T14:23:26.552" v="1621"/>
          <ac:spMkLst>
            <pc:docMk/>
            <pc:sldMk cId="2401844714" sldId="257"/>
            <ac:spMk id="3" creationId="{E06A0340-3FD7-9797-D084-87FDD5914DEC}"/>
          </ac:spMkLst>
        </pc:spChg>
        <pc:spChg chg="add mod">
          <ac:chgData name="Jang Minchang" userId="5d9bafdb3db22792" providerId="LiveId" clId="{2B16F7E3-B26D-45A4-96D3-0D6611D92FC8}" dt="2023-04-17T14:25:02.549" v="1665" actId="1035"/>
          <ac:spMkLst>
            <pc:docMk/>
            <pc:sldMk cId="2401844714" sldId="257"/>
            <ac:spMk id="6" creationId="{41BB2F3E-0FD6-8485-2C1D-DA1A7F0C2B98}"/>
          </ac:spMkLst>
        </pc:spChg>
        <pc:picChg chg="add mod">
          <ac:chgData name="Jang Minchang" userId="5d9bafdb3db22792" providerId="LiveId" clId="{2B16F7E3-B26D-45A4-96D3-0D6611D92FC8}" dt="2023-04-17T14:24:39.116" v="1656" actId="1076"/>
          <ac:picMkLst>
            <pc:docMk/>
            <pc:sldMk cId="2401844714" sldId="257"/>
            <ac:picMk id="5" creationId="{3A89B0F6-38FE-1706-193C-79258C8994C4}"/>
          </ac:picMkLst>
        </pc:picChg>
        <pc:picChg chg="add del">
          <ac:chgData name="Jang Minchang" userId="5d9bafdb3db22792" providerId="LiveId" clId="{2B16F7E3-B26D-45A4-96D3-0D6611D92FC8}" dt="2023-04-17T14:26:00.267" v="1668" actId="478"/>
          <ac:picMkLst>
            <pc:docMk/>
            <pc:sldMk cId="2401844714" sldId="257"/>
            <ac:picMk id="8" creationId="{23BBB938-1659-CE7C-81F7-A9E30A8CC05D}"/>
          </ac:picMkLst>
        </pc:picChg>
        <pc:picChg chg="del">
          <ac:chgData name="Jang Minchang" userId="5d9bafdb3db22792" providerId="LiveId" clId="{2B16F7E3-B26D-45A4-96D3-0D6611D92FC8}" dt="2023-04-14T15:38:56.569" v="1553" actId="478"/>
          <ac:picMkLst>
            <pc:docMk/>
            <pc:sldMk cId="2401844714" sldId="257"/>
            <ac:picMk id="10" creationId="{83EA047C-5FCA-5779-1516-2F2B366D6937}"/>
          </ac:picMkLst>
        </pc:picChg>
      </pc:sldChg>
      <pc:sldChg chg="del">
        <pc:chgData name="Jang Minchang" userId="5d9bafdb3db22792" providerId="LiveId" clId="{2B16F7E3-B26D-45A4-96D3-0D6611D92FC8}" dt="2023-04-17T14:42:55.371" v="2059" actId="47"/>
        <pc:sldMkLst>
          <pc:docMk/>
          <pc:sldMk cId="4187609029" sldId="487"/>
        </pc:sldMkLst>
      </pc:sldChg>
      <pc:sldChg chg="addSp modSp mod">
        <pc:chgData name="Jang Minchang" userId="5d9bafdb3db22792" providerId="LiveId" clId="{2B16F7E3-B26D-45A4-96D3-0D6611D92FC8}" dt="2023-04-18T14:10:37.113" v="4692" actId="20577"/>
        <pc:sldMkLst>
          <pc:docMk/>
          <pc:sldMk cId="3315014919" sldId="490"/>
        </pc:sldMkLst>
        <pc:spChg chg="add mod">
          <ac:chgData name="Jang Minchang" userId="5d9bafdb3db22792" providerId="LiveId" clId="{2B16F7E3-B26D-45A4-96D3-0D6611D92FC8}" dt="2023-04-18T14:10:37.113" v="4692" actId="20577"/>
          <ac:spMkLst>
            <pc:docMk/>
            <pc:sldMk cId="3315014919" sldId="490"/>
            <ac:spMk id="3" creationId="{B43A71E1-2CB3-44A6-3380-C9F997EADB84}"/>
          </ac:spMkLst>
        </pc:spChg>
      </pc:sldChg>
      <pc:sldChg chg="addSp modSp mod">
        <pc:chgData name="Jang Minchang" userId="5d9bafdb3db22792" providerId="LiveId" clId="{2B16F7E3-B26D-45A4-96D3-0D6611D92FC8}" dt="2023-04-20T14:01:38.038" v="12859" actId="1035"/>
        <pc:sldMkLst>
          <pc:docMk/>
          <pc:sldMk cId="2148876356" sldId="493"/>
        </pc:sldMkLst>
        <pc:spChg chg="add mod">
          <ac:chgData name="Jang Minchang" userId="5d9bafdb3db22792" providerId="LiveId" clId="{2B16F7E3-B26D-45A4-96D3-0D6611D92FC8}" dt="2023-04-20T14:01:38.038" v="12859" actId="1035"/>
          <ac:spMkLst>
            <pc:docMk/>
            <pc:sldMk cId="2148876356" sldId="493"/>
            <ac:spMk id="4" creationId="{33D299A4-0FD2-B443-F41F-E3CE7CDBE926}"/>
          </ac:spMkLst>
        </pc:spChg>
      </pc:sldChg>
      <pc:sldChg chg="modSp mod">
        <pc:chgData name="Jang Minchang" userId="5d9bafdb3db22792" providerId="LiveId" clId="{2B16F7E3-B26D-45A4-96D3-0D6611D92FC8}" dt="2023-04-14T15:22:49.284" v="1111" actId="1076"/>
        <pc:sldMkLst>
          <pc:docMk/>
          <pc:sldMk cId="3434985693" sldId="541"/>
        </pc:sldMkLst>
        <pc:spChg chg="mod">
          <ac:chgData name="Jang Minchang" userId="5d9bafdb3db22792" providerId="LiveId" clId="{2B16F7E3-B26D-45A4-96D3-0D6611D92FC8}" dt="2023-04-14T15:22:49.284" v="1111" actId="1076"/>
          <ac:spMkLst>
            <pc:docMk/>
            <pc:sldMk cId="3434985693" sldId="541"/>
            <ac:spMk id="16" creationId="{1F7F25D9-5E71-0BC7-3FEC-69159DD89D14}"/>
          </ac:spMkLst>
        </pc:spChg>
      </pc:sldChg>
      <pc:sldChg chg="addSp delSp modSp mod">
        <pc:chgData name="Jang Minchang" userId="5d9bafdb3db22792" providerId="LiveId" clId="{2B16F7E3-B26D-45A4-96D3-0D6611D92FC8}" dt="2023-04-14T15:25:28.025" v="1117" actId="478"/>
        <pc:sldMkLst>
          <pc:docMk/>
          <pc:sldMk cId="3551346829" sldId="555"/>
        </pc:sldMkLst>
        <pc:spChg chg="add mod">
          <ac:chgData name="Jang Minchang" userId="5d9bafdb3db22792" providerId="LiveId" clId="{2B16F7E3-B26D-45A4-96D3-0D6611D92FC8}" dt="2023-04-14T14:46:58.003" v="9" actId="1076"/>
          <ac:spMkLst>
            <pc:docMk/>
            <pc:sldMk cId="3551346829" sldId="555"/>
            <ac:spMk id="4" creationId="{9408B268-1C67-2BEF-F7BC-EB361E6D90E4}"/>
          </ac:spMkLst>
        </pc:spChg>
        <pc:spChg chg="add mod">
          <ac:chgData name="Jang Minchang" userId="5d9bafdb3db22792" providerId="LiveId" clId="{2B16F7E3-B26D-45A4-96D3-0D6611D92FC8}" dt="2023-04-14T14:47:32.475" v="19" actId="14100"/>
          <ac:spMkLst>
            <pc:docMk/>
            <pc:sldMk cId="3551346829" sldId="555"/>
            <ac:spMk id="5" creationId="{0FB499C1-0522-6F3F-5375-9BB33D27A0D9}"/>
          </ac:spMkLst>
        </pc:spChg>
        <pc:spChg chg="add mod">
          <ac:chgData name="Jang Minchang" userId="5d9bafdb3db22792" providerId="LiveId" clId="{2B16F7E3-B26D-45A4-96D3-0D6611D92FC8}" dt="2023-04-14T14:47:57.781" v="40"/>
          <ac:spMkLst>
            <pc:docMk/>
            <pc:sldMk cId="3551346829" sldId="555"/>
            <ac:spMk id="6" creationId="{795B856B-7B41-278A-F8FF-6B0E65108FDD}"/>
          </ac:spMkLst>
        </pc:spChg>
        <pc:spChg chg="mod">
          <ac:chgData name="Jang Minchang" userId="5d9bafdb3db22792" providerId="LiveId" clId="{2B16F7E3-B26D-45A4-96D3-0D6611D92FC8}" dt="2023-04-14T14:47:18.729" v="12" actId="1035"/>
          <ac:spMkLst>
            <pc:docMk/>
            <pc:sldMk cId="3551346829" sldId="555"/>
            <ac:spMk id="9" creationId="{E0921609-8C85-EFE2-34DD-AEC160074D43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12" creationId="{5F6DD01E-3DB0-0919-EF71-572B3EFC24AC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22" creationId="{9283EF9E-DA65-DBF8-D2C3-22CAA775F23F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24" creationId="{3A37FBFD-4C87-06B0-DF65-EDF74043C0C7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29" creationId="{5E00ECE7-3F7F-A96C-D57A-4C8BC98C3D0C}"/>
          </ac:spMkLst>
        </pc:spChg>
        <pc:spChg chg="mod">
          <ac:chgData name="Jang Minchang" userId="5d9bafdb3db22792" providerId="LiveId" clId="{2B16F7E3-B26D-45A4-96D3-0D6611D92FC8}" dt="2023-04-14T14:47:50.895" v="29" actId="1076"/>
          <ac:spMkLst>
            <pc:docMk/>
            <pc:sldMk cId="3551346829" sldId="555"/>
            <ac:spMk id="31" creationId="{E6ECD530-6A19-89ED-C92F-4769919C964A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32" creationId="{640B1D12-7B76-3992-68F7-E6CE9E9811B7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33" creationId="{7CF98866-0380-4964-222C-78CD8711BBA6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34" creationId="{2071228E-5756-6EFB-6F5D-519B59BA5441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35" creationId="{5843E6A8-0CAC-115D-5E17-2BF6E99E962C}"/>
          </ac:spMkLst>
        </pc:spChg>
        <pc:spChg chg="mod">
          <ac:chgData name="Jang Minchang" userId="5d9bafdb3db22792" providerId="LiveId" clId="{2B16F7E3-B26D-45A4-96D3-0D6611D92FC8}" dt="2023-04-14T14:46:33.088" v="6" actId="1076"/>
          <ac:spMkLst>
            <pc:docMk/>
            <pc:sldMk cId="3551346829" sldId="555"/>
            <ac:spMk id="38" creationId="{7FFD7A2E-1FC2-D19B-B84E-FC9C27A7CB38}"/>
          </ac:spMkLst>
        </pc:spChg>
        <pc:spChg chg="mod">
          <ac:chgData name="Jang Minchang" userId="5d9bafdb3db22792" providerId="LiveId" clId="{2B16F7E3-B26D-45A4-96D3-0D6611D92FC8}" dt="2023-04-14T14:46:33.088" v="6" actId="1076"/>
          <ac:spMkLst>
            <pc:docMk/>
            <pc:sldMk cId="3551346829" sldId="555"/>
            <ac:spMk id="40" creationId="{CD7CB916-D996-EBEE-BE23-1472145FA83F}"/>
          </ac:spMkLst>
        </pc:spChg>
        <pc:spChg chg="mod">
          <ac:chgData name="Jang Minchang" userId="5d9bafdb3db22792" providerId="LiveId" clId="{2B16F7E3-B26D-45A4-96D3-0D6611D92FC8}" dt="2023-04-14T14:46:33.088" v="6" actId="1076"/>
          <ac:spMkLst>
            <pc:docMk/>
            <pc:sldMk cId="3551346829" sldId="555"/>
            <ac:spMk id="41" creationId="{E5459F2B-0A92-B366-E9F9-583CD1C1880B}"/>
          </ac:spMkLst>
        </pc:spChg>
        <pc:spChg chg="mod">
          <ac:chgData name="Jang Minchang" userId="5d9bafdb3db22792" providerId="LiveId" clId="{2B16F7E3-B26D-45A4-96D3-0D6611D92FC8}" dt="2023-04-14T14:46:33.088" v="6" actId="1076"/>
          <ac:spMkLst>
            <pc:docMk/>
            <pc:sldMk cId="3551346829" sldId="555"/>
            <ac:spMk id="42" creationId="{675BDA91-825F-DF05-F90E-E0AC1ECEFDA0}"/>
          </ac:spMkLst>
        </pc:spChg>
        <pc:spChg chg="mod">
          <ac:chgData name="Jang Minchang" userId="5d9bafdb3db22792" providerId="LiveId" clId="{2B16F7E3-B26D-45A4-96D3-0D6611D92FC8}" dt="2023-04-14T14:46:33.088" v="6" actId="1076"/>
          <ac:spMkLst>
            <pc:docMk/>
            <pc:sldMk cId="3551346829" sldId="555"/>
            <ac:spMk id="43" creationId="{F9228FA1-5BC5-5455-3FDA-8500A1F52CEE}"/>
          </ac:spMkLst>
        </pc:spChg>
        <pc:spChg chg="mod">
          <ac:chgData name="Jang Minchang" userId="5d9bafdb3db22792" providerId="LiveId" clId="{2B16F7E3-B26D-45A4-96D3-0D6611D92FC8}" dt="2023-04-14T14:46:33.088" v="6" actId="1076"/>
          <ac:spMkLst>
            <pc:docMk/>
            <pc:sldMk cId="3551346829" sldId="555"/>
            <ac:spMk id="44" creationId="{6386E3D0-D7B4-FA6E-EDFF-FB7CDB54462E}"/>
          </ac:spMkLst>
        </pc:spChg>
        <pc:spChg chg="mod">
          <ac:chgData name="Jang Minchang" userId="5d9bafdb3db22792" providerId="LiveId" clId="{2B16F7E3-B26D-45A4-96D3-0D6611D92FC8}" dt="2023-04-14T14:46:33.088" v="6" actId="1076"/>
          <ac:spMkLst>
            <pc:docMk/>
            <pc:sldMk cId="3551346829" sldId="555"/>
            <ac:spMk id="45" creationId="{51D2A5E6-FC1C-D26E-DAF6-290368B97ED7}"/>
          </ac:spMkLst>
        </pc:spChg>
        <pc:spChg chg="mod">
          <ac:chgData name="Jang Minchang" userId="5d9bafdb3db22792" providerId="LiveId" clId="{2B16F7E3-B26D-45A4-96D3-0D6611D92FC8}" dt="2023-04-14T14:46:33.088" v="6" actId="1076"/>
          <ac:spMkLst>
            <pc:docMk/>
            <pc:sldMk cId="3551346829" sldId="555"/>
            <ac:spMk id="46" creationId="{1C3A339C-B045-2630-9CF2-89C7B18A0021}"/>
          </ac:spMkLst>
        </pc:spChg>
        <pc:spChg chg="mod">
          <ac:chgData name="Jang Minchang" userId="5d9bafdb3db22792" providerId="LiveId" clId="{2B16F7E3-B26D-45A4-96D3-0D6611D92FC8}" dt="2023-04-14T14:46:58.003" v="9" actId="1076"/>
          <ac:spMkLst>
            <pc:docMk/>
            <pc:sldMk cId="3551346829" sldId="555"/>
            <ac:spMk id="49" creationId="{F0E7B9E4-73E4-2477-0219-C3BAD64B4A84}"/>
          </ac:spMkLst>
        </pc:spChg>
        <pc:spChg chg="mod">
          <ac:chgData name="Jang Minchang" userId="5d9bafdb3db22792" providerId="LiveId" clId="{2B16F7E3-B26D-45A4-96D3-0D6611D92FC8}" dt="2023-04-14T14:46:58.003" v="9" actId="1076"/>
          <ac:spMkLst>
            <pc:docMk/>
            <pc:sldMk cId="3551346829" sldId="555"/>
            <ac:spMk id="50" creationId="{9A605380-8F2A-65D1-D1A2-D8AC4F5CAE27}"/>
          </ac:spMkLst>
        </pc:spChg>
        <pc:spChg chg="mod">
          <ac:chgData name="Jang Minchang" userId="5d9bafdb3db22792" providerId="LiveId" clId="{2B16F7E3-B26D-45A4-96D3-0D6611D92FC8}" dt="2023-04-14T14:46:58.003" v="9" actId="1076"/>
          <ac:spMkLst>
            <pc:docMk/>
            <pc:sldMk cId="3551346829" sldId="555"/>
            <ac:spMk id="51" creationId="{36EAEF7F-2F38-1C8F-EEF4-C2BC4B3D33D3}"/>
          </ac:spMkLst>
        </pc:spChg>
        <pc:spChg chg="mod">
          <ac:chgData name="Jang Minchang" userId="5d9bafdb3db22792" providerId="LiveId" clId="{2B16F7E3-B26D-45A4-96D3-0D6611D92FC8}" dt="2023-04-14T14:46:58.003" v="9" actId="1076"/>
          <ac:spMkLst>
            <pc:docMk/>
            <pc:sldMk cId="3551346829" sldId="555"/>
            <ac:spMk id="52" creationId="{25439C38-8D05-C6FA-9F50-EA38D6A0D3BF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53" creationId="{E930D4A2-794B-4F23-DB94-78539364D1FD}"/>
          </ac:spMkLst>
        </pc:spChg>
        <pc:spChg chg="mod">
          <ac:chgData name="Jang Minchang" userId="5d9bafdb3db22792" providerId="LiveId" clId="{2B16F7E3-B26D-45A4-96D3-0D6611D92FC8}" dt="2023-04-14T14:46:58.003" v="9" actId="1076"/>
          <ac:spMkLst>
            <pc:docMk/>
            <pc:sldMk cId="3551346829" sldId="555"/>
            <ac:spMk id="54" creationId="{7CF3E88E-673B-C02C-DC61-73AFFF44CEEC}"/>
          </ac:spMkLst>
        </pc:spChg>
        <pc:spChg chg="mod">
          <ac:chgData name="Jang Minchang" userId="5d9bafdb3db22792" providerId="LiveId" clId="{2B16F7E3-B26D-45A4-96D3-0D6611D92FC8}" dt="2023-04-14T14:46:58.003" v="9" actId="1076"/>
          <ac:spMkLst>
            <pc:docMk/>
            <pc:sldMk cId="3551346829" sldId="555"/>
            <ac:spMk id="55" creationId="{4A594150-C80F-2A8F-1FB1-BA4E41AA37F5}"/>
          </ac:spMkLst>
        </pc:spChg>
        <pc:spChg chg="mod">
          <ac:chgData name="Jang Minchang" userId="5d9bafdb3db22792" providerId="LiveId" clId="{2B16F7E3-B26D-45A4-96D3-0D6611D92FC8}" dt="2023-04-14T14:46:58.003" v="9" actId="1076"/>
          <ac:spMkLst>
            <pc:docMk/>
            <pc:sldMk cId="3551346829" sldId="555"/>
            <ac:spMk id="56" creationId="{7D39615C-4F66-4F7C-E5D7-8FE586EEBB8E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59" creationId="{50A47496-E673-BEF2-AA54-6E9D85DCA0FF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60" creationId="{D4E9BE99-43F0-CBEC-8DEC-2CD1296A7E7A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61" creationId="{6FE148FE-2A90-37BC-2BDB-C0352C9C3A17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62" creationId="{A818716A-39D1-C1B5-8335-8CC0E67DFB95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66" creationId="{F2DB7E45-60F2-57D3-93ED-203E858EB2BE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67" creationId="{9341F288-DBAB-8292-D48E-F65A879BE6EE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68" creationId="{F0F053F5-3CE3-E020-B68A-4FE72F5DCF6A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69" creationId="{130A3677-FAAB-C68E-5504-A51367CF787D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70" creationId="{38FA30D5-135A-AC3E-8807-3E9AD4E21A58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71" creationId="{FCA2A844-56D0-0C5D-A2FF-BC4009B4E17B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79" creationId="{8C94E1B2-C975-2FAA-5446-31C122EE5686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80" creationId="{F476A518-81A5-E002-B16E-DA710A0AECA2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84" creationId="{8932FABB-70FC-4C29-BC8F-B50D17C31DDC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85" creationId="{0C787065-170A-7586-DAC3-0DBC967A681E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86" creationId="{D96FB060-E6BA-408A-7764-5670903ECEC9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87" creationId="{2EE3DF99-ACE1-43CB-C270-D977F329150D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92" creationId="{8D81A761-0E42-52BA-4BEC-A636632DCCE6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94" creationId="{F6CAFCCE-C2F2-F134-48D6-6070409CD73E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95" creationId="{E0C7BDFA-4345-7007-A142-B4E50046303E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96" creationId="{C9DF9839-AAE4-1721-01CB-0FDD6C2F4172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98" creationId="{896A61E9-BF42-D53D-4EC2-AD1F3C0E91BC}"/>
          </ac:spMkLst>
        </pc:spChg>
        <pc:picChg chg="mod">
          <ac:chgData name="Jang Minchang" userId="5d9bafdb3db22792" providerId="LiveId" clId="{2B16F7E3-B26D-45A4-96D3-0D6611D92FC8}" dt="2023-04-14T14:46:26.246" v="5" actId="1076"/>
          <ac:picMkLst>
            <pc:docMk/>
            <pc:sldMk cId="3551346829" sldId="555"/>
            <ac:picMk id="8" creationId="{F62E7D5D-1E31-B5B1-314A-F9D4C81ABBDF}"/>
          </ac:picMkLst>
        </pc:picChg>
        <pc:picChg chg="add del mod">
          <ac:chgData name="Jang Minchang" userId="5d9bafdb3db22792" providerId="LiveId" clId="{2B16F7E3-B26D-45A4-96D3-0D6611D92FC8}" dt="2023-04-14T15:25:28.025" v="1117" actId="478"/>
          <ac:picMkLst>
            <pc:docMk/>
            <pc:sldMk cId="3551346829" sldId="555"/>
            <ac:picMk id="10" creationId="{3D116080-86E3-A93C-05C0-8AACD111EFD4}"/>
          </ac:picMkLst>
        </pc:picChg>
        <pc:picChg chg="mod">
          <ac:chgData name="Jang Minchang" userId="5d9bafdb3db22792" providerId="LiveId" clId="{2B16F7E3-B26D-45A4-96D3-0D6611D92FC8}" dt="2023-04-14T14:46:33.088" v="6" actId="1076"/>
          <ac:picMkLst>
            <pc:docMk/>
            <pc:sldMk cId="3551346829" sldId="555"/>
            <ac:picMk id="37" creationId="{B360B33E-E147-E156-EB64-9C4C7DE7345A}"/>
          </ac:picMkLst>
        </pc:picChg>
        <pc:picChg chg="mod">
          <ac:chgData name="Jang Minchang" userId="5d9bafdb3db22792" providerId="LiveId" clId="{2B16F7E3-B26D-45A4-96D3-0D6611D92FC8}" dt="2023-04-14T14:46:58.003" v="9" actId="1076"/>
          <ac:picMkLst>
            <pc:docMk/>
            <pc:sldMk cId="3551346829" sldId="555"/>
            <ac:picMk id="48" creationId="{3FD19459-B992-AD1F-216F-EDB25F750A02}"/>
          </ac:picMkLst>
        </pc:picChg>
        <pc:picChg chg="mod">
          <ac:chgData name="Jang Minchang" userId="5d9bafdb3db22792" providerId="LiveId" clId="{2B16F7E3-B26D-45A4-96D3-0D6611D92FC8}" dt="2023-04-14T14:46:54.690" v="8" actId="1076"/>
          <ac:picMkLst>
            <pc:docMk/>
            <pc:sldMk cId="3551346829" sldId="555"/>
            <ac:picMk id="58" creationId="{C3F97CA0-ADA1-3088-CBA9-1372E0A24B9E}"/>
          </ac:picMkLst>
        </pc:picChg>
        <pc:cxnChg chg="mod">
          <ac:chgData name="Jang Minchang" userId="5d9bafdb3db22792" providerId="LiveId" clId="{2B16F7E3-B26D-45A4-96D3-0D6611D92FC8}" dt="2023-04-14T14:46:26.246" v="5" actId="1076"/>
          <ac:cxnSpMkLst>
            <pc:docMk/>
            <pc:sldMk cId="3551346829" sldId="555"/>
            <ac:cxnSpMk id="73" creationId="{AC9D6CAF-9E95-78EF-6464-1E002668C5FE}"/>
          </ac:cxnSpMkLst>
        </pc:cxnChg>
        <pc:cxnChg chg="mod">
          <ac:chgData name="Jang Minchang" userId="5d9bafdb3db22792" providerId="LiveId" clId="{2B16F7E3-B26D-45A4-96D3-0D6611D92FC8}" dt="2023-04-14T14:46:54.690" v="8" actId="1076"/>
          <ac:cxnSpMkLst>
            <pc:docMk/>
            <pc:sldMk cId="3551346829" sldId="555"/>
            <ac:cxnSpMk id="81" creationId="{0A4D84AE-FA70-9F05-8B92-C5AC460F8408}"/>
          </ac:cxnSpMkLst>
        </pc:cxnChg>
        <pc:cxnChg chg="mod">
          <ac:chgData name="Jang Minchang" userId="5d9bafdb3db22792" providerId="LiveId" clId="{2B16F7E3-B26D-45A4-96D3-0D6611D92FC8}" dt="2023-04-14T14:46:58.003" v="9" actId="1076"/>
          <ac:cxnSpMkLst>
            <pc:docMk/>
            <pc:sldMk cId="3551346829" sldId="555"/>
            <ac:cxnSpMk id="88" creationId="{2FBEB061-32C9-8678-4EF4-9606D21306BA}"/>
          </ac:cxnSpMkLst>
        </pc:cxnChg>
      </pc:sldChg>
      <pc:sldChg chg="addSp delSp modSp del mod">
        <pc:chgData name="Jang Minchang" userId="5d9bafdb3db22792" providerId="LiveId" clId="{2B16F7E3-B26D-45A4-96D3-0D6611D92FC8}" dt="2023-04-14T15:21:09.607" v="1108" actId="47"/>
        <pc:sldMkLst>
          <pc:docMk/>
          <pc:sldMk cId="174567216" sldId="556"/>
        </pc:sldMkLst>
        <pc:spChg chg="add del">
          <ac:chgData name="Jang Minchang" userId="5d9bafdb3db22792" providerId="LiveId" clId="{2B16F7E3-B26D-45A4-96D3-0D6611D92FC8}" dt="2023-04-14T14:56:10.405" v="109" actId="22"/>
          <ac:spMkLst>
            <pc:docMk/>
            <pc:sldMk cId="174567216" sldId="556"/>
            <ac:spMk id="5" creationId="{8A1EF377-F3EC-1939-4FC2-E313648B8590}"/>
          </ac:spMkLst>
        </pc:spChg>
        <pc:graphicFrameChg chg="add del mod modGraphic">
          <ac:chgData name="Jang Minchang" userId="5d9bafdb3db22792" providerId="LiveId" clId="{2B16F7E3-B26D-45A4-96D3-0D6611D92FC8}" dt="2023-04-14T15:14:16.392" v="942" actId="478"/>
          <ac:graphicFrameMkLst>
            <pc:docMk/>
            <pc:sldMk cId="174567216" sldId="556"/>
            <ac:graphicFrameMk id="6" creationId="{00F56357-F7C9-1010-6457-052D381DBBD4}"/>
          </ac:graphicFrameMkLst>
        </pc:graphicFrameChg>
        <pc:graphicFrameChg chg="mod modGraphic">
          <ac:chgData name="Jang Minchang" userId="5d9bafdb3db22792" providerId="LiveId" clId="{2B16F7E3-B26D-45A4-96D3-0D6611D92FC8}" dt="2023-04-14T15:18:43.928" v="1068" actId="6549"/>
          <ac:graphicFrameMkLst>
            <pc:docMk/>
            <pc:sldMk cId="174567216" sldId="556"/>
            <ac:graphicFrameMk id="14" creationId="{1836EA67-3A70-814D-14A7-4A8B4958EB34}"/>
          </ac:graphicFrameMkLst>
        </pc:graphicFrameChg>
      </pc:sldChg>
      <pc:sldChg chg="addSp delSp modSp add mod">
        <pc:chgData name="Jang Minchang" userId="5d9bafdb3db22792" providerId="LiveId" clId="{2B16F7E3-B26D-45A4-96D3-0D6611D92FC8}" dt="2023-04-17T14:08:47.575" v="1584" actId="1076"/>
        <pc:sldMkLst>
          <pc:docMk/>
          <pc:sldMk cId="3507962631" sldId="557"/>
        </pc:sldMkLst>
        <pc:spChg chg="mod">
          <ac:chgData name="Jang Minchang" userId="5d9bafdb3db22792" providerId="LiveId" clId="{2B16F7E3-B26D-45A4-96D3-0D6611D92FC8}" dt="2023-04-17T14:01:14.998" v="1568" actId="6549"/>
          <ac:spMkLst>
            <pc:docMk/>
            <pc:sldMk cId="3507962631" sldId="557"/>
            <ac:spMk id="2" creationId="{E70CEF53-FBE6-D8C0-7D02-607A5FA7B9FC}"/>
          </ac:spMkLst>
        </pc:spChg>
        <pc:spChg chg="add del mod">
          <ac:chgData name="Jang Minchang" userId="5d9bafdb3db22792" providerId="LiveId" clId="{2B16F7E3-B26D-45A4-96D3-0D6611D92FC8}" dt="2023-04-17T14:08:15.761" v="1577" actId="478"/>
          <ac:spMkLst>
            <pc:docMk/>
            <pc:sldMk cId="3507962631" sldId="557"/>
            <ac:spMk id="14" creationId="{FA901EA6-6C95-72D6-7611-73BB834A9A85}"/>
          </ac:spMkLst>
        </pc:spChg>
        <pc:graphicFrameChg chg="add del mod modGraphic">
          <ac:chgData name="Jang Minchang" userId="5d9bafdb3db22792" providerId="LiveId" clId="{2B16F7E3-B26D-45A4-96D3-0D6611D92FC8}" dt="2023-04-17T13:52:24.265" v="1558" actId="478"/>
          <ac:graphicFrameMkLst>
            <pc:docMk/>
            <pc:sldMk cId="3507962631" sldId="557"/>
            <ac:graphicFrameMk id="4" creationId="{3B149601-95F4-34AC-4035-325C37BDA871}"/>
          </ac:graphicFrameMkLst>
        </pc:graphicFrameChg>
        <pc:graphicFrameChg chg="add del mod modGraphic">
          <ac:chgData name="Jang Minchang" userId="5d9bafdb3db22792" providerId="LiveId" clId="{2B16F7E3-B26D-45A4-96D3-0D6611D92FC8}" dt="2023-04-17T14:01:10.947" v="1566" actId="478"/>
          <ac:graphicFrameMkLst>
            <pc:docMk/>
            <pc:sldMk cId="3507962631" sldId="557"/>
            <ac:graphicFrameMk id="5" creationId="{957319AD-2F8F-76D4-8005-F3C2B50E55E2}"/>
          </ac:graphicFrameMkLst>
        </pc:graphicFrameChg>
        <pc:graphicFrameChg chg="add del mod modGraphic">
          <ac:chgData name="Jang Minchang" userId="5d9bafdb3db22792" providerId="LiveId" clId="{2B16F7E3-B26D-45A4-96D3-0D6611D92FC8}" dt="2023-04-14T15:07:41.314" v="538" actId="478"/>
          <ac:graphicFrameMkLst>
            <pc:docMk/>
            <pc:sldMk cId="3507962631" sldId="557"/>
            <ac:graphicFrameMk id="6" creationId="{7338B7A4-3522-7F17-6F22-E6D0D246C6A5}"/>
          </ac:graphicFrameMkLst>
        </pc:graphicFrameChg>
        <pc:graphicFrameChg chg="add del mod modGraphic">
          <ac:chgData name="Jang Minchang" userId="5d9bafdb3db22792" providerId="LiveId" clId="{2B16F7E3-B26D-45A4-96D3-0D6611D92FC8}" dt="2023-04-17T14:01:13.253" v="1567" actId="478"/>
          <ac:graphicFrameMkLst>
            <pc:docMk/>
            <pc:sldMk cId="3507962631" sldId="557"/>
            <ac:graphicFrameMk id="7" creationId="{F29789DB-2D1F-DE02-8899-A706D4CB64F7}"/>
          </ac:graphicFrameMkLst>
        </pc:graphicFrameChg>
        <pc:graphicFrameChg chg="add del mod">
          <ac:chgData name="Jang Minchang" userId="5d9bafdb3db22792" providerId="LiveId" clId="{2B16F7E3-B26D-45A4-96D3-0D6611D92FC8}" dt="2023-04-17T14:08:26.817" v="1580" actId="478"/>
          <ac:graphicFrameMkLst>
            <pc:docMk/>
            <pc:sldMk cId="3507962631" sldId="557"/>
            <ac:graphicFrameMk id="11" creationId="{DBE99C2F-1C65-9E8B-87A0-903250EFE8E0}"/>
          </ac:graphicFrameMkLst>
        </pc:graphicFrameChg>
        <pc:graphicFrameChg chg="add del mod">
          <ac:chgData name="Jang Minchang" userId="5d9bafdb3db22792" providerId="LiveId" clId="{2B16F7E3-B26D-45A4-96D3-0D6611D92FC8}" dt="2023-04-17T14:08:24.148" v="1579" actId="478"/>
          <ac:graphicFrameMkLst>
            <pc:docMk/>
            <pc:sldMk cId="3507962631" sldId="557"/>
            <ac:graphicFrameMk id="12" creationId="{F78EF449-7384-8DEA-C0CE-591E052B521A}"/>
          </ac:graphicFrameMkLst>
        </pc:graphicFrameChg>
        <pc:graphicFrameChg chg="add del mod">
          <ac:chgData name="Jang Minchang" userId="5d9bafdb3db22792" providerId="LiveId" clId="{2B16F7E3-B26D-45A4-96D3-0D6611D92FC8}" dt="2023-04-17T14:08:15.761" v="1577" actId="478"/>
          <ac:graphicFrameMkLst>
            <pc:docMk/>
            <pc:sldMk cId="3507962631" sldId="557"/>
            <ac:graphicFrameMk id="13" creationId="{2744CE6E-00A9-6475-A098-CB03BFAE633B}"/>
          </ac:graphicFrameMkLst>
        </pc:graphicFrameChg>
        <pc:graphicFrameChg chg="del mod modGraphic">
          <ac:chgData name="Jang Minchang" userId="5d9bafdb3db22792" providerId="LiveId" clId="{2B16F7E3-B26D-45A4-96D3-0D6611D92FC8}" dt="2023-04-14T15:03:59.097" v="419" actId="21"/>
          <ac:graphicFrameMkLst>
            <pc:docMk/>
            <pc:sldMk cId="3507962631" sldId="557"/>
            <ac:graphicFrameMk id="14" creationId="{1836EA67-3A70-814D-14A7-4A8B4958EB34}"/>
          </ac:graphicFrameMkLst>
        </pc:graphicFrameChg>
        <pc:picChg chg="add del mod">
          <ac:chgData name="Jang Minchang" userId="5d9bafdb3db22792" providerId="LiveId" clId="{2B16F7E3-B26D-45A4-96D3-0D6611D92FC8}" dt="2023-04-17T13:52:45.300" v="1565" actId="478"/>
          <ac:picMkLst>
            <pc:docMk/>
            <pc:sldMk cId="3507962631" sldId="557"/>
            <ac:picMk id="8" creationId="{43B62A22-124B-D5E5-4774-E5DE230C6BD4}"/>
          </ac:picMkLst>
        </pc:picChg>
        <pc:picChg chg="add del mod">
          <ac:chgData name="Jang Minchang" userId="5d9bafdb3db22792" providerId="LiveId" clId="{2B16F7E3-B26D-45A4-96D3-0D6611D92FC8}" dt="2023-04-17T14:08:01.302" v="1573" actId="478"/>
          <ac:picMkLst>
            <pc:docMk/>
            <pc:sldMk cId="3507962631" sldId="557"/>
            <ac:picMk id="10" creationId="{DDEF1433-6836-FAF8-B4D9-421462BBA803}"/>
          </ac:picMkLst>
        </pc:picChg>
        <pc:picChg chg="add mod">
          <ac:chgData name="Jang Minchang" userId="5d9bafdb3db22792" providerId="LiveId" clId="{2B16F7E3-B26D-45A4-96D3-0D6611D92FC8}" dt="2023-04-17T14:08:47.575" v="1584" actId="1076"/>
          <ac:picMkLst>
            <pc:docMk/>
            <pc:sldMk cId="3507962631" sldId="557"/>
            <ac:picMk id="16" creationId="{0B17C4FE-3FF6-32C6-C8B6-859B6D533571}"/>
          </ac:picMkLst>
        </pc:picChg>
      </pc:sldChg>
      <pc:sldChg chg="add del">
        <pc:chgData name="Jang Minchang" userId="5d9bafdb3db22792" providerId="LiveId" clId="{2B16F7E3-B26D-45A4-96D3-0D6611D92FC8}" dt="2023-04-14T15:04:30.019" v="433" actId="47"/>
        <pc:sldMkLst>
          <pc:docMk/>
          <pc:sldMk cId="776531947" sldId="558"/>
        </pc:sldMkLst>
      </pc:sldChg>
      <pc:sldChg chg="addSp delSp modSp add mod">
        <pc:chgData name="Jang Minchang" userId="5d9bafdb3db22792" providerId="LiveId" clId="{2B16F7E3-B26D-45A4-96D3-0D6611D92FC8}" dt="2023-04-17T14:09:27.922" v="1591" actId="478"/>
        <pc:sldMkLst>
          <pc:docMk/>
          <pc:sldMk cId="1344374220" sldId="558"/>
        </pc:sldMkLst>
        <pc:spChg chg="mod">
          <ac:chgData name="Jang Minchang" userId="5d9bafdb3db22792" providerId="LiveId" clId="{2B16F7E3-B26D-45A4-96D3-0D6611D92FC8}" dt="2023-04-17T14:08:57.574" v="1586" actId="6549"/>
          <ac:spMkLst>
            <pc:docMk/>
            <pc:sldMk cId="1344374220" sldId="558"/>
            <ac:spMk id="2" creationId="{E70CEF53-FBE6-D8C0-7D02-607A5FA7B9FC}"/>
          </ac:spMkLst>
        </pc:spChg>
        <pc:graphicFrameChg chg="del mod modGraphic">
          <ac:chgData name="Jang Minchang" userId="5d9bafdb3db22792" providerId="LiveId" clId="{2B16F7E3-B26D-45A4-96D3-0D6611D92FC8}" dt="2023-04-17T14:08:53.851" v="1585" actId="478"/>
          <ac:graphicFrameMkLst>
            <pc:docMk/>
            <pc:sldMk cId="1344374220" sldId="558"/>
            <ac:graphicFrameMk id="4" creationId="{3B149601-95F4-34AC-4035-325C37BDA871}"/>
          </ac:graphicFrameMkLst>
        </pc:graphicFrameChg>
        <pc:graphicFrameChg chg="del mod modGraphic">
          <ac:chgData name="Jang Minchang" userId="5d9bafdb3db22792" providerId="LiveId" clId="{2B16F7E3-B26D-45A4-96D3-0D6611D92FC8}" dt="2023-04-17T14:08:53.851" v="1585" actId="478"/>
          <ac:graphicFrameMkLst>
            <pc:docMk/>
            <pc:sldMk cId="1344374220" sldId="558"/>
            <ac:graphicFrameMk id="5" creationId="{957319AD-2F8F-76D4-8005-F3C2B50E55E2}"/>
          </ac:graphicFrameMkLst>
        </pc:graphicFrameChg>
        <pc:graphicFrameChg chg="del mod">
          <ac:chgData name="Jang Minchang" userId="5d9bafdb3db22792" providerId="LiveId" clId="{2B16F7E3-B26D-45A4-96D3-0D6611D92FC8}" dt="2023-04-14T15:11:17.961" v="705" actId="478"/>
          <ac:graphicFrameMkLst>
            <pc:docMk/>
            <pc:sldMk cId="1344374220" sldId="558"/>
            <ac:graphicFrameMk id="6" creationId="{7338B7A4-3522-7F17-6F22-E6D0D246C6A5}"/>
          </ac:graphicFrameMkLst>
        </pc:graphicFrameChg>
        <pc:picChg chg="add del mod">
          <ac:chgData name="Jang Minchang" userId="5d9bafdb3db22792" providerId="LiveId" clId="{2B16F7E3-B26D-45A4-96D3-0D6611D92FC8}" dt="2023-04-17T14:09:27.922" v="1591" actId="478"/>
          <ac:picMkLst>
            <pc:docMk/>
            <pc:sldMk cId="1344374220" sldId="558"/>
            <ac:picMk id="6" creationId="{4DF711B3-582B-CB4E-D8F5-A52240EF7B8E}"/>
          </ac:picMkLst>
        </pc:picChg>
        <pc:picChg chg="add mod">
          <ac:chgData name="Jang Minchang" userId="5d9bafdb3db22792" providerId="LiveId" clId="{2B16F7E3-B26D-45A4-96D3-0D6611D92FC8}" dt="2023-04-17T14:09:26.148" v="1590" actId="14100"/>
          <ac:picMkLst>
            <pc:docMk/>
            <pc:sldMk cId="1344374220" sldId="558"/>
            <ac:picMk id="8" creationId="{62AC842F-5F18-DABC-E593-8D5DE738E446}"/>
          </ac:picMkLst>
        </pc:picChg>
      </pc:sldChg>
      <pc:sldChg chg="addSp delSp modSp add mod">
        <pc:chgData name="Jang Minchang" userId="5d9bafdb3db22792" providerId="LiveId" clId="{2B16F7E3-B26D-45A4-96D3-0D6611D92FC8}" dt="2023-04-17T14:18:51.410" v="1597" actId="1076"/>
        <pc:sldMkLst>
          <pc:docMk/>
          <pc:sldMk cId="2688676893" sldId="559"/>
        </pc:sldMkLst>
        <pc:spChg chg="mod">
          <ac:chgData name="Jang Minchang" userId="5d9bafdb3db22792" providerId="LiveId" clId="{2B16F7E3-B26D-45A4-96D3-0D6611D92FC8}" dt="2023-04-17T14:18:41.450" v="1593" actId="6549"/>
          <ac:spMkLst>
            <pc:docMk/>
            <pc:sldMk cId="2688676893" sldId="559"/>
            <ac:spMk id="2" creationId="{E70CEF53-FBE6-D8C0-7D02-607A5FA7B9FC}"/>
          </ac:spMkLst>
        </pc:spChg>
        <pc:graphicFrameChg chg="del mod modGraphic">
          <ac:chgData name="Jang Minchang" userId="5d9bafdb3db22792" providerId="LiveId" clId="{2B16F7E3-B26D-45A4-96D3-0D6611D92FC8}" dt="2023-04-17T14:18:39.349" v="1592" actId="478"/>
          <ac:graphicFrameMkLst>
            <pc:docMk/>
            <pc:sldMk cId="2688676893" sldId="559"/>
            <ac:graphicFrameMk id="4" creationId="{3B149601-95F4-34AC-4035-325C37BDA871}"/>
          </ac:graphicFrameMkLst>
        </pc:graphicFrameChg>
        <pc:graphicFrameChg chg="del">
          <ac:chgData name="Jang Minchang" userId="5d9bafdb3db22792" providerId="LiveId" clId="{2B16F7E3-B26D-45A4-96D3-0D6611D92FC8}" dt="2023-04-14T15:11:23.767" v="707" actId="478"/>
          <ac:graphicFrameMkLst>
            <pc:docMk/>
            <pc:sldMk cId="2688676893" sldId="559"/>
            <ac:graphicFrameMk id="5" creationId="{957319AD-2F8F-76D4-8005-F3C2B50E55E2}"/>
          </ac:graphicFrameMkLst>
        </pc:graphicFrameChg>
        <pc:graphicFrameChg chg="add del">
          <ac:chgData name="Jang Minchang" userId="5d9bafdb3db22792" providerId="LiveId" clId="{2B16F7E3-B26D-45A4-96D3-0D6611D92FC8}" dt="2023-04-14T15:14:40.026" v="945"/>
          <ac:graphicFrameMkLst>
            <pc:docMk/>
            <pc:sldMk cId="2688676893" sldId="559"/>
            <ac:graphicFrameMk id="6" creationId="{2A900E18-DCD9-CD83-3106-D2C10C5BF2E2}"/>
          </ac:graphicFrameMkLst>
        </pc:graphicFrameChg>
        <pc:picChg chg="add mod">
          <ac:chgData name="Jang Minchang" userId="5d9bafdb3db22792" providerId="LiveId" clId="{2B16F7E3-B26D-45A4-96D3-0D6611D92FC8}" dt="2023-04-17T14:18:51.410" v="1597" actId="1076"/>
          <ac:picMkLst>
            <pc:docMk/>
            <pc:sldMk cId="2688676893" sldId="559"/>
            <ac:picMk id="6" creationId="{7EE39616-D2C9-547C-2F3C-84E82D6DBFCC}"/>
          </ac:picMkLst>
        </pc:picChg>
      </pc:sldChg>
      <pc:sldChg chg="addSp delSp modSp add mod">
        <pc:chgData name="Jang Minchang" userId="5d9bafdb3db22792" providerId="LiveId" clId="{2B16F7E3-B26D-45A4-96D3-0D6611D92FC8}" dt="2023-04-17T14:22:42.205" v="1620" actId="1076"/>
        <pc:sldMkLst>
          <pc:docMk/>
          <pc:sldMk cId="897878345" sldId="560"/>
        </pc:sldMkLst>
        <pc:spChg chg="mod">
          <ac:chgData name="Jang Minchang" userId="5d9bafdb3db22792" providerId="LiveId" clId="{2B16F7E3-B26D-45A4-96D3-0D6611D92FC8}" dt="2023-04-17T14:22:22.121" v="1599" actId="6549"/>
          <ac:spMkLst>
            <pc:docMk/>
            <pc:sldMk cId="897878345" sldId="560"/>
            <ac:spMk id="2" creationId="{E70CEF53-FBE6-D8C0-7D02-607A5FA7B9FC}"/>
          </ac:spMkLst>
        </pc:spChg>
        <pc:graphicFrameChg chg="del mod modGraphic">
          <ac:chgData name="Jang Minchang" userId="5d9bafdb3db22792" providerId="LiveId" clId="{2B16F7E3-B26D-45A4-96D3-0D6611D92FC8}" dt="2023-04-17T14:22:20.242" v="1598" actId="478"/>
          <ac:graphicFrameMkLst>
            <pc:docMk/>
            <pc:sldMk cId="897878345" sldId="560"/>
            <ac:graphicFrameMk id="4" creationId="{3B149601-95F4-34AC-4035-325C37BDA871}"/>
          </ac:graphicFrameMkLst>
        </pc:graphicFrameChg>
        <pc:picChg chg="add mod">
          <ac:chgData name="Jang Minchang" userId="5d9bafdb3db22792" providerId="LiveId" clId="{2B16F7E3-B26D-45A4-96D3-0D6611D92FC8}" dt="2023-04-17T14:22:42.205" v="1620" actId="1076"/>
          <ac:picMkLst>
            <pc:docMk/>
            <pc:sldMk cId="897878345" sldId="560"/>
            <ac:picMk id="6" creationId="{19ED855B-B18C-1AB8-72CA-99FEA546D2C9}"/>
          </ac:picMkLst>
        </pc:picChg>
      </pc:sldChg>
      <pc:sldChg chg="addSp delSp modSp add mod">
        <pc:chgData name="Jang Minchang" userId="5d9bafdb3db22792" providerId="LiveId" clId="{2B16F7E3-B26D-45A4-96D3-0D6611D92FC8}" dt="2023-04-17T14:42:40.263" v="2058" actId="1035"/>
        <pc:sldMkLst>
          <pc:docMk/>
          <pc:sldMk cId="130630199" sldId="561"/>
        </pc:sldMkLst>
        <pc:spChg chg="mod">
          <ac:chgData name="Jang Minchang" userId="5d9bafdb3db22792" providerId="LiveId" clId="{2B16F7E3-B26D-45A4-96D3-0D6611D92FC8}" dt="2023-04-17T14:26:30.748" v="1710" actId="20577"/>
          <ac:spMkLst>
            <pc:docMk/>
            <pc:sldMk cId="130630199" sldId="561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17T14:33:34.159" v="1908" actId="164"/>
          <ac:spMkLst>
            <pc:docMk/>
            <pc:sldMk cId="130630199" sldId="561"/>
            <ac:spMk id="4" creationId="{9010290D-A3B8-860E-4B5B-AB800AD7178E}"/>
          </ac:spMkLst>
        </pc:spChg>
        <pc:spChg chg="mod">
          <ac:chgData name="Jang Minchang" userId="5d9bafdb3db22792" providerId="LiveId" clId="{2B16F7E3-B26D-45A4-96D3-0D6611D92FC8}" dt="2023-04-17T14:33:48.612" v="1911" actId="1076"/>
          <ac:spMkLst>
            <pc:docMk/>
            <pc:sldMk cId="130630199" sldId="561"/>
            <ac:spMk id="6" creationId="{41BB2F3E-0FD6-8485-2C1D-DA1A7F0C2B98}"/>
          </ac:spMkLst>
        </pc:spChg>
        <pc:spChg chg="add mod">
          <ac:chgData name="Jang Minchang" userId="5d9bafdb3db22792" providerId="LiveId" clId="{2B16F7E3-B26D-45A4-96D3-0D6611D92FC8}" dt="2023-04-17T14:33:34.159" v="1908" actId="164"/>
          <ac:spMkLst>
            <pc:docMk/>
            <pc:sldMk cId="130630199" sldId="561"/>
            <ac:spMk id="7" creationId="{C30BEF8E-8F24-EDB8-4BDA-1EC7A9E94F37}"/>
          </ac:spMkLst>
        </pc:spChg>
        <pc:spChg chg="add mod">
          <ac:chgData name="Jang Minchang" userId="5d9bafdb3db22792" providerId="LiveId" clId="{2B16F7E3-B26D-45A4-96D3-0D6611D92FC8}" dt="2023-04-17T14:33:34.159" v="1908" actId="164"/>
          <ac:spMkLst>
            <pc:docMk/>
            <pc:sldMk cId="130630199" sldId="561"/>
            <ac:spMk id="9" creationId="{3A01677C-A30C-B434-B9FE-06BFC4060189}"/>
          </ac:spMkLst>
        </pc:spChg>
        <pc:spChg chg="add mod ord topLvl">
          <ac:chgData name="Jang Minchang" userId="5d9bafdb3db22792" providerId="LiveId" clId="{2B16F7E3-B26D-45A4-96D3-0D6611D92FC8}" dt="2023-04-17T14:41:34.036" v="2025" actId="164"/>
          <ac:spMkLst>
            <pc:docMk/>
            <pc:sldMk cId="130630199" sldId="561"/>
            <ac:spMk id="11" creationId="{0EC7483E-7374-6465-00FD-93DE48BDFDAC}"/>
          </ac:spMkLst>
        </pc:spChg>
        <pc:spChg chg="add mod topLvl">
          <ac:chgData name="Jang Minchang" userId="5d9bafdb3db22792" providerId="LiveId" clId="{2B16F7E3-B26D-45A4-96D3-0D6611D92FC8}" dt="2023-04-17T14:41:34.036" v="2025" actId="164"/>
          <ac:spMkLst>
            <pc:docMk/>
            <pc:sldMk cId="130630199" sldId="561"/>
            <ac:spMk id="12" creationId="{7DD2EA7E-F5AC-CDAB-DCB8-EC4911399565}"/>
          </ac:spMkLst>
        </pc:spChg>
        <pc:spChg chg="add mod topLvl">
          <ac:chgData name="Jang Minchang" userId="5d9bafdb3db22792" providerId="LiveId" clId="{2B16F7E3-B26D-45A4-96D3-0D6611D92FC8}" dt="2023-04-17T14:41:34.036" v="2025" actId="164"/>
          <ac:spMkLst>
            <pc:docMk/>
            <pc:sldMk cId="130630199" sldId="561"/>
            <ac:spMk id="13" creationId="{505173D8-A6B6-C172-255D-A6CD7A8289A2}"/>
          </ac:spMkLst>
        </pc:spChg>
        <pc:spChg chg="add del mod">
          <ac:chgData name="Jang Minchang" userId="5d9bafdb3db22792" providerId="LiveId" clId="{2B16F7E3-B26D-45A4-96D3-0D6611D92FC8}" dt="2023-04-17T14:36:48.724" v="1949" actId="478"/>
          <ac:spMkLst>
            <pc:docMk/>
            <pc:sldMk cId="130630199" sldId="561"/>
            <ac:spMk id="14" creationId="{06B64A07-2B4B-B7C2-DDE7-F1C2D8D125F5}"/>
          </ac:spMkLst>
        </pc:spChg>
        <pc:spChg chg="add mod topLvl">
          <ac:chgData name="Jang Minchang" userId="5d9bafdb3db22792" providerId="LiveId" clId="{2B16F7E3-B26D-45A4-96D3-0D6611D92FC8}" dt="2023-04-17T14:41:34.036" v="2025" actId="164"/>
          <ac:spMkLst>
            <pc:docMk/>
            <pc:sldMk cId="130630199" sldId="561"/>
            <ac:spMk id="15" creationId="{CACAB25E-391C-73B6-9EEC-E5F5480FAFF9}"/>
          </ac:spMkLst>
        </pc:spChg>
        <pc:spChg chg="add del mod">
          <ac:chgData name="Jang Minchang" userId="5d9bafdb3db22792" providerId="LiveId" clId="{2B16F7E3-B26D-45A4-96D3-0D6611D92FC8}" dt="2023-04-17T14:38:51.610" v="1973" actId="478"/>
          <ac:spMkLst>
            <pc:docMk/>
            <pc:sldMk cId="130630199" sldId="561"/>
            <ac:spMk id="17" creationId="{F8DD03A2-414C-6B47-9615-3920A4ADF0F9}"/>
          </ac:spMkLst>
        </pc:spChg>
        <pc:spChg chg="add mod ord">
          <ac:chgData name="Jang Minchang" userId="5d9bafdb3db22792" providerId="LiveId" clId="{2B16F7E3-B26D-45A4-96D3-0D6611D92FC8}" dt="2023-04-17T14:41:34.036" v="2025" actId="164"/>
          <ac:spMkLst>
            <pc:docMk/>
            <pc:sldMk cId="130630199" sldId="561"/>
            <ac:spMk id="18" creationId="{6A4B0BEC-5F4C-6C4A-17F3-D6E1008F8607}"/>
          </ac:spMkLst>
        </pc:spChg>
        <pc:spChg chg="add mod">
          <ac:chgData name="Jang Minchang" userId="5d9bafdb3db22792" providerId="LiveId" clId="{2B16F7E3-B26D-45A4-96D3-0D6611D92FC8}" dt="2023-04-17T14:41:34.036" v="2025" actId="164"/>
          <ac:spMkLst>
            <pc:docMk/>
            <pc:sldMk cId="130630199" sldId="561"/>
            <ac:spMk id="19" creationId="{5FFAB6F0-B280-38BE-58EC-021F20B443BE}"/>
          </ac:spMkLst>
        </pc:spChg>
        <pc:spChg chg="add mod">
          <ac:chgData name="Jang Minchang" userId="5d9bafdb3db22792" providerId="LiveId" clId="{2B16F7E3-B26D-45A4-96D3-0D6611D92FC8}" dt="2023-04-17T14:41:34.036" v="2025" actId="164"/>
          <ac:spMkLst>
            <pc:docMk/>
            <pc:sldMk cId="130630199" sldId="561"/>
            <ac:spMk id="20" creationId="{9B8174AB-EE98-D8AC-20E4-AB77DE344112}"/>
          </ac:spMkLst>
        </pc:spChg>
        <pc:spChg chg="add mod">
          <ac:chgData name="Jang Minchang" userId="5d9bafdb3db22792" providerId="LiveId" clId="{2B16F7E3-B26D-45A4-96D3-0D6611D92FC8}" dt="2023-04-17T14:41:55.377" v="2049" actId="164"/>
          <ac:spMkLst>
            <pc:docMk/>
            <pc:sldMk cId="130630199" sldId="561"/>
            <ac:spMk id="22" creationId="{4EA45870-272A-7C01-EE04-37D28F45E9DA}"/>
          </ac:spMkLst>
        </pc:spChg>
        <pc:spChg chg="add mod">
          <ac:chgData name="Jang Minchang" userId="5d9bafdb3db22792" providerId="LiveId" clId="{2B16F7E3-B26D-45A4-96D3-0D6611D92FC8}" dt="2023-04-17T14:42:40.263" v="2058" actId="1035"/>
          <ac:spMkLst>
            <pc:docMk/>
            <pc:sldMk cId="130630199" sldId="561"/>
            <ac:spMk id="24" creationId="{926BE046-27DA-F596-F7F6-8605873F0DF3}"/>
          </ac:spMkLst>
        </pc:spChg>
        <pc:grpChg chg="add mod">
          <ac:chgData name="Jang Minchang" userId="5d9bafdb3db22792" providerId="LiveId" clId="{2B16F7E3-B26D-45A4-96D3-0D6611D92FC8}" dt="2023-04-17T14:33:44.484" v="1910" actId="1076"/>
          <ac:grpSpMkLst>
            <pc:docMk/>
            <pc:sldMk cId="130630199" sldId="561"/>
            <ac:grpSpMk id="10" creationId="{EA3B8E2C-00C0-C82F-82AB-C9D9B5658187}"/>
          </ac:grpSpMkLst>
        </pc:grpChg>
        <pc:grpChg chg="add del mod">
          <ac:chgData name="Jang Minchang" userId="5d9bafdb3db22792" providerId="LiveId" clId="{2B16F7E3-B26D-45A4-96D3-0D6611D92FC8}" dt="2023-04-17T14:40:17.135" v="2008" actId="165"/>
          <ac:grpSpMkLst>
            <pc:docMk/>
            <pc:sldMk cId="130630199" sldId="561"/>
            <ac:grpSpMk id="16" creationId="{C207A7CD-C287-2814-6868-1F83680E08FC}"/>
          </ac:grpSpMkLst>
        </pc:grpChg>
        <pc:grpChg chg="add mod">
          <ac:chgData name="Jang Minchang" userId="5d9bafdb3db22792" providerId="LiveId" clId="{2B16F7E3-B26D-45A4-96D3-0D6611D92FC8}" dt="2023-04-17T14:41:55.377" v="2049" actId="164"/>
          <ac:grpSpMkLst>
            <pc:docMk/>
            <pc:sldMk cId="130630199" sldId="561"/>
            <ac:grpSpMk id="21" creationId="{B94700D0-0406-4BCC-7E77-81B854E8445F}"/>
          </ac:grpSpMkLst>
        </pc:grpChg>
        <pc:grpChg chg="add mod">
          <ac:chgData name="Jang Minchang" userId="5d9bafdb3db22792" providerId="LiveId" clId="{2B16F7E3-B26D-45A4-96D3-0D6611D92FC8}" dt="2023-04-17T14:42:14.815" v="2051" actId="1076"/>
          <ac:grpSpMkLst>
            <pc:docMk/>
            <pc:sldMk cId="130630199" sldId="561"/>
            <ac:grpSpMk id="23" creationId="{F163F586-1F08-2EA1-B56D-32888CE22B43}"/>
          </ac:grpSpMkLst>
        </pc:grpChg>
        <pc:picChg chg="del">
          <ac:chgData name="Jang Minchang" userId="5d9bafdb3db22792" providerId="LiveId" clId="{2B16F7E3-B26D-45A4-96D3-0D6611D92FC8}" dt="2023-04-17T14:26:02.919" v="1669" actId="478"/>
          <ac:picMkLst>
            <pc:docMk/>
            <pc:sldMk cId="130630199" sldId="561"/>
            <ac:picMk id="5" creationId="{3A89B0F6-38FE-1706-193C-79258C8994C4}"/>
          </ac:picMkLst>
        </pc:picChg>
        <pc:picChg chg="mod ord">
          <ac:chgData name="Jang Minchang" userId="5d9bafdb3db22792" providerId="LiveId" clId="{2B16F7E3-B26D-45A4-96D3-0D6611D92FC8}" dt="2023-04-17T14:33:48.612" v="1911" actId="1076"/>
          <ac:picMkLst>
            <pc:docMk/>
            <pc:sldMk cId="130630199" sldId="561"/>
            <ac:picMk id="8" creationId="{23BBB938-1659-CE7C-81F7-A9E30A8CC05D}"/>
          </ac:picMkLst>
        </pc:picChg>
      </pc:sldChg>
      <pc:sldChg chg="addSp delSp modSp add mod">
        <pc:chgData name="Jang Minchang" userId="5d9bafdb3db22792" providerId="LiveId" clId="{2B16F7E3-B26D-45A4-96D3-0D6611D92FC8}" dt="2023-04-17T14:47:40.392" v="2170" actId="1035"/>
        <pc:sldMkLst>
          <pc:docMk/>
          <pc:sldMk cId="282730674" sldId="562"/>
        </pc:sldMkLst>
        <pc:spChg chg="del">
          <ac:chgData name="Jang Minchang" userId="5d9bafdb3db22792" providerId="LiveId" clId="{2B16F7E3-B26D-45A4-96D3-0D6611D92FC8}" dt="2023-04-17T14:43:27.081" v="2064" actId="478"/>
          <ac:spMkLst>
            <pc:docMk/>
            <pc:sldMk cId="282730674" sldId="562"/>
            <ac:spMk id="6" creationId="{41BB2F3E-0FD6-8485-2C1D-DA1A7F0C2B98}"/>
          </ac:spMkLst>
        </pc:spChg>
        <pc:spChg chg="mod">
          <ac:chgData name="Jang Minchang" userId="5d9bafdb3db22792" providerId="LiveId" clId="{2B16F7E3-B26D-45A4-96D3-0D6611D92FC8}" dt="2023-04-17T14:46:04.379" v="2112" actId="164"/>
          <ac:spMkLst>
            <pc:docMk/>
            <pc:sldMk cId="282730674" sldId="562"/>
            <ac:spMk id="24" creationId="{926BE046-27DA-F596-F7F6-8605873F0DF3}"/>
          </ac:spMkLst>
        </pc:spChg>
        <pc:spChg chg="add mod">
          <ac:chgData name="Jang Minchang" userId="5d9bafdb3db22792" providerId="LiveId" clId="{2B16F7E3-B26D-45A4-96D3-0D6611D92FC8}" dt="2023-04-17T14:47:40.392" v="2170" actId="1035"/>
          <ac:spMkLst>
            <pc:docMk/>
            <pc:sldMk cId="282730674" sldId="562"/>
            <ac:spMk id="38" creationId="{33367638-96D1-18E5-6E3D-74C48F4243D6}"/>
          </ac:spMkLst>
        </pc:spChg>
        <pc:spChg chg="add del mod">
          <ac:chgData name="Jang Minchang" userId="5d9bafdb3db22792" providerId="LiveId" clId="{2B16F7E3-B26D-45A4-96D3-0D6611D92FC8}" dt="2023-04-17T14:47:36.935" v="2165" actId="478"/>
          <ac:spMkLst>
            <pc:docMk/>
            <pc:sldMk cId="282730674" sldId="562"/>
            <ac:spMk id="39" creationId="{D692D7A0-A884-BBEE-27B6-1D975041A0A2}"/>
          </ac:spMkLst>
        </pc:spChg>
        <pc:grpChg chg="mod">
          <ac:chgData name="Jang Minchang" userId="5d9bafdb3db22792" providerId="LiveId" clId="{2B16F7E3-B26D-45A4-96D3-0D6611D92FC8}" dt="2023-04-17T14:43:32.239" v="2067" actId="1076"/>
          <ac:grpSpMkLst>
            <pc:docMk/>
            <pc:sldMk cId="282730674" sldId="562"/>
            <ac:grpSpMk id="10" creationId="{EA3B8E2C-00C0-C82F-82AB-C9D9B5658187}"/>
          </ac:grpSpMkLst>
        </pc:grpChg>
        <pc:grpChg chg="del">
          <ac:chgData name="Jang Minchang" userId="5d9bafdb3db22792" providerId="LiveId" clId="{2B16F7E3-B26D-45A4-96D3-0D6611D92FC8}" dt="2023-04-17T14:43:29.738" v="2066" actId="478"/>
          <ac:grpSpMkLst>
            <pc:docMk/>
            <pc:sldMk cId="282730674" sldId="562"/>
            <ac:grpSpMk id="23" creationId="{F163F586-1F08-2EA1-B56D-32888CE22B43}"/>
          </ac:grpSpMkLst>
        </pc:grpChg>
        <pc:grpChg chg="add mod">
          <ac:chgData name="Jang Minchang" userId="5d9bafdb3db22792" providerId="LiveId" clId="{2B16F7E3-B26D-45A4-96D3-0D6611D92FC8}" dt="2023-04-17T14:46:04.379" v="2112" actId="164"/>
          <ac:grpSpMkLst>
            <pc:docMk/>
            <pc:sldMk cId="282730674" sldId="562"/>
            <ac:grpSpMk id="37" creationId="{44ED84E2-FF06-728C-9E49-DF76F67B867B}"/>
          </ac:grpSpMkLst>
        </pc:grpChg>
        <pc:picChg chg="del">
          <ac:chgData name="Jang Minchang" userId="5d9bafdb3db22792" providerId="LiveId" clId="{2B16F7E3-B26D-45A4-96D3-0D6611D92FC8}" dt="2023-04-17T14:43:25.850" v="2063" actId="478"/>
          <ac:picMkLst>
            <pc:docMk/>
            <pc:sldMk cId="282730674" sldId="562"/>
            <ac:picMk id="8" creationId="{23BBB938-1659-CE7C-81F7-A9E30A8CC05D}"/>
          </ac:picMkLst>
        </pc:picChg>
        <pc:picChg chg="add mod ord">
          <ac:chgData name="Jang Minchang" userId="5d9bafdb3db22792" providerId="LiveId" clId="{2B16F7E3-B26D-45A4-96D3-0D6611D92FC8}" dt="2023-04-17T14:45:01.861" v="2096" actId="1076"/>
          <ac:picMkLst>
            <pc:docMk/>
            <pc:sldMk cId="282730674" sldId="562"/>
            <ac:picMk id="14" creationId="{429F6159-C4E5-13DE-28AC-533AA5DB5C3A}"/>
          </ac:picMkLst>
        </pc:picChg>
        <pc:picChg chg="add mod ord">
          <ac:chgData name="Jang Minchang" userId="5d9bafdb3db22792" providerId="LiveId" clId="{2B16F7E3-B26D-45A4-96D3-0D6611D92FC8}" dt="2023-04-17T14:46:04.379" v="2112" actId="164"/>
          <ac:picMkLst>
            <pc:docMk/>
            <pc:sldMk cId="282730674" sldId="562"/>
            <ac:picMk id="17" creationId="{CDC3243B-95CF-22FC-7B5D-4BF3C9F1E2F4}"/>
          </ac:picMkLst>
        </pc:picChg>
        <pc:cxnChg chg="add mod">
          <ac:chgData name="Jang Minchang" userId="5d9bafdb3db22792" providerId="LiveId" clId="{2B16F7E3-B26D-45A4-96D3-0D6611D92FC8}" dt="2023-04-17T14:46:04.379" v="2112" actId="164"/>
          <ac:cxnSpMkLst>
            <pc:docMk/>
            <pc:sldMk cId="282730674" sldId="562"/>
            <ac:cxnSpMk id="26" creationId="{ADE5AFAE-7DBA-38D0-2880-C7704D8F94DC}"/>
          </ac:cxnSpMkLst>
        </pc:cxnChg>
        <pc:cxnChg chg="add mod">
          <ac:chgData name="Jang Minchang" userId="5d9bafdb3db22792" providerId="LiveId" clId="{2B16F7E3-B26D-45A4-96D3-0D6611D92FC8}" dt="2023-04-17T14:46:04.379" v="2112" actId="164"/>
          <ac:cxnSpMkLst>
            <pc:docMk/>
            <pc:sldMk cId="282730674" sldId="562"/>
            <ac:cxnSpMk id="27" creationId="{1BEC00E5-E611-F175-4360-5CB62E9F0C49}"/>
          </ac:cxnSpMkLst>
        </pc:cxnChg>
        <pc:cxnChg chg="add mod">
          <ac:chgData name="Jang Minchang" userId="5d9bafdb3db22792" providerId="LiveId" clId="{2B16F7E3-B26D-45A4-96D3-0D6611D92FC8}" dt="2023-04-17T14:46:04.379" v="2112" actId="164"/>
          <ac:cxnSpMkLst>
            <pc:docMk/>
            <pc:sldMk cId="282730674" sldId="562"/>
            <ac:cxnSpMk id="30" creationId="{325CE118-DB88-F112-EBD8-A8BCA0806CB6}"/>
          </ac:cxnSpMkLst>
        </pc:cxnChg>
        <pc:cxnChg chg="add mod">
          <ac:chgData name="Jang Minchang" userId="5d9bafdb3db22792" providerId="LiveId" clId="{2B16F7E3-B26D-45A4-96D3-0D6611D92FC8}" dt="2023-04-17T14:47:32.412" v="2164" actId="14100"/>
          <ac:cxnSpMkLst>
            <pc:docMk/>
            <pc:sldMk cId="282730674" sldId="562"/>
            <ac:cxnSpMk id="33" creationId="{13967417-0724-447D-D674-BD50A282FA12}"/>
          </ac:cxnSpMkLst>
        </pc:cxnChg>
      </pc:sldChg>
      <pc:sldChg chg="addSp delSp modSp add mod">
        <pc:chgData name="Jang Minchang" userId="5d9bafdb3db22792" providerId="LiveId" clId="{2B16F7E3-B26D-45A4-96D3-0D6611D92FC8}" dt="2023-04-17T14:49:32.077" v="2220" actId="478"/>
        <pc:sldMkLst>
          <pc:docMk/>
          <pc:sldMk cId="4012726580" sldId="563"/>
        </pc:sldMkLst>
        <pc:spChg chg="mod">
          <ac:chgData name="Jang Minchang" userId="5d9bafdb3db22792" providerId="LiveId" clId="{2B16F7E3-B26D-45A4-96D3-0D6611D92FC8}" dt="2023-04-17T14:48:56.778" v="2217"/>
          <ac:spMkLst>
            <pc:docMk/>
            <pc:sldMk cId="4012726580" sldId="563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17T14:48:44.692" v="2180" actId="14100"/>
          <ac:spMkLst>
            <pc:docMk/>
            <pc:sldMk cId="4012726580" sldId="563"/>
            <ac:spMk id="8" creationId="{CAB72138-E3E0-A0DF-DEF2-6020F12626F8}"/>
          </ac:spMkLst>
        </pc:spChg>
        <pc:spChg chg="del">
          <ac:chgData name="Jang Minchang" userId="5d9bafdb3db22792" providerId="LiveId" clId="{2B16F7E3-B26D-45A4-96D3-0D6611D92FC8}" dt="2023-04-17T14:48:10.678" v="2174" actId="478"/>
          <ac:spMkLst>
            <pc:docMk/>
            <pc:sldMk cId="4012726580" sldId="563"/>
            <ac:spMk id="38" creationId="{33367638-96D1-18E5-6E3D-74C48F4243D6}"/>
          </ac:spMkLst>
        </pc:spChg>
        <pc:grpChg chg="del">
          <ac:chgData name="Jang Minchang" userId="5d9bafdb3db22792" providerId="LiveId" clId="{2B16F7E3-B26D-45A4-96D3-0D6611D92FC8}" dt="2023-04-17T14:48:09.085" v="2173" actId="478"/>
          <ac:grpSpMkLst>
            <pc:docMk/>
            <pc:sldMk cId="4012726580" sldId="563"/>
            <ac:grpSpMk id="37" creationId="{44ED84E2-FF06-728C-9E49-DF76F67B867B}"/>
          </ac:grpSpMkLst>
        </pc:grpChg>
        <pc:picChg chg="add mod">
          <ac:chgData name="Jang Minchang" userId="5d9bafdb3db22792" providerId="LiveId" clId="{2B16F7E3-B26D-45A4-96D3-0D6611D92FC8}" dt="2023-04-17T14:48:28.566" v="2177" actId="14100"/>
          <ac:picMkLst>
            <pc:docMk/>
            <pc:sldMk cId="4012726580" sldId="563"/>
            <ac:picMk id="6" creationId="{EA9C9D10-D064-54C3-7C03-2F990EC433AF}"/>
          </ac:picMkLst>
        </pc:picChg>
        <pc:picChg chg="add del">
          <ac:chgData name="Jang Minchang" userId="5d9bafdb3db22792" providerId="LiveId" clId="{2B16F7E3-B26D-45A4-96D3-0D6611D92FC8}" dt="2023-04-17T14:49:32.077" v="2220" actId="478"/>
          <ac:picMkLst>
            <pc:docMk/>
            <pc:sldMk cId="4012726580" sldId="563"/>
            <ac:picMk id="12" creationId="{45FC76C2-45E7-97F6-10E9-1F2EEC275651}"/>
          </ac:picMkLst>
        </pc:picChg>
        <pc:picChg chg="del">
          <ac:chgData name="Jang Minchang" userId="5d9bafdb3db22792" providerId="LiveId" clId="{2B16F7E3-B26D-45A4-96D3-0D6611D92FC8}" dt="2023-04-17T14:48:08.441" v="2172" actId="478"/>
          <ac:picMkLst>
            <pc:docMk/>
            <pc:sldMk cId="4012726580" sldId="563"/>
            <ac:picMk id="14" creationId="{429F6159-C4E5-13DE-28AC-533AA5DB5C3A}"/>
          </ac:picMkLst>
        </pc:picChg>
      </pc:sldChg>
      <pc:sldChg chg="addSp delSp modSp add mod">
        <pc:chgData name="Jang Minchang" userId="5d9bafdb3db22792" providerId="LiveId" clId="{2B16F7E3-B26D-45A4-96D3-0D6611D92FC8}" dt="2023-04-17T14:50:04.867" v="2305" actId="14100"/>
        <pc:sldMkLst>
          <pc:docMk/>
          <pc:sldMk cId="624406741" sldId="564"/>
        </pc:sldMkLst>
        <pc:spChg chg="mod">
          <ac:chgData name="Jang Minchang" userId="5d9bafdb3db22792" providerId="LiveId" clId="{2B16F7E3-B26D-45A4-96D3-0D6611D92FC8}" dt="2023-04-17T14:49:58.631" v="2302"/>
          <ac:spMkLst>
            <pc:docMk/>
            <pc:sldMk cId="624406741" sldId="564"/>
            <ac:spMk id="2" creationId="{E70CEF53-FBE6-D8C0-7D02-607A5FA7B9FC}"/>
          </ac:spMkLst>
        </pc:spChg>
        <pc:spChg chg="add del">
          <ac:chgData name="Jang Minchang" userId="5d9bafdb3db22792" providerId="LiveId" clId="{2B16F7E3-B26D-45A4-96D3-0D6611D92FC8}" dt="2023-04-17T14:50:00.160" v="2303" actId="478"/>
          <ac:spMkLst>
            <pc:docMk/>
            <pc:sldMk cId="624406741" sldId="564"/>
            <ac:spMk id="8" creationId="{CAB72138-E3E0-A0DF-DEF2-6020F12626F8}"/>
          </ac:spMkLst>
        </pc:spChg>
        <pc:picChg chg="del">
          <ac:chgData name="Jang Minchang" userId="5d9bafdb3db22792" providerId="LiveId" clId="{2B16F7E3-B26D-45A4-96D3-0D6611D92FC8}" dt="2023-04-17T14:49:34.470" v="2223" actId="478"/>
          <ac:picMkLst>
            <pc:docMk/>
            <pc:sldMk cId="624406741" sldId="564"/>
            <ac:picMk id="6" creationId="{EA9C9D10-D064-54C3-7C03-2F990EC433AF}"/>
          </ac:picMkLst>
        </pc:picChg>
        <pc:picChg chg="mod">
          <ac:chgData name="Jang Minchang" userId="5d9bafdb3db22792" providerId="LiveId" clId="{2B16F7E3-B26D-45A4-96D3-0D6611D92FC8}" dt="2023-04-17T14:50:04.867" v="2305" actId="14100"/>
          <ac:picMkLst>
            <pc:docMk/>
            <pc:sldMk cId="624406741" sldId="564"/>
            <ac:picMk id="12" creationId="{45FC76C2-45E7-97F6-10E9-1F2EEC275651}"/>
          </ac:picMkLst>
        </pc:picChg>
      </pc:sldChg>
      <pc:sldChg chg="addSp delSp modSp add mod">
        <pc:chgData name="Jang Minchang" userId="5d9bafdb3db22792" providerId="LiveId" clId="{2B16F7E3-B26D-45A4-96D3-0D6611D92FC8}" dt="2023-04-17T15:14:45.859" v="3772" actId="20577"/>
        <pc:sldMkLst>
          <pc:docMk/>
          <pc:sldMk cId="4163027605" sldId="565"/>
        </pc:sldMkLst>
        <pc:spChg chg="mod">
          <ac:chgData name="Jang Minchang" userId="5d9bafdb3db22792" providerId="LiveId" clId="{2B16F7E3-B26D-45A4-96D3-0D6611D92FC8}" dt="2023-04-17T14:50:37.813" v="2333" actId="20577"/>
          <ac:spMkLst>
            <pc:docMk/>
            <pc:sldMk cId="4163027605" sldId="565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17T14:50:51.507" v="2336" actId="14100"/>
          <ac:spMkLst>
            <pc:docMk/>
            <pc:sldMk cId="4163027605" sldId="565"/>
            <ac:spMk id="8" creationId="{3B621651-92B0-C239-5A23-8129AAB2AFBA}"/>
          </ac:spMkLst>
        </pc:spChg>
        <pc:spChg chg="mod">
          <ac:chgData name="Jang Minchang" userId="5d9bafdb3db22792" providerId="LiveId" clId="{2B16F7E3-B26D-45A4-96D3-0D6611D92FC8}" dt="2023-04-17T14:51:03.054" v="2343" actId="20577"/>
          <ac:spMkLst>
            <pc:docMk/>
            <pc:sldMk cId="4163027605" sldId="565"/>
            <ac:spMk id="13" creationId="{C43A5727-0F7C-2C64-73B0-E2E912DB5B70}"/>
          </ac:spMkLst>
        </pc:spChg>
        <pc:spChg chg="mod">
          <ac:chgData name="Jang Minchang" userId="5d9bafdb3db22792" providerId="LiveId" clId="{2B16F7E3-B26D-45A4-96D3-0D6611D92FC8}" dt="2023-04-17T15:14:45.859" v="3772" actId="20577"/>
          <ac:spMkLst>
            <pc:docMk/>
            <pc:sldMk cId="4163027605" sldId="565"/>
            <ac:spMk id="14" creationId="{FB630577-F2A7-91CF-051E-E067AF7FE80F}"/>
          </ac:spMkLst>
        </pc:spChg>
        <pc:spChg chg="mod">
          <ac:chgData name="Jang Minchang" userId="5d9bafdb3db22792" providerId="LiveId" clId="{2B16F7E3-B26D-45A4-96D3-0D6611D92FC8}" dt="2023-04-17T14:53:07.087" v="2571" actId="14100"/>
          <ac:spMkLst>
            <pc:docMk/>
            <pc:sldMk cId="4163027605" sldId="565"/>
            <ac:spMk id="15" creationId="{8DA713DD-B96C-669B-09A6-E442F757447F}"/>
          </ac:spMkLst>
        </pc:spChg>
        <pc:spChg chg="add mod">
          <ac:chgData name="Jang Minchang" userId="5d9bafdb3db22792" providerId="LiveId" clId="{2B16F7E3-B26D-45A4-96D3-0D6611D92FC8}" dt="2023-04-17T14:53:45.603" v="2586" actId="1038"/>
          <ac:spMkLst>
            <pc:docMk/>
            <pc:sldMk cId="4163027605" sldId="565"/>
            <ac:spMk id="16" creationId="{2DA74F9F-5F57-15B2-61F0-18B88D790D1C}"/>
          </ac:spMkLst>
        </pc:spChg>
        <pc:grpChg chg="add mod">
          <ac:chgData name="Jang Minchang" userId="5d9bafdb3db22792" providerId="LiveId" clId="{2B16F7E3-B26D-45A4-96D3-0D6611D92FC8}" dt="2023-04-17T14:51:00.048" v="2338" actId="1076"/>
          <ac:grpSpMkLst>
            <pc:docMk/>
            <pc:sldMk cId="4163027605" sldId="565"/>
            <ac:grpSpMk id="11" creationId="{A8048191-6C01-A4A0-0C13-A275C0C5B889}"/>
          </ac:grpSpMkLst>
        </pc:grpChg>
        <pc:picChg chg="add mod">
          <ac:chgData name="Jang Minchang" userId="5d9bafdb3db22792" providerId="LiveId" clId="{2B16F7E3-B26D-45A4-96D3-0D6611D92FC8}" dt="2023-04-17T14:50:31.451" v="2310" actId="1076"/>
          <ac:picMkLst>
            <pc:docMk/>
            <pc:sldMk cId="4163027605" sldId="565"/>
            <ac:picMk id="6" creationId="{C3F4082B-52B9-BCA3-E4E9-46C4E64B9513}"/>
          </ac:picMkLst>
        </pc:picChg>
        <pc:picChg chg="del">
          <ac:chgData name="Jang Minchang" userId="5d9bafdb3db22792" providerId="LiveId" clId="{2B16F7E3-B26D-45A4-96D3-0D6611D92FC8}" dt="2023-04-17T14:50:15.918" v="2307" actId="478"/>
          <ac:picMkLst>
            <pc:docMk/>
            <pc:sldMk cId="4163027605" sldId="565"/>
            <ac:picMk id="12" creationId="{45FC76C2-45E7-97F6-10E9-1F2EEC275651}"/>
          </ac:picMkLst>
        </pc:picChg>
      </pc:sldChg>
      <pc:sldChg chg="addSp delSp modSp add mod">
        <pc:chgData name="Jang Minchang" userId="5d9bafdb3db22792" providerId="LiveId" clId="{2B16F7E3-B26D-45A4-96D3-0D6611D92FC8}" dt="2023-04-17T15:15:09.115" v="3798" actId="20577"/>
        <pc:sldMkLst>
          <pc:docMk/>
          <pc:sldMk cId="3843999668" sldId="566"/>
        </pc:sldMkLst>
        <pc:spChg chg="mod">
          <ac:chgData name="Jang Minchang" userId="5d9bafdb3db22792" providerId="LiveId" clId="{2B16F7E3-B26D-45A4-96D3-0D6611D92FC8}" dt="2023-04-17T15:15:09.115" v="3798" actId="20577"/>
          <ac:spMkLst>
            <pc:docMk/>
            <pc:sldMk cId="3843999668" sldId="566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4-17T14:54:02.775" v="2590" actId="478"/>
          <ac:spMkLst>
            <pc:docMk/>
            <pc:sldMk cId="3843999668" sldId="566"/>
            <ac:spMk id="8" creationId="{3B621651-92B0-C239-5A23-8129AAB2AFBA}"/>
          </ac:spMkLst>
        </pc:spChg>
        <pc:spChg chg="del">
          <ac:chgData name="Jang Minchang" userId="5d9bafdb3db22792" providerId="LiveId" clId="{2B16F7E3-B26D-45A4-96D3-0D6611D92FC8}" dt="2023-04-17T14:54:02.775" v="2590" actId="478"/>
          <ac:spMkLst>
            <pc:docMk/>
            <pc:sldMk cId="3843999668" sldId="566"/>
            <ac:spMk id="16" creationId="{2DA74F9F-5F57-15B2-61F0-18B88D790D1C}"/>
          </ac:spMkLst>
        </pc:spChg>
        <pc:spChg chg="add mod">
          <ac:chgData name="Jang Minchang" userId="5d9bafdb3db22792" providerId="LiveId" clId="{2B16F7E3-B26D-45A4-96D3-0D6611D92FC8}" dt="2023-04-17T14:56:08.921" v="2723" actId="1076"/>
          <ac:spMkLst>
            <pc:docMk/>
            <pc:sldMk cId="3843999668" sldId="566"/>
            <ac:spMk id="17" creationId="{0402F848-49A2-DA05-9F14-1521E41800CA}"/>
          </ac:spMkLst>
        </pc:spChg>
        <pc:spChg chg="add mod">
          <ac:chgData name="Jang Minchang" userId="5d9bafdb3db22792" providerId="LiveId" clId="{2B16F7E3-B26D-45A4-96D3-0D6611D92FC8}" dt="2023-04-17T14:56:08.921" v="2723" actId="1076"/>
          <ac:spMkLst>
            <pc:docMk/>
            <pc:sldMk cId="3843999668" sldId="566"/>
            <ac:spMk id="18" creationId="{CFC4E05B-EBBE-EA68-A0D3-C37E508BBB9E}"/>
          </ac:spMkLst>
        </pc:spChg>
        <pc:grpChg chg="del">
          <ac:chgData name="Jang Minchang" userId="5d9bafdb3db22792" providerId="LiveId" clId="{2B16F7E3-B26D-45A4-96D3-0D6611D92FC8}" dt="2023-04-17T14:54:00.969" v="2589" actId="478"/>
          <ac:grpSpMkLst>
            <pc:docMk/>
            <pc:sldMk cId="3843999668" sldId="566"/>
            <ac:grpSpMk id="11" creationId="{A8048191-6C01-A4A0-0C13-A275C0C5B889}"/>
          </ac:grpSpMkLst>
        </pc:grpChg>
        <pc:picChg chg="del">
          <ac:chgData name="Jang Minchang" userId="5d9bafdb3db22792" providerId="LiveId" clId="{2B16F7E3-B26D-45A4-96D3-0D6611D92FC8}" dt="2023-04-17T14:53:59.388" v="2588" actId="478"/>
          <ac:picMkLst>
            <pc:docMk/>
            <pc:sldMk cId="3843999668" sldId="566"/>
            <ac:picMk id="6" creationId="{C3F4082B-52B9-BCA3-E4E9-46C4E64B9513}"/>
          </ac:picMkLst>
        </pc:picChg>
        <pc:picChg chg="add mod">
          <ac:chgData name="Jang Minchang" userId="5d9bafdb3db22792" providerId="LiveId" clId="{2B16F7E3-B26D-45A4-96D3-0D6611D92FC8}" dt="2023-04-17T14:56:08.921" v="2723" actId="1076"/>
          <ac:picMkLst>
            <pc:docMk/>
            <pc:sldMk cId="3843999668" sldId="566"/>
            <ac:picMk id="12" creationId="{0CD68472-85EF-94AC-2C23-67C6A15BE73B}"/>
          </ac:picMkLst>
        </pc:picChg>
        <pc:picChg chg="add del mod">
          <ac:chgData name="Jang Minchang" userId="5d9bafdb3db22792" providerId="LiveId" clId="{2B16F7E3-B26D-45A4-96D3-0D6611D92FC8}" dt="2023-04-17T14:57:05.699" v="2828" actId="478"/>
          <ac:picMkLst>
            <pc:docMk/>
            <pc:sldMk cId="3843999668" sldId="566"/>
            <ac:picMk id="22" creationId="{41C804CA-F222-8704-6113-29C63D2B9B8C}"/>
          </ac:picMkLst>
        </pc:picChg>
        <pc:cxnChg chg="add mod">
          <ac:chgData name="Jang Minchang" userId="5d9bafdb3db22792" providerId="LiveId" clId="{2B16F7E3-B26D-45A4-96D3-0D6611D92FC8}" dt="2023-04-17T14:56:08.921" v="2723" actId="1076"/>
          <ac:cxnSpMkLst>
            <pc:docMk/>
            <pc:sldMk cId="3843999668" sldId="566"/>
            <ac:cxnSpMk id="20" creationId="{35DBBF9F-F0BB-9B01-65F6-79401D251B62}"/>
          </ac:cxnSpMkLst>
        </pc:cxnChg>
      </pc:sldChg>
      <pc:sldChg chg="addSp delSp modSp add mod">
        <pc:chgData name="Jang Minchang" userId="5d9bafdb3db22792" providerId="LiveId" clId="{2B16F7E3-B26D-45A4-96D3-0D6611D92FC8}" dt="2023-04-17T15:13:56.299" v="3759" actId="478"/>
        <pc:sldMkLst>
          <pc:docMk/>
          <pc:sldMk cId="175314849" sldId="567"/>
        </pc:sldMkLst>
        <pc:spChg chg="mod">
          <ac:chgData name="Jang Minchang" userId="5d9bafdb3db22792" providerId="LiveId" clId="{2B16F7E3-B26D-45A4-96D3-0D6611D92FC8}" dt="2023-04-17T15:00:58.988" v="2884"/>
          <ac:spMkLst>
            <pc:docMk/>
            <pc:sldMk cId="175314849" sldId="567"/>
            <ac:spMk id="2" creationId="{E70CEF53-FBE6-D8C0-7D02-607A5FA7B9FC}"/>
          </ac:spMkLst>
        </pc:spChg>
        <pc:spChg chg="del mod">
          <ac:chgData name="Jang Minchang" userId="5d9bafdb3db22792" providerId="LiveId" clId="{2B16F7E3-B26D-45A4-96D3-0D6611D92FC8}" dt="2023-04-17T15:06:19.197" v="3445" actId="478"/>
          <ac:spMkLst>
            <pc:docMk/>
            <pc:sldMk cId="175314849" sldId="567"/>
            <ac:spMk id="4" creationId="{9010290D-A3B8-860E-4B5B-AB800AD7178E}"/>
          </ac:spMkLst>
        </pc:spChg>
        <pc:spChg chg="add mod">
          <ac:chgData name="Jang Minchang" userId="5d9bafdb3db22792" providerId="LiveId" clId="{2B16F7E3-B26D-45A4-96D3-0D6611D92FC8}" dt="2023-04-17T15:11:06.580" v="3731" actId="1076"/>
          <ac:spMkLst>
            <pc:docMk/>
            <pc:sldMk cId="175314849" sldId="567"/>
            <ac:spMk id="6" creationId="{961A64C4-9994-AD21-1451-DC253532353A}"/>
          </ac:spMkLst>
        </pc:spChg>
        <pc:spChg chg="mod topLvl">
          <ac:chgData name="Jang Minchang" userId="5d9bafdb3db22792" providerId="LiveId" clId="{2B16F7E3-B26D-45A4-96D3-0D6611D92FC8}" dt="2023-04-17T15:13:05.531" v="3750" actId="207"/>
          <ac:spMkLst>
            <pc:docMk/>
            <pc:sldMk cId="175314849" sldId="567"/>
            <ac:spMk id="7" creationId="{C30BEF8E-8F24-EDB8-4BDA-1EC7A9E94F37}"/>
          </ac:spMkLst>
        </pc:spChg>
        <pc:spChg chg="add del mod">
          <ac:chgData name="Jang Minchang" userId="5d9bafdb3db22792" providerId="LiveId" clId="{2B16F7E3-B26D-45A4-96D3-0D6611D92FC8}" dt="2023-04-17T15:01:57.950" v="2904" actId="478"/>
          <ac:spMkLst>
            <pc:docMk/>
            <pc:sldMk cId="175314849" sldId="567"/>
            <ac:spMk id="8" creationId="{9AF582CE-54EE-9E4B-17F6-463385145AFD}"/>
          </ac:spMkLst>
        </pc:spChg>
        <pc:spChg chg="del mod topLvl">
          <ac:chgData name="Jang Minchang" userId="5d9bafdb3db22792" providerId="LiveId" clId="{2B16F7E3-B26D-45A4-96D3-0D6611D92FC8}" dt="2023-04-17T15:12:47.369" v="3745" actId="478"/>
          <ac:spMkLst>
            <pc:docMk/>
            <pc:sldMk cId="175314849" sldId="567"/>
            <ac:spMk id="9" creationId="{3A01677C-A30C-B434-B9FE-06BFC4060189}"/>
          </ac:spMkLst>
        </pc:spChg>
        <pc:spChg chg="add del mod">
          <ac:chgData name="Jang Minchang" userId="5d9bafdb3db22792" providerId="LiveId" clId="{2B16F7E3-B26D-45A4-96D3-0D6611D92FC8}" dt="2023-04-17T15:01:57.950" v="2904" actId="478"/>
          <ac:spMkLst>
            <pc:docMk/>
            <pc:sldMk cId="175314849" sldId="567"/>
            <ac:spMk id="11" creationId="{2A148E18-E21C-683B-9867-291F5E118D20}"/>
          </ac:spMkLst>
        </pc:spChg>
        <pc:spChg chg="mod">
          <ac:chgData name="Jang Minchang" userId="5d9bafdb3db22792" providerId="LiveId" clId="{2B16F7E3-B26D-45A4-96D3-0D6611D92FC8}" dt="2023-04-17T15:08:52.177" v="3682" actId="1036"/>
          <ac:spMkLst>
            <pc:docMk/>
            <pc:sldMk cId="175314849" sldId="567"/>
            <ac:spMk id="14" creationId="{97C1A5E7-B739-267A-7F18-DFBEFA7D9A02}"/>
          </ac:spMkLst>
        </pc:spChg>
        <pc:spChg chg="mod">
          <ac:chgData name="Jang Minchang" userId="5d9bafdb3db22792" providerId="LiveId" clId="{2B16F7E3-B26D-45A4-96D3-0D6611D92FC8}" dt="2023-04-17T15:03:20.462" v="3191"/>
          <ac:spMkLst>
            <pc:docMk/>
            <pc:sldMk cId="175314849" sldId="567"/>
            <ac:spMk id="15" creationId="{18AC0758-C99E-E707-AF76-7A88294766B9}"/>
          </ac:spMkLst>
        </pc:spChg>
        <pc:spChg chg="mod">
          <ac:chgData name="Jang Minchang" userId="5d9bafdb3db22792" providerId="LiveId" clId="{2B16F7E3-B26D-45A4-96D3-0D6611D92FC8}" dt="2023-04-17T15:03:20.462" v="3191"/>
          <ac:spMkLst>
            <pc:docMk/>
            <pc:sldMk cId="175314849" sldId="567"/>
            <ac:spMk id="16" creationId="{0341BF4A-55C0-C086-16BD-444DC7CB665D}"/>
          </ac:spMkLst>
        </pc:spChg>
        <pc:spChg chg="del">
          <ac:chgData name="Jang Minchang" userId="5d9bafdb3db22792" providerId="LiveId" clId="{2B16F7E3-B26D-45A4-96D3-0D6611D92FC8}" dt="2023-04-17T14:57:59.484" v="2830" actId="478"/>
          <ac:spMkLst>
            <pc:docMk/>
            <pc:sldMk cId="175314849" sldId="567"/>
            <ac:spMk id="17" creationId="{0402F848-49A2-DA05-9F14-1521E41800CA}"/>
          </ac:spMkLst>
        </pc:spChg>
        <pc:spChg chg="del">
          <ac:chgData name="Jang Minchang" userId="5d9bafdb3db22792" providerId="LiveId" clId="{2B16F7E3-B26D-45A4-96D3-0D6611D92FC8}" dt="2023-04-17T14:57:59.484" v="2830" actId="478"/>
          <ac:spMkLst>
            <pc:docMk/>
            <pc:sldMk cId="175314849" sldId="567"/>
            <ac:spMk id="18" creationId="{CFC4E05B-EBBE-EA68-A0D3-C37E508BBB9E}"/>
          </ac:spMkLst>
        </pc:spChg>
        <pc:spChg chg="mod">
          <ac:chgData name="Jang Minchang" userId="5d9bafdb3db22792" providerId="LiveId" clId="{2B16F7E3-B26D-45A4-96D3-0D6611D92FC8}" dt="2023-04-17T15:09:04.619" v="3696" actId="1036"/>
          <ac:spMkLst>
            <pc:docMk/>
            <pc:sldMk cId="175314849" sldId="567"/>
            <ac:spMk id="21" creationId="{5D9414F8-EF12-FC06-A821-05956ECD5649}"/>
          </ac:spMkLst>
        </pc:spChg>
        <pc:spChg chg="mod">
          <ac:chgData name="Jang Minchang" userId="5d9bafdb3db22792" providerId="LiveId" clId="{2B16F7E3-B26D-45A4-96D3-0D6611D92FC8}" dt="2023-04-17T15:08:18.730" v="3668"/>
          <ac:spMkLst>
            <pc:docMk/>
            <pc:sldMk cId="175314849" sldId="567"/>
            <ac:spMk id="22" creationId="{0A6E2F12-85B5-559D-5373-C86283301D74}"/>
          </ac:spMkLst>
        </pc:spChg>
        <pc:spChg chg="mod">
          <ac:chgData name="Jang Minchang" userId="5d9bafdb3db22792" providerId="LiveId" clId="{2B16F7E3-B26D-45A4-96D3-0D6611D92FC8}" dt="2023-04-17T15:05:05.656" v="3233"/>
          <ac:spMkLst>
            <pc:docMk/>
            <pc:sldMk cId="175314849" sldId="567"/>
            <ac:spMk id="23" creationId="{15DD8B98-85D3-2ABC-3377-68E2F128E36E}"/>
          </ac:spMkLst>
        </pc:spChg>
        <pc:spChg chg="mod">
          <ac:chgData name="Jang Minchang" userId="5d9bafdb3db22792" providerId="LiveId" clId="{2B16F7E3-B26D-45A4-96D3-0D6611D92FC8}" dt="2023-04-17T15:09:14.856" v="3714" actId="1037"/>
          <ac:spMkLst>
            <pc:docMk/>
            <pc:sldMk cId="175314849" sldId="567"/>
            <ac:spMk id="25" creationId="{FB51489D-33F3-04D6-F700-011CA074E4E7}"/>
          </ac:spMkLst>
        </pc:spChg>
        <pc:spChg chg="mod">
          <ac:chgData name="Jang Minchang" userId="5d9bafdb3db22792" providerId="LiveId" clId="{2B16F7E3-B26D-45A4-96D3-0D6611D92FC8}" dt="2023-04-17T15:08:04.894" v="3636"/>
          <ac:spMkLst>
            <pc:docMk/>
            <pc:sldMk cId="175314849" sldId="567"/>
            <ac:spMk id="26" creationId="{085537A6-7AFB-3CD7-A405-A7BD0ADCF7DC}"/>
          </ac:spMkLst>
        </pc:spChg>
        <pc:spChg chg="mod">
          <ac:chgData name="Jang Minchang" userId="5d9bafdb3db22792" providerId="LiveId" clId="{2B16F7E3-B26D-45A4-96D3-0D6611D92FC8}" dt="2023-04-17T15:07:06.500" v="3563" actId="14100"/>
          <ac:spMkLst>
            <pc:docMk/>
            <pc:sldMk cId="175314849" sldId="567"/>
            <ac:spMk id="27" creationId="{D034C86F-7682-67E7-81C7-9B535A47A7CC}"/>
          </ac:spMkLst>
        </pc:spChg>
        <pc:spChg chg="mod">
          <ac:chgData name="Jang Minchang" userId="5d9bafdb3db22792" providerId="LiveId" clId="{2B16F7E3-B26D-45A4-96D3-0D6611D92FC8}" dt="2023-04-17T15:11:19.312" v="3734" actId="404"/>
          <ac:spMkLst>
            <pc:docMk/>
            <pc:sldMk cId="175314849" sldId="567"/>
            <ac:spMk id="29" creationId="{A9EF27AA-70C9-42E9-6ABB-69F8C5DC741B}"/>
          </ac:spMkLst>
        </pc:spChg>
        <pc:spChg chg="mod">
          <ac:chgData name="Jang Minchang" userId="5d9bafdb3db22792" providerId="LiveId" clId="{2B16F7E3-B26D-45A4-96D3-0D6611D92FC8}" dt="2023-04-17T15:11:01.079" v="3728"/>
          <ac:spMkLst>
            <pc:docMk/>
            <pc:sldMk cId="175314849" sldId="567"/>
            <ac:spMk id="30" creationId="{DF02BC0B-2E90-0CB2-A9D9-8FD7F58585AB}"/>
          </ac:spMkLst>
        </pc:spChg>
        <pc:spChg chg="del mod topLvl">
          <ac:chgData name="Jang Minchang" userId="5d9bafdb3db22792" providerId="LiveId" clId="{2B16F7E3-B26D-45A4-96D3-0D6611D92FC8}" dt="2023-04-17T15:13:10.219" v="3751" actId="478"/>
          <ac:spMkLst>
            <pc:docMk/>
            <pc:sldMk cId="175314849" sldId="567"/>
            <ac:spMk id="32" creationId="{257D1A4B-101E-9952-9713-999D1533C50A}"/>
          </ac:spMkLst>
        </pc:spChg>
        <pc:spChg chg="del mod topLvl">
          <ac:chgData name="Jang Minchang" userId="5d9bafdb3db22792" providerId="LiveId" clId="{2B16F7E3-B26D-45A4-96D3-0D6611D92FC8}" dt="2023-04-17T15:12:49.507" v="3746" actId="478"/>
          <ac:spMkLst>
            <pc:docMk/>
            <pc:sldMk cId="175314849" sldId="567"/>
            <ac:spMk id="33" creationId="{C46B25EF-A6A2-F2B7-0FB3-FA95307008BE}"/>
          </ac:spMkLst>
        </pc:spChg>
        <pc:spChg chg="add mod">
          <ac:chgData name="Jang Minchang" userId="5d9bafdb3db22792" providerId="LiveId" clId="{2B16F7E3-B26D-45A4-96D3-0D6611D92FC8}" dt="2023-04-17T15:13:27.648" v="3757" actId="1076"/>
          <ac:spMkLst>
            <pc:docMk/>
            <pc:sldMk cId="175314849" sldId="567"/>
            <ac:spMk id="34" creationId="{24D30277-A0AD-6A85-9029-791CC7DBBE9B}"/>
          </ac:spMkLst>
        </pc:spChg>
        <pc:grpChg chg="del mod">
          <ac:chgData name="Jang Minchang" userId="5d9bafdb3db22792" providerId="LiveId" clId="{2B16F7E3-B26D-45A4-96D3-0D6611D92FC8}" dt="2023-04-17T15:12:47.369" v="3745" actId="478"/>
          <ac:grpSpMkLst>
            <pc:docMk/>
            <pc:sldMk cId="175314849" sldId="567"/>
            <ac:grpSpMk id="10" creationId="{EA3B8E2C-00C0-C82F-82AB-C9D9B5658187}"/>
          </ac:grpSpMkLst>
        </pc:grpChg>
        <pc:grpChg chg="add mod">
          <ac:chgData name="Jang Minchang" userId="5d9bafdb3db22792" providerId="LiveId" clId="{2B16F7E3-B26D-45A4-96D3-0D6611D92FC8}" dt="2023-04-17T15:03:20.462" v="3191"/>
          <ac:grpSpMkLst>
            <pc:docMk/>
            <pc:sldMk cId="175314849" sldId="567"/>
            <ac:grpSpMk id="13" creationId="{38365D38-E682-7435-01BC-3C1FC90A4A6C}"/>
          </ac:grpSpMkLst>
        </pc:grpChg>
        <pc:grpChg chg="add del mod">
          <ac:chgData name="Jang Minchang" userId="5d9bafdb3db22792" providerId="LiveId" clId="{2B16F7E3-B26D-45A4-96D3-0D6611D92FC8}" dt="2023-04-17T15:13:56.299" v="3759" actId="478"/>
          <ac:grpSpMkLst>
            <pc:docMk/>
            <pc:sldMk cId="175314849" sldId="567"/>
            <ac:grpSpMk id="19" creationId="{88217A29-E767-5437-D3FD-2CB24CA48C24}"/>
          </ac:grpSpMkLst>
        </pc:grpChg>
        <pc:grpChg chg="add del mod">
          <ac:chgData name="Jang Minchang" userId="5d9bafdb3db22792" providerId="LiveId" clId="{2B16F7E3-B26D-45A4-96D3-0D6611D92FC8}" dt="2023-04-17T15:13:56.299" v="3759" actId="478"/>
          <ac:grpSpMkLst>
            <pc:docMk/>
            <pc:sldMk cId="175314849" sldId="567"/>
            <ac:grpSpMk id="24" creationId="{79D3E5D8-28CF-E40D-D37D-8A75A999B261}"/>
          </ac:grpSpMkLst>
        </pc:grpChg>
        <pc:grpChg chg="add del mod">
          <ac:chgData name="Jang Minchang" userId="5d9bafdb3db22792" providerId="LiveId" clId="{2B16F7E3-B26D-45A4-96D3-0D6611D92FC8}" dt="2023-04-17T15:11:32.166" v="3736" actId="478"/>
          <ac:grpSpMkLst>
            <pc:docMk/>
            <pc:sldMk cId="175314849" sldId="567"/>
            <ac:grpSpMk id="28" creationId="{792BDBC2-061E-BB68-6C25-2CD6EECB06FB}"/>
          </ac:grpSpMkLst>
        </pc:grpChg>
        <pc:grpChg chg="add del mod">
          <ac:chgData name="Jang Minchang" userId="5d9bafdb3db22792" providerId="LiveId" clId="{2B16F7E3-B26D-45A4-96D3-0D6611D92FC8}" dt="2023-04-17T15:12:49.507" v="3746" actId="478"/>
          <ac:grpSpMkLst>
            <pc:docMk/>
            <pc:sldMk cId="175314849" sldId="567"/>
            <ac:grpSpMk id="31" creationId="{A646346E-1D20-05B4-4896-F65A8D6F814A}"/>
          </ac:grpSpMkLst>
        </pc:grpChg>
        <pc:picChg chg="del">
          <ac:chgData name="Jang Minchang" userId="5d9bafdb3db22792" providerId="LiveId" clId="{2B16F7E3-B26D-45A4-96D3-0D6611D92FC8}" dt="2023-04-17T14:57:59.484" v="2830" actId="478"/>
          <ac:picMkLst>
            <pc:docMk/>
            <pc:sldMk cId="175314849" sldId="567"/>
            <ac:picMk id="12" creationId="{0CD68472-85EF-94AC-2C23-67C6A15BE73B}"/>
          </ac:picMkLst>
        </pc:picChg>
        <pc:cxnChg chg="del mod">
          <ac:chgData name="Jang Minchang" userId="5d9bafdb3db22792" providerId="LiveId" clId="{2B16F7E3-B26D-45A4-96D3-0D6611D92FC8}" dt="2023-04-17T14:57:59.484" v="2830" actId="478"/>
          <ac:cxnSpMkLst>
            <pc:docMk/>
            <pc:sldMk cId="175314849" sldId="567"/>
            <ac:cxnSpMk id="20" creationId="{35DBBF9F-F0BB-9B01-65F6-79401D251B62}"/>
          </ac:cxnSpMkLst>
        </pc:cxnChg>
      </pc:sldChg>
      <pc:sldChg chg="addSp delSp modSp add mod">
        <pc:chgData name="Jang Minchang" userId="5d9bafdb3db22792" providerId="LiveId" clId="{2B16F7E3-B26D-45A4-96D3-0D6611D92FC8}" dt="2023-04-17T15:15:58.543" v="3828" actId="1076"/>
        <pc:sldMkLst>
          <pc:docMk/>
          <pc:sldMk cId="1756338760" sldId="568"/>
        </pc:sldMkLst>
        <pc:spChg chg="mod">
          <ac:chgData name="Jang Minchang" userId="5d9bafdb3db22792" providerId="LiveId" clId="{2B16F7E3-B26D-45A4-96D3-0D6611D92FC8}" dt="2023-04-17T15:15:57.474" v="3827"/>
          <ac:spMkLst>
            <pc:docMk/>
            <pc:sldMk cId="1756338760" sldId="568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4-17T15:03:57.731" v="3225" actId="478"/>
          <ac:spMkLst>
            <pc:docMk/>
            <pc:sldMk cId="1756338760" sldId="568"/>
            <ac:spMk id="6" creationId="{961A64C4-9994-AD21-1451-DC253532353A}"/>
          </ac:spMkLst>
        </pc:spChg>
        <pc:spChg chg="mod">
          <ac:chgData name="Jang Minchang" userId="5d9bafdb3db22792" providerId="LiveId" clId="{2B16F7E3-B26D-45A4-96D3-0D6611D92FC8}" dt="2023-04-17T15:13:52.232" v="3758"/>
          <ac:spMkLst>
            <pc:docMk/>
            <pc:sldMk cId="1756338760" sldId="568"/>
            <ac:spMk id="12" creationId="{96A814F8-4FA5-9CA6-4954-897AD5D981D3}"/>
          </ac:spMkLst>
        </pc:spChg>
        <pc:spChg chg="mod">
          <ac:chgData name="Jang Minchang" userId="5d9bafdb3db22792" providerId="LiveId" clId="{2B16F7E3-B26D-45A4-96D3-0D6611D92FC8}" dt="2023-04-17T15:13:52.232" v="3758"/>
          <ac:spMkLst>
            <pc:docMk/>
            <pc:sldMk cId="1756338760" sldId="568"/>
            <ac:spMk id="17" creationId="{0CE52DA1-E3B4-F72F-5367-B4550C053A8D}"/>
          </ac:spMkLst>
        </pc:spChg>
        <pc:spChg chg="mod">
          <ac:chgData name="Jang Minchang" userId="5d9bafdb3db22792" providerId="LiveId" clId="{2B16F7E3-B26D-45A4-96D3-0D6611D92FC8}" dt="2023-04-17T15:13:52.232" v="3758"/>
          <ac:spMkLst>
            <pc:docMk/>
            <pc:sldMk cId="1756338760" sldId="568"/>
            <ac:spMk id="18" creationId="{3048F2B7-C923-08C5-DFA3-1245BC145059}"/>
          </ac:spMkLst>
        </pc:spChg>
        <pc:spChg chg="mod">
          <ac:chgData name="Jang Minchang" userId="5d9bafdb3db22792" providerId="LiveId" clId="{2B16F7E3-B26D-45A4-96D3-0D6611D92FC8}" dt="2023-04-17T15:13:52.232" v="3758"/>
          <ac:spMkLst>
            <pc:docMk/>
            <pc:sldMk cId="1756338760" sldId="568"/>
            <ac:spMk id="20" creationId="{E0F6E3C2-149E-E6D7-3505-C6797A65A346}"/>
          </ac:spMkLst>
        </pc:spChg>
        <pc:spChg chg="mod">
          <ac:chgData name="Jang Minchang" userId="5d9bafdb3db22792" providerId="LiveId" clId="{2B16F7E3-B26D-45A4-96D3-0D6611D92FC8}" dt="2023-04-17T15:13:52.232" v="3758"/>
          <ac:spMkLst>
            <pc:docMk/>
            <pc:sldMk cId="1756338760" sldId="568"/>
            <ac:spMk id="21" creationId="{7ABB6FC8-559A-13DE-2303-817AA4AB78A6}"/>
          </ac:spMkLst>
        </pc:spChg>
        <pc:spChg chg="mod">
          <ac:chgData name="Jang Minchang" userId="5d9bafdb3db22792" providerId="LiveId" clId="{2B16F7E3-B26D-45A4-96D3-0D6611D92FC8}" dt="2023-04-17T15:13:52.232" v="3758"/>
          <ac:spMkLst>
            <pc:docMk/>
            <pc:sldMk cId="1756338760" sldId="568"/>
            <ac:spMk id="22" creationId="{8DB60BB0-34EC-1498-73E7-E7A3DB16E865}"/>
          </ac:spMkLst>
        </pc:spChg>
        <pc:grpChg chg="del mod">
          <ac:chgData name="Jang Minchang" userId="5d9bafdb3db22792" providerId="LiveId" clId="{2B16F7E3-B26D-45A4-96D3-0D6611D92FC8}" dt="2023-04-17T15:04:46.543" v="3231" actId="478"/>
          <ac:grpSpMkLst>
            <pc:docMk/>
            <pc:sldMk cId="1756338760" sldId="568"/>
            <ac:grpSpMk id="10" creationId="{EA3B8E2C-00C0-C82F-82AB-C9D9B5658187}"/>
          </ac:grpSpMkLst>
        </pc:grpChg>
        <pc:grpChg chg="add mod">
          <ac:chgData name="Jang Minchang" userId="5d9bafdb3db22792" providerId="LiveId" clId="{2B16F7E3-B26D-45A4-96D3-0D6611D92FC8}" dt="2023-04-17T15:15:46.390" v="3801" actId="1076"/>
          <ac:grpSpMkLst>
            <pc:docMk/>
            <pc:sldMk cId="1756338760" sldId="568"/>
            <ac:grpSpMk id="11" creationId="{A55CB76D-6189-D885-A109-62D990755AD2}"/>
          </ac:grpSpMkLst>
        </pc:grpChg>
        <pc:grpChg chg="add mod">
          <ac:chgData name="Jang Minchang" userId="5d9bafdb3db22792" providerId="LiveId" clId="{2B16F7E3-B26D-45A4-96D3-0D6611D92FC8}" dt="2023-04-17T15:15:46.390" v="3801" actId="1076"/>
          <ac:grpSpMkLst>
            <pc:docMk/>
            <pc:sldMk cId="1756338760" sldId="568"/>
            <ac:grpSpMk id="19" creationId="{CE553B0E-856C-B914-4012-D040315F20AA}"/>
          </ac:grpSpMkLst>
        </pc:grpChg>
        <pc:picChg chg="add mod">
          <ac:chgData name="Jang Minchang" userId="5d9bafdb3db22792" providerId="LiveId" clId="{2B16F7E3-B26D-45A4-96D3-0D6611D92FC8}" dt="2023-04-17T15:15:58.543" v="3828" actId="1076"/>
          <ac:picMkLst>
            <pc:docMk/>
            <pc:sldMk cId="1756338760" sldId="568"/>
            <ac:picMk id="8" creationId="{4C2AB1A6-D4E5-2B12-B43A-0C28B8A2C310}"/>
          </ac:picMkLst>
        </pc:picChg>
      </pc:sldChg>
      <pc:sldChg chg="addSp modSp mod">
        <pc:chgData name="Jang Minchang" userId="5d9bafdb3db22792" providerId="LiveId" clId="{2B16F7E3-B26D-45A4-96D3-0D6611D92FC8}" dt="2023-04-18T14:08:43.108" v="4489" actId="20577"/>
        <pc:sldMkLst>
          <pc:docMk/>
          <pc:sldMk cId="2897986942" sldId="582"/>
        </pc:sldMkLst>
        <pc:spChg chg="mod">
          <ac:chgData name="Jang Minchang" userId="5d9bafdb3db22792" providerId="LiveId" clId="{2B16F7E3-B26D-45A4-96D3-0D6611D92FC8}" dt="2023-04-18T14:05:52.903" v="4269" actId="20577"/>
          <ac:spMkLst>
            <pc:docMk/>
            <pc:sldMk cId="2897986942" sldId="582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18T14:08:43.108" v="4489" actId="20577"/>
          <ac:spMkLst>
            <pc:docMk/>
            <pc:sldMk cId="2897986942" sldId="582"/>
            <ac:spMk id="5" creationId="{E5D3E60C-B2F3-0C1B-E0CF-0B421E2E15FF}"/>
          </ac:spMkLst>
        </pc:spChg>
        <pc:spChg chg="mod">
          <ac:chgData name="Jang Minchang" userId="5d9bafdb3db22792" providerId="LiveId" clId="{2B16F7E3-B26D-45A4-96D3-0D6611D92FC8}" dt="2023-04-18T14:04:14.119" v="4075" actId="20577"/>
          <ac:spMkLst>
            <pc:docMk/>
            <pc:sldMk cId="2897986942" sldId="582"/>
            <ac:spMk id="6" creationId="{565F3C20-4628-4699-72F6-50E25643CF81}"/>
          </ac:spMkLst>
        </pc:spChg>
        <pc:spChg chg="add mod">
          <ac:chgData name="Jang Minchang" userId="5d9bafdb3db22792" providerId="LiveId" clId="{2B16F7E3-B26D-45A4-96D3-0D6611D92FC8}" dt="2023-04-18T14:05:56.918" v="4283" actId="1036"/>
          <ac:spMkLst>
            <pc:docMk/>
            <pc:sldMk cId="2897986942" sldId="582"/>
            <ac:spMk id="9" creationId="{151870D4-18C5-BEF8-FCB6-5EBB1F9EB6C4}"/>
          </ac:spMkLst>
        </pc:spChg>
        <pc:grpChg chg="mod">
          <ac:chgData name="Jang Minchang" userId="5d9bafdb3db22792" providerId="LiveId" clId="{2B16F7E3-B26D-45A4-96D3-0D6611D92FC8}" dt="2023-04-18T14:06:00.375" v="4284" actId="1076"/>
          <ac:grpSpMkLst>
            <pc:docMk/>
            <pc:sldMk cId="2897986942" sldId="582"/>
            <ac:grpSpMk id="4" creationId="{742CD8B2-1203-F6CF-A4B6-6C655B57247F}"/>
          </ac:grpSpMkLst>
        </pc:grpChg>
      </pc:sldChg>
      <pc:sldChg chg="addSp delSp modSp add mod">
        <pc:chgData name="Jang Minchang" userId="5d9bafdb3db22792" providerId="LiveId" clId="{2B16F7E3-B26D-45A4-96D3-0D6611D92FC8}" dt="2023-04-18T14:09:13.733" v="4624" actId="20577"/>
        <pc:sldMkLst>
          <pc:docMk/>
          <pc:sldMk cId="4185965151" sldId="583"/>
        </pc:sldMkLst>
        <pc:spChg chg="mod">
          <ac:chgData name="Jang Minchang" userId="5d9bafdb3db22792" providerId="LiveId" clId="{2B16F7E3-B26D-45A4-96D3-0D6611D92FC8}" dt="2023-04-18T14:09:13.733" v="4624" actId="20577"/>
          <ac:spMkLst>
            <pc:docMk/>
            <pc:sldMk cId="4185965151" sldId="583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18T14:06:43.081" v="4383"/>
          <ac:spMkLst>
            <pc:docMk/>
            <pc:sldMk cId="4185965151" sldId="583"/>
            <ac:spMk id="3" creationId="{E06A0340-3FD7-9797-D084-87FDD5914DEC}"/>
          </ac:spMkLst>
        </pc:spChg>
        <pc:spChg chg="del">
          <ac:chgData name="Jang Minchang" userId="5d9bafdb3db22792" providerId="LiveId" clId="{2B16F7E3-B26D-45A4-96D3-0D6611D92FC8}" dt="2023-04-18T14:06:12.149" v="4293" actId="478"/>
          <ac:spMkLst>
            <pc:docMk/>
            <pc:sldMk cId="4185965151" sldId="583"/>
            <ac:spMk id="9" creationId="{151870D4-18C5-BEF8-FCB6-5EBB1F9EB6C4}"/>
          </ac:spMkLst>
        </pc:spChg>
        <pc:spChg chg="add mod">
          <ac:chgData name="Jang Minchang" userId="5d9bafdb3db22792" providerId="LiveId" clId="{2B16F7E3-B26D-45A4-96D3-0D6611D92FC8}" dt="2023-04-18T14:08:34.297" v="4486" actId="1076"/>
          <ac:spMkLst>
            <pc:docMk/>
            <pc:sldMk cId="4185965151" sldId="583"/>
            <ac:spMk id="10" creationId="{4A301DCA-C36A-8D61-B6D7-A2BA7238D131}"/>
          </ac:spMkLst>
        </pc:spChg>
        <pc:grpChg chg="del">
          <ac:chgData name="Jang Minchang" userId="5d9bafdb3db22792" providerId="LiveId" clId="{2B16F7E3-B26D-45A4-96D3-0D6611D92FC8}" dt="2023-04-18T14:06:59.738" v="4459" actId="478"/>
          <ac:grpSpMkLst>
            <pc:docMk/>
            <pc:sldMk cId="4185965151" sldId="583"/>
            <ac:grpSpMk id="4" creationId="{742CD8B2-1203-F6CF-A4B6-6C655B57247F}"/>
          </ac:grpSpMkLst>
        </pc:grpChg>
      </pc:sldChg>
      <pc:sldChg chg="addSp delSp modSp add mod">
        <pc:chgData name="Jang Minchang" userId="5d9bafdb3db22792" providerId="LiveId" clId="{2B16F7E3-B26D-45A4-96D3-0D6611D92FC8}" dt="2023-04-18T14:15:59.707" v="5206" actId="113"/>
        <pc:sldMkLst>
          <pc:docMk/>
          <pc:sldMk cId="2754095597" sldId="584"/>
        </pc:sldMkLst>
        <pc:spChg chg="mod">
          <ac:chgData name="Jang Minchang" userId="5d9bafdb3db22792" providerId="LiveId" clId="{2B16F7E3-B26D-45A4-96D3-0D6611D92FC8}" dt="2023-04-18T14:12:08.218" v="4956" actId="6549"/>
          <ac:spMkLst>
            <pc:docMk/>
            <pc:sldMk cId="2754095597" sldId="584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18T14:10:56.482" v="4712"/>
          <ac:spMkLst>
            <pc:docMk/>
            <pc:sldMk cId="2754095597" sldId="584"/>
            <ac:spMk id="3" creationId="{E06A0340-3FD7-9797-D084-87FDD5914DEC}"/>
          </ac:spMkLst>
        </pc:spChg>
        <pc:spChg chg="mod">
          <ac:chgData name="Jang Minchang" userId="5d9bafdb3db22792" providerId="LiveId" clId="{2B16F7E3-B26D-45A4-96D3-0D6611D92FC8}" dt="2023-04-18T14:12:16.101" v="4987"/>
          <ac:spMkLst>
            <pc:docMk/>
            <pc:sldMk cId="2754095597" sldId="584"/>
            <ac:spMk id="5" creationId="{D1053145-0A8C-5F14-6324-825C2D52FEB1}"/>
          </ac:spMkLst>
        </pc:spChg>
        <pc:spChg chg="mod">
          <ac:chgData name="Jang Minchang" userId="5d9bafdb3db22792" providerId="LiveId" clId="{2B16F7E3-B26D-45A4-96D3-0D6611D92FC8}" dt="2023-04-18T14:15:59.707" v="5206" actId="113"/>
          <ac:spMkLst>
            <pc:docMk/>
            <pc:sldMk cId="2754095597" sldId="584"/>
            <ac:spMk id="6" creationId="{96193AF4-DDC5-C7AF-EC96-94F1837D98F1}"/>
          </ac:spMkLst>
        </pc:spChg>
        <pc:spChg chg="mod">
          <ac:chgData name="Jang Minchang" userId="5d9bafdb3db22792" providerId="LiveId" clId="{2B16F7E3-B26D-45A4-96D3-0D6611D92FC8}" dt="2023-04-18T14:12:04.112" v="4954"/>
          <ac:spMkLst>
            <pc:docMk/>
            <pc:sldMk cId="2754095597" sldId="584"/>
            <ac:spMk id="7" creationId="{FFA318E2-6399-E98F-79E0-7C585C9924A3}"/>
          </ac:spMkLst>
        </pc:spChg>
        <pc:spChg chg="add mod">
          <ac:chgData name="Jang Minchang" userId="5d9bafdb3db22792" providerId="LiveId" clId="{2B16F7E3-B26D-45A4-96D3-0D6611D92FC8}" dt="2023-04-18T14:15:01.281" v="5189" actId="13926"/>
          <ac:spMkLst>
            <pc:docMk/>
            <pc:sldMk cId="2754095597" sldId="584"/>
            <ac:spMk id="9" creationId="{BD0D7BFA-8994-1200-172C-06446ACD9898}"/>
          </ac:spMkLst>
        </pc:spChg>
        <pc:spChg chg="del">
          <ac:chgData name="Jang Minchang" userId="5d9bafdb3db22792" providerId="LiveId" clId="{2B16F7E3-B26D-45A4-96D3-0D6611D92FC8}" dt="2023-04-18T14:10:58.151" v="4713" actId="478"/>
          <ac:spMkLst>
            <pc:docMk/>
            <pc:sldMk cId="2754095597" sldId="584"/>
            <ac:spMk id="10" creationId="{4A301DCA-C36A-8D61-B6D7-A2BA7238D131}"/>
          </ac:spMkLst>
        </pc:spChg>
        <pc:grpChg chg="add mod">
          <ac:chgData name="Jang Minchang" userId="5d9bafdb3db22792" providerId="LiveId" clId="{2B16F7E3-B26D-45A4-96D3-0D6611D92FC8}" dt="2023-04-18T14:15:33.919" v="5193" actId="14100"/>
          <ac:grpSpMkLst>
            <pc:docMk/>
            <pc:sldMk cId="2754095597" sldId="584"/>
            <ac:grpSpMk id="4" creationId="{8C187059-8B9D-81CB-2001-9A89261E1C5A}"/>
          </ac:grpSpMkLst>
        </pc:grpChg>
      </pc:sldChg>
      <pc:sldChg chg="addSp delSp modSp add mod">
        <pc:chgData name="Jang Minchang" userId="5d9bafdb3db22792" providerId="LiveId" clId="{2B16F7E3-B26D-45A4-96D3-0D6611D92FC8}" dt="2023-04-18T14:25:58.676" v="6057" actId="14100"/>
        <pc:sldMkLst>
          <pc:docMk/>
          <pc:sldMk cId="1827266233" sldId="585"/>
        </pc:sldMkLst>
        <pc:spChg chg="mod">
          <ac:chgData name="Jang Minchang" userId="5d9bafdb3db22792" providerId="LiveId" clId="{2B16F7E3-B26D-45A4-96D3-0D6611D92FC8}" dt="2023-04-18T14:17:41.299" v="5418" actId="20577"/>
          <ac:spMkLst>
            <pc:docMk/>
            <pc:sldMk cId="1827266233" sldId="585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18T14:17:44.421" v="5419" actId="1076"/>
          <ac:spMkLst>
            <pc:docMk/>
            <pc:sldMk cId="1827266233" sldId="585"/>
            <ac:spMk id="9" creationId="{BD0D7BFA-8994-1200-172C-06446ACD9898}"/>
          </ac:spMkLst>
        </pc:spChg>
        <pc:spChg chg="mod">
          <ac:chgData name="Jang Minchang" userId="5d9bafdb3db22792" providerId="LiveId" clId="{2B16F7E3-B26D-45A4-96D3-0D6611D92FC8}" dt="2023-04-18T14:21:11.882" v="5640" actId="20577"/>
          <ac:spMkLst>
            <pc:docMk/>
            <pc:sldMk cId="1827266233" sldId="585"/>
            <ac:spMk id="10" creationId="{6AD2A75F-F96D-F64C-C77D-99BF081CCDA8}"/>
          </ac:spMkLst>
        </pc:spChg>
        <pc:spChg chg="mod">
          <ac:chgData name="Jang Minchang" userId="5d9bafdb3db22792" providerId="LiveId" clId="{2B16F7E3-B26D-45A4-96D3-0D6611D92FC8}" dt="2023-04-18T14:25:45.877" v="6055" actId="20577"/>
          <ac:spMkLst>
            <pc:docMk/>
            <pc:sldMk cId="1827266233" sldId="585"/>
            <ac:spMk id="11" creationId="{25C1E595-1002-46BD-C23A-35ED403066E1}"/>
          </ac:spMkLst>
        </pc:spChg>
        <pc:spChg chg="mod">
          <ac:chgData name="Jang Minchang" userId="5d9bafdb3db22792" providerId="LiveId" clId="{2B16F7E3-B26D-45A4-96D3-0D6611D92FC8}" dt="2023-04-18T14:25:58.676" v="6057" actId="14100"/>
          <ac:spMkLst>
            <pc:docMk/>
            <pc:sldMk cId="1827266233" sldId="585"/>
            <ac:spMk id="12" creationId="{13FE6329-0EDA-52FC-DA60-EECCCEAC2C58}"/>
          </ac:spMkLst>
        </pc:spChg>
        <pc:grpChg chg="del">
          <ac:chgData name="Jang Minchang" userId="5d9bafdb3db22792" providerId="LiveId" clId="{2B16F7E3-B26D-45A4-96D3-0D6611D92FC8}" dt="2023-04-18T14:16:54.345" v="5209" actId="478"/>
          <ac:grpSpMkLst>
            <pc:docMk/>
            <pc:sldMk cId="1827266233" sldId="585"/>
            <ac:grpSpMk id="4" creationId="{8C187059-8B9D-81CB-2001-9A89261E1C5A}"/>
          </ac:grpSpMkLst>
        </pc:grpChg>
        <pc:grpChg chg="add mod">
          <ac:chgData name="Jang Minchang" userId="5d9bafdb3db22792" providerId="LiveId" clId="{2B16F7E3-B26D-45A4-96D3-0D6611D92FC8}" dt="2023-04-18T14:20:44.128" v="5508" actId="1076"/>
          <ac:grpSpMkLst>
            <pc:docMk/>
            <pc:sldMk cId="1827266233" sldId="585"/>
            <ac:grpSpMk id="8" creationId="{C5F3FC61-CA18-D35E-284A-F77D2A9BA1E6}"/>
          </ac:grpSpMkLst>
        </pc:grpChg>
      </pc:sldChg>
      <pc:sldChg chg="addSp delSp modSp add mod">
        <pc:chgData name="Jang Minchang" userId="5d9bafdb3db22792" providerId="LiveId" clId="{2B16F7E3-B26D-45A4-96D3-0D6611D92FC8}" dt="2023-04-18T14:23:36.882" v="5877" actId="1076"/>
        <pc:sldMkLst>
          <pc:docMk/>
          <pc:sldMk cId="4024050917" sldId="586"/>
        </pc:sldMkLst>
        <pc:spChg chg="mod">
          <ac:chgData name="Jang Minchang" userId="5d9bafdb3db22792" providerId="LiveId" clId="{2B16F7E3-B26D-45A4-96D3-0D6611D92FC8}" dt="2023-04-18T14:23:31.131" v="5876" actId="20577"/>
          <ac:spMkLst>
            <pc:docMk/>
            <pc:sldMk cId="4024050917" sldId="586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18T14:18:01.149" v="5435"/>
          <ac:spMkLst>
            <pc:docMk/>
            <pc:sldMk cId="4024050917" sldId="586"/>
            <ac:spMk id="3" creationId="{E06A0340-3FD7-9797-D084-87FDD5914DEC}"/>
          </ac:spMkLst>
        </pc:spChg>
        <pc:spChg chg="del">
          <ac:chgData name="Jang Minchang" userId="5d9bafdb3db22792" providerId="LiveId" clId="{2B16F7E3-B26D-45A4-96D3-0D6611D92FC8}" dt="2023-04-18T14:22:31.607" v="5700" actId="478"/>
          <ac:spMkLst>
            <pc:docMk/>
            <pc:sldMk cId="4024050917" sldId="586"/>
            <ac:spMk id="9" creationId="{BD0D7BFA-8994-1200-172C-06446ACD9898}"/>
          </ac:spMkLst>
        </pc:spChg>
        <pc:picChg chg="add mod">
          <ac:chgData name="Jang Minchang" userId="5d9bafdb3db22792" providerId="LiveId" clId="{2B16F7E3-B26D-45A4-96D3-0D6611D92FC8}" dt="2023-04-18T14:23:36.882" v="5877" actId="1076"/>
          <ac:picMkLst>
            <pc:docMk/>
            <pc:sldMk cId="4024050917" sldId="586"/>
            <ac:picMk id="4" creationId="{DC2F0295-AE45-A57F-7804-62F7C7BCFA61}"/>
          </ac:picMkLst>
        </pc:picChg>
      </pc:sldChg>
      <pc:sldChg chg="addSp delSp modSp add mod">
        <pc:chgData name="Jang Minchang" userId="5d9bafdb3db22792" providerId="LiveId" clId="{2B16F7E3-B26D-45A4-96D3-0D6611D92FC8}" dt="2023-04-18T15:28:27.454" v="9988" actId="20577"/>
        <pc:sldMkLst>
          <pc:docMk/>
          <pc:sldMk cId="22588359" sldId="587"/>
        </pc:sldMkLst>
        <pc:spChg chg="mod">
          <ac:chgData name="Jang Minchang" userId="5d9bafdb3db22792" providerId="LiveId" clId="{2B16F7E3-B26D-45A4-96D3-0D6611D92FC8}" dt="2023-04-18T15:28:27.454" v="9988" actId="20577"/>
          <ac:spMkLst>
            <pc:docMk/>
            <pc:sldMk cId="22588359" sldId="587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18T14:27:51.632" v="6148" actId="1076"/>
          <ac:spMkLst>
            <pc:docMk/>
            <pc:sldMk cId="22588359" sldId="587"/>
            <ac:spMk id="6" creationId="{09C2103E-7ED4-4658-DB22-B4277D2B797A}"/>
          </ac:spMkLst>
        </pc:spChg>
        <pc:picChg chg="del">
          <ac:chgData name="Jang Minchang" userId="5d9bafdb3db22792" providerId="LiveId" clId="{2B16F7E3-B26D-45A4-96D3-0D6611D92FC8}" dt="2023-04-18T14:23:45.204" v="5879" actId="478"/>
          <ac:picMkLst>
            <pc:docMk/>
            <pc:sldMk cId="22588359" sldId="587"/>
            <ac:picMk id="4" creationId="{DC2F0295-AE45-A57F-7804-62F7C7BCFA61}"/>
          </ac:picMkLst>
        </pc:picChg>
      </pc:sldChg>
      <pc:sldChg chg="modSp add del mod">
        <pc:chgData name="Jang Minchang" userId="5d9bafdb3db22792" providerId="LiveId" clId="{2B16F7E3-B26D-45A4-96D3-0D6611D92FC8}" dt="2023-04-18T14:21:34.051" v="5699" actId="47"/>
        <pc:sldMkLst>
          <pc:docMk/>
          <pc:sldMk cId="1190360657" sldId="587"/>
        </pc:sldMkLst>
        <pc:spChg chg="mod">
          <ac:chgData name="Jang Minchang" userId="5d9bafdb3db22792" providerId="LiveId" clId="{2B16F7E3-B26D-45A4-96D3-0D6611D92FC8}" dt="2023-04-18T14:18:23.159" v="5505" actId="20577"/>
          <ac:spMkLst>
            <pc:docMk/>
            <pc:sldMk cId="1190360657" sldId="587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18T14:20:25.880" v="5506"/>
          <ac:spMkLst>
            <pc:docMk/>
            <pc:sldMk cId="1190360657" sldId="587"/>
            <ac:spMk id="9" creationId="{BD0D7BFA-8994-1200-172C-06446ACD9898}"/>
          </ac:spMkLst>
        </pc:spChg>
      </pc:sldChg>
      <pc:sldChg chg="addSp delSp modSp add mod">
        <pc:chgData name="Jang Minchang" userId="5d9bafdb3db22792" providerId="LiveId" clId="{2B16F7E3-B26D-45A4-96D3-0D6611D92FC8}" dt="2023-04-18T14:32:47.360" v="6579" actId="403"/>
        <pc:sldMkLst>
          <pc:docMk/>
          <pc:sldMk cId="1218677115" sldId="588"/>
        </pc:sldMkLst>
        <pc:spChg chg="mod">
          <ac:chgData name="Jang Minchang" userId="5d9bafdb3db22792" providerId="LiveId" clId="{2B16F7E3-B26D-45A4-96D3-0D6611D92FC8}" dt="2023-04-18T14:31:30.428" v="6500" actId="6549"/>
          <ac:spMkLst>
            <pc:docMk/>
            <pc:sldMk cId="1218677115" sldId="588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4-18T14:29:44.257" v="6253" actId="478"/>
          <ac:spMkLst>
            <pc:docMk/>
            <pc:sldMk cId="1218677115" sldId="588"/>
            <ac:spMk id="6" creationId="{09C2103E-7ED4-4658-DB22-B4277D2B797A}"/>
          </ac:spMkLst>
        </pc:spChg>
        <pc:spChg chg="add mod">
          <ac:chgData name="Jang Minchang" userId="5d9bafdb3db22792" providerId="LiveId" clId="{2B16F7E3-B26D-45A4-96D3-0D6611D92FC8}" dt="2023-04-18T14:31:52.538" v="6523" actId="1076"/>
          <ac:spMkLst>
            <pc:docMk/>
            <pc:sldMk cId="1218677115" sldId="588"/>
            <ac:spMk id="11" creationId="{C6A56D8C-EDDB-2690-379D-6AF0C86F38E6}"/>
          </ac:spMkLst>
        </pc:spChg>
        <pc:spChg chg="add mod">
          <ac:chgData name="Jang Minchang" userId="5d9bafdb3db22792" providerId="LiveId" clId="{2B16F7E3-B26D-45A4-96D3-0D6611D92FC8}" dt="2023-04-18T14:31:59.529" v="6528" actId="1076"/>
          <ac:spMkLst>
            <pc:docMk/>
            <pc:sldMk cId="1218677115" sldId="588"/>
            <ac:spMk id="12" creationId="{82E99CBA-038B-2BCD-84D1-D5E70DAAF7D5}"/>
          </ac:spMkLst>
        </pc:spChg>
        <pc:spChg chg="add mod">
          <ac:chgData name="Jang Minchang" userId="5d9bafdb3db22792" providerId="LiveId" clId="{2B16F7E3-B26D-45A4-96D3-0D6611D92FC8}" dt="2023-04-18T14:32:47.360" v="6579" actId="403"/>
          <ac:spMkLst>
            <pc:docMk/>
            <pc:sldMk cId="1218677115" sldId="588"/>
            <ac:spMk id="13" creationId="{66A6A846-2DFA-FB10-2320-7B28E2B074C7}"/>
          </ac:spMkLst>
        </pc:spChg>
        <pc:picChg chg="add del">
          <ac:chgData name="Jang Minchang" userId="5d9bafdb3db22792" providerId="LiveId" clId="{2B16F7E3-B26D-45A4-96D3-0D6611D92FC8}" dt="2023-04-18T14:30:28.499" v="6356" actId="478"/>
          <ac:picMkLst>
            <pc:docMk/>
            <pc:sldMk cId="1218677115" sldId="588"/>
            <ac:picMk id="5" creationId="{D5C8C71C-F6CA-1796-30C1-923AEF8B9FA3}"/>
          </ac:picMkLst>
        </pc:picChg>
        <pc:picChg chg="add mod">
          <ac:chgData name="Jang Minchang" userId="5d9bafdb3db22792" providerId="LiveId" clId="{2B16F7E3-B26D-45A4-96D3-0D6611D92FC8}" dt="2023-04-18T14:31:34.456" v="6501" actId="1076"/>
          <ac:picMkLst>
            <pc:docMk/>
            <pc:sldMk cId="1218677115" sldId="588"/>
            <ac:picMk id="8" creationId="{489C447E-F8A4-98CF-48A0-9E894FE144F2}"/>
          </ac:picMkLst>
        </pc:picChg>
        <pc:picChg chg="add mod">
          <ac:chgData name="Jang Minchang" userId="5d9bafdb3db22792" providerId="LiveId" clId="{2B16F7E3-B26D-45A4-96D3-0D6611D92FC8}" dt="2023-04-18T14:31:36.138" v="6502" actId="1076"/>
          <ac:picMkLst>
            <pc:docMk/>
            <pc:sldMk cId="1218677115" sldId="588"/>
            <ac:picMk id="10" creationId="{4713645D-127A-30FD-5768-F84878F946F0}"/>
          </ac:picMkLst>
        </pc:picChg>
      </pc:sldChg>
      <pc:sldChg chg="addSp delSp modSp add mod">
        <pc:chgData name="Jang Minchang" userId="5d9bafdb3db22792" providerId="LiveId" clId="{2B16F7E3-B26D-45A4-96D3-0D6611D92FC8}" dt="2023-04-18T14:37:59.089" v="6995" actId="1076"/>
        <pc:sldMkLst>
          <pc:docMk/>
          <pc:sldMk cId="3988061229" sldId="589"/>
        </pc:sldMkLst>
        <pc:spChg chg="mod">
          <ac:chgData name="Jang Minchang" userId="5d9bafdb3db22792" providerId="LiveId" clId="{2B16F7E3-B26D-45A4-96D3-0D6611D92FC8}" dt="2023-04-18T14:37:55.413" v="6994" actId="207"/>
          <ac:spMkLst>
            <pc:docMk/>
            <pc:sldMk cId="3988061229" sldId="589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18T14:37:59.089" v="6995" actId="1076"/>
          <ac:spMkLst>
            <pc:docMk/>
            <pc:sldMk cId="3988061229" sldId="589"/>
            <ac:spMk id="6" creationId="{460DD5DB-5A43-45F6-9B2B-B01243B473CB}"/>
          </ac:spMkLst>
        </pc:spChg>
        <pc:spChg chg="del">
          <ac:chgData name="Jang Minchang" userId="5d9bafdb3db22792" providerId="LiveId" clId="{2B16F7E3-B26D-45A4-96D3-0D6611D92FC8}" dt="2023-04-18T14:33:35.228" v="6581" actId="478"/>
          <ac:spMkLst>
            <pc:docMk/>
            <pc:sldMk cId="3988061229" sldId="589"/>
            <ac:spMk id="11" creationId="{C6A56D8C-EDDB-2690-379D-6AF0C86F38E6}"/>
          </ac:spMkLst>
        </pc:spChg>
        <pc:spChg chg="del">
          <ac:chgData name="Jang Minchang" userId="5d9bafdb3db22792" providerId="LiveId" clId="{2B16F7E3-B26D-45A4-96D3-0D6611D92FC8}" dt="2023-04-18T14:33:35.228" v="6581" actId="478"/>
          <ac:spMkLst>
            <pc:docMk/>
            <pc:sldMk cId="3988061229" sldId="589"/>
            <ac:spMk id="12" creationId="{82E99CBA-038B-2BCD-84D1-D5E70DAAF7D5}"/>
          </ac:spMkLst>
        </pc:spChg>
        <pc:spChg chg="del">
          <ac:chgData name="Jang Minchang" userId="5d9bafdb3db22792" providerId="LiveId" clId="{2B16F7E3-B26D-45A4-96D3-0D6611D92FC8}" dt="2023-04-18T14:33:35.228" v="6581" actId="478"/>
          <ac:spMkLst>
            <pc:docMk/>
            <pc:sldMk cId="3988061229" sldId="589"/>
            <ac:spMk id="13" creationId="{66A6A846-2DFA-FB10-2320-7B28E2B074C7}"/>
          </ac:spMkLst>
        </pc:spChg>
        <pc:spChg chg="add mod">
          <ac:chgData name="Jang Minchang" userId="5d9bafdb3db22792" providerId="LiveId" clId="{2B16F7E3-B26D-45A4-96D3-0D6611D92FC8}" dt="2023-04-18T14:37:59.089" v="6995" actId="1076"/>
          <ac:spMkLst>
            <pc:docMk/>
            <pc:sldMk cId="3988061229" sldId="589"/>
            <ac:spMk id="14" creationId="{4F1B110B-AD79-9A21-3B4B-4FBA3B466076}"/>
          </ac:spMkLst>
        </pc:spChg>
        <pc:spChg chg="add mod">
          <ac:chgData name="Jang Minchang" userId="5d9bafdb3db22792" providerId="LiveId" clId="{2B16F7E3-B26D-45A4-96D3-0D6611D92FC8}" dt="2023-04-18T14:37:59.089" v="6995" actId="1076"/>
          <ac:spMkLst>
            <pc:docMk/>
            <pc:sldMk cId="3988061229" sldId="589"/>
            <ac:spMk id="15" creationId="{273FA319-DB73-0896-0029-0974B5EC3C61}"/>
          </ac:spMkLst>
        </pc:spChg>
        <pc:picChg chg="add mod">
          <ac:chgData name="Jang Minchang" userId="5d9bafdb3db22792" providerId="LiveId" clId="{2B16F7E3-B26D-45A4-96D3-0D6611D92FC8}" dt="2023-04-18T14:37:59.089" v="6995" actId="1076"/>
          <ac:picMkLst>
            <pc:docMk/>
            <pc:sldMk cId="3988061229" sldId="589"/>
            <ac:picMk id="5" creationId="{1C58B33B-4CDB-A4C3-BF77-2F37CEF22A0D}"/>
          </ac:picMkLst>
        </pc:picChg>
        <pc:picChg chg="del">
          <ac:chgData name="Jang Minchang" userId="5d9bafdb3db22792" providerId="LiveId" clId="{2B16F7E3-B26D-45A4-96D3-0D6611D92FC8}" dt="2023-04-18T14:33:35.228" v="6581" actId="478"/>
          <ac:picMkLst>
            <pc:docMk/>
            <pc:sldMk cId="3988061229" sldId="589"/>
            <ac:picMk id="8" creationId="{489C447E-F8A4-98CF-48A0-9E894FE144F2}"/>
          </ac:picMkLst>
        </pc:picChg>
        <pc:picChg chg="add mod">
          <ac:chgData name="Jang Minchang" userId="5d9bafdb3db22792" providerId="LiveId" clId="{2B16F7E3-B26D-45A4-96D3-0D6611D92FC8}" dt="2023-04-18T14:37:59.089" v="6995" actId="1076"/>
          <ac:picMkLst>
            <pc:docMk/>
            <pc:sldMk cId="3988061229" sldId="589"/>
            <ac:picMk id="9" creationId="{6670D109-FEF9-5DAA-638A-3EA1AF1361A4}"/>
          </ac:picMkLst>
        </pc:picChg>
        <pc:picChg chg="del">
          <ac:chgData name="Jang Minchang" userId="5d9bafdb3db22792" providerId="LiveId" clId="{2B16F7E3-B26D-45A4-96D3-0D6611D92FC8}" dt="2023-04-18T14:33:35.228" v="6581" actId="478"/>
          <ac:picMkLst>
            <pc:docMk/>
            <pc:sldMk cId="3988061229" sldId="589"/>
            <ac:picMk id="10" creationId="{4713645D-127A-30FD-5768-F84878F946F0}"/>
          </ac:picMkLst>
        </pc:picChg>
      </pc:sldChg>
      <pc:sldChg chg="addSp delSp modSp add mod">
        <pc:chgData name="Jang Minchang" userId="5d9bafdb3db22792" providerId="LiveId" clId="{2B16F7E3-B26D-45A4-96D3-0D6611D92FC8}" dt="2023-04-18T14:42:24.133" v="7295" actId="207"/>
        <pc:sldMkLst>
          <pc:docMk/>
          <pc:sldMk cId="342559371" sldId="590"/>
        </pc:sldMkLst>
        <pc:spChg chg="add del mod">
          <ac:chgData name="Jang Minchang" userId="5d9bafdb3db22792" providerId="LiveId" clId="{2B16F7E3-B26D-45A4-96D3-0D6611D92FC8}" dt="2023-04-18T14:41:59.803" v="7251" actId="478"/>
          <ac:spMkLst>
            <pc:docMk/>
            <pc:sldMk cId="342559371" sldId="590"/>
            <ac:spMk id="2" creationId="{E70CEF53-FBE6-D8C0-7D02-607A5FA7B9FC}"/>
          </ac:spMkLst>
        </pc:spChg>
        <pc:spChg chg="add del">
          <ac:chgData name="Jang Minchang" userId="5d9bafdb3db22792" providerId="LiveId" clId="{2B16F7E3-B26D-45A4-96D3-0D6611D92FC8}" dt="2023-04-18T14:41:59.803" v="7251" actId="478"/>
          <ac:spMkLst>
            <pc:docMk/>
            <pc:sldMk cId="342559371" sldId="590"/>
            <ac:spMk id="3" creationId="{E06A0340-3FD7-9797-D084-87FDD5914DEC}"/>
          </ac:spMkLst>
        </pc:spChg>
        <pc:spChg chg="del">
          <ac:chgData name="Jang Minchang" userId="5d9bafdb3db22792" providerId="LiveId" clId="{2B16F7E3-B26D-45A4-96D3-0D6611D92FC8}" dt="2023-04-18T14:38:54.814" v="7131" actId="478"/>
          <ac:spMkLst>
            <pc:docMk/>
            <pc:sldMk cId="342559371" sldId="590"/>
            <ac:spMk id="6" creationId="{460DD5DB-5A43-45F6-9B2B-B01243B473CB}"/>
          </ac:spMkLst>
        </pc:spChg>
        <pc:spChg chg="add del mod ord">
          <ac:chgData name="Jang Minchang" userId="5d9bafdb3db22792" providerId="LiveId" clId="{2B16F7E3-B26D-45A4-96D3-0D6611D92FC8}" dt="2023-04-18T14:41:59.803" v="7251" actId="478"/>
          <ac:spMkLst>
            <pc:docMk/>
            <pc:sldMk cId="342559371" sldId="590"/>
            <ac:spMk id="13" creationId="{887393F8-047A-E247-2C10-7E4FD305B963}"/>
          </ac:spMkLst>
        </pc:spChg>
        <pc:spChg chg="del">
          <ac:chgData name="Jang Minchang" userId="5d9bafdb3db22792" providerId="LiveId" clId="{2B16F7E3-B26D-45A4-96D3-0D6611D92FC8}" dt="2023-04-18T14:38:54.814" v="7131" actId="478"/>
          <ac:spMkLst>
            <pc:docMk/>
            <pc:sldMk cId="342559371" sldId="590"/>
            <ac:spMk id="14" creationId="{4F1B110B-AD79-9A21-3B4B-4FBA3B466076}"/>
          </ac:spMkLst>
        </pc:spChg>
        <pc:spChg chg="del">
          <ac:chgData name="Jang Minchang" userId="5d9bafdb3db22792" providerId="LiveId" clId="{2B16F7E3-B26D-45A4-96D3-0D6611D92FC8}" dt="2023-04-18T14:38:54.814" v="7131" actId="478"/>
          <ac:spMkLst>
            <pc:docMk/>
            <pc:sldMk cId="342559371" sldId="590"/>
            <ac:spMk id="15" creationId="{273FA319-DB73-0896-0029-0974B5EC3C61}"/>
          </ac:spMkLst>
        </pc:spChg>
        <pc:spChg chg="add del mod">
          <ac:chgData name="Jang Minchang" userId="5d9bafdb3db22792" providerId="LiveId" clId="{2B16F7E3-B26D-45A4-96D3-0D6611D92FC8}" dt="2023-04-18T14:41:36.199" v="7244" actId="478"/>
          <ac:spMkLst>
            <pc:docMk/>
            <pc:sldMk cId="342559371" sldId="590"/>
            <ac:spMk id="16" creationId="{3909F513-783B-1994-9215-26FC38238530}"/>
          </ac:spMkLst>
        </pc:spChg>
        <pc:spChg chg="add del mod">
          <ac:chgData name="Jang Minchang" userId="5d9bafdb3db22792" providerId="LiveId" clId="{2B16F7E3-B26D-45A4-96D3-0D6611D92FC8}" dt="2023-04-18T14:42:01.936" v="7252" actId="6549"/>
          <ac:spMkLst>
            <pc:docMk/>
            <pc:sldMk cId="342559371" sldId="590"/>
            <ac:spMk id="17" creationId="{5C784D17-C14F-4EF8-2978-F9F19E8ABEF3}"/>
          </ac:spMkLst>
        </pc:spChg>
        <pc:spChg chg="add del mod">
          <ac:chgData name="Jang Minchang" userId="5d9bafdb3db22792" providerId="LiveId" clId="{2B16F7E3-B26D-45A4-96D3-0D6611D92FC8}" dt="2023-04-18T14:41:59.803" v="7251" actId="478"/>
          <ac:spMkLst>
            <pc:docMk/>
            <pc:sldMk cId="342559371" sldId="590"/>
            <ac:spMk id="19" creationId="{5BD39C4D-9D20-25FB-E3B2-44CBC513487E}"/>
          </ac:spMkLst>
        </pc:spChg>
        <pc:spChg chg="add del mod">
          <ac:chgData name="Jang Minchang" userId="5d9bafdb3db22792" providerId="LiveId" clId="{2B16F7E3-B26D-45A4-96D3-0D6611D92FC8}" dt="2023-04-18T14:41:59.803" v="7251" actId="478"/>
          <ac:spMkLst>
            <pc:docMk/>
            <pc:sldMk cId="342559371" sldId="590"/>
            <ac:spMk id="21" creationId="{6D4E66E8-1F58-0E5C-116F-D772FE64A42C}"/>
          </ac:spMkLst>
        </pc:spChg>
        <pc:spChg chg="add mod">
          <ac:chgData name="Jang Minchang" userId="5d9bafdb3db22792" providerId="LiveId" clId="{2B16F7E3-B26D-45A4-96D3-0D6611D92FC8}" dt="2023-04-18T14:42:24.133" v="7295" actId="207"/>
          <ac:spMkLst>
            <pc:docMk/>
            <pc:sldMk cId="342559371" sldId="590"/>
            <ac:spMk id="22" creationId="{830BC84B-AFB8-F7BD-7A39-A1BB8E723D84}"/>
          </ac:spMkLst>
        </pc:spChg>
        <pc:picChg chg="del">
          <ac:chgData name="Jang Minchang" userId="5d9bafdb3db22792" providerId="LiveId" clId="{2B16F7E3-B26D-45A4-96D3-0D6611D92FC8}" dt="2023-04-18T14:38:54.814" v="7131" actId="478"/>
          <ac:picMkLst>
            <pc:docMk/>
            <pc:sldMk cId="342559371" sldId="590"/>
            <ac:picMk id="5" creationId="{1C58B33B-4CDB-A4C3-BF77-2F37CEF22A0D}"/>
          </ac:picMkLst>
        </pc:picChg>
        <pc:picChg chg="add del mod">
          <ac:chgData name="Jang Minchang" userId="5d9bafdb3db22792" providerId="LiveId" clId="{2B16F7E3-B26D-45A4-96D3-0D6611D92FC8}" dt="2023-04-18T14:41:59.803" v="7251" actId="478"/>
          <ac:picMkLst>
            <pc:docMk/>
            <pc:sldMk cId="342559371" sldId="590"/>
            <ac:picMk id="7" creationId="{4300FF68-669A-2B33-F365-79361103AA66}"/>
          </ac:picMkLst>
        </pc:picChg>
        <pc:picChg chg="del">
          <ac:chgData name="Jang Minchang" userId="5d9bafdb3db22792" providerId="LiveId" clId="{2B16F7E3-B26D-45A4-96D3-0D6611D92FC8}" dt="2023-04-18T14:38:54.814" v="7131" actId="478"/>
          <ac:picMkLst>
            <pc:docMk/>
            <pc:sldMk cId="342559371" sldId="590"/>
            <ac:picMk id="9" creationId="{6670D109-FEF9-5DAA-638A-3EA1AF1361A4}"/>
          </ac:picMkLst>
        </pc:picChg>
        <pc:picChg chg="add del mod">
          <ac:chgData name="Jang Minchang" userId="5d9bafdb3db22792" providerId="LiveId" clId="{2B16F7E3-B26D-45A4-96D3-0D6611D92FC8}" dt="2023-04-18T14:41:59.803" v="7251" actId="478"/>
          <ac:picMkLst>
            <pc:docMk/>
            <pc:sldMk cId="342559371" sldId="590"/>
            <ac:picMk id="10" creationId="{D27E4D83-BB54-0526-02DD-48FEB8853680}"/>
          </ac:picMkLst>
        </pc:picChg>
        <pc:picChg chg="add del mod">
          <ac:chgData name="Jang Minchang" userId="5d9bafdb3db22792" providerId="LiveId" clId="{2B16F7E3-B26D-45A4-96D3-0D6611D92FC8}" dt="2023-04-18T14:41:59.803" v="7251" actId="478"/>
          <ac:picMkLst>
            <pc:docMk/>
            <pc:sldMk cId="342559371" sldId="590"/>
            <ac:picMk id="11" creationId="{D49E8D11-D1B7-6B6C-D9EB-BD2F860B5306}"/>
          </ac:picMkLst>
        </pc:picChg>
        <pc:picChg chg="add del mod">
          <ac:chgData name="Jang Minchang" userId="5d9bafdb3db22792" providerId="LiveId" clId="{2B16F7E3-B26D-45A4-96D3-0D6611D92FC8}" dt="2023-04-18T14:41:59.803" v="7251" actId="478"/>
          <ac:picMkLst>
            <pc:docMk/>
            <pc:sldMk cId="342559371" sldId="590"/>
            <ac:picMk id="12" creationId="{9B15BA12-032D-D505-130E-080F67B389C8}"/>
          </ac:picMkLst>
        </pc:picChg>
      </pc:sldChg>
      <pc:sldChg chg="addSp delSp modSp add mod">
        <pc:chgData name="Jang Minchang" userId="5d9bafdb3db22792" providerId="LiveId" clId="{2B16F7E3-B26D-45A4-96D3-0D6611D92FC8}" dt="2023-04-18T14:47:42.245" v="7793" actId="13926"/>
        <pc:sldMkLst>
          <pc:docMk/>
          <pc:sldMk cId="516907663" sldId="591"/>
        </pc:sldMkLst>
        <pc:spChg chg="mod">
          <ac:chgData name="Jang Minchang" userId="5d9bafdb3db22792" providerId="LiveId" clId="{2B16F7E3-B26D-45A4-96D3-0D6611D92FC8}" dt="2023-04-18T14:47:19.190" v="7765" actId="6549"/>
          <ac:spMkLst>
            <pc:docMk/>
            <pc:sldMk cId="516907663" sldId="591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18T14:47:26.290" v="7773" actId="1035"/>
          <ac:spMkLst>
            <pc:docMk/>
            <pc:sldMk cId="516907663" sldId="591"/>
            <ac:spMk id="5" creationId="{43D90B3E-8881-C176-2380-CA8B377DFA6D}"/>
          </ac:spMkLst>
        </pc:spChg>
        <pc:spChg chg="add mod">
          <ac:chgData name="Jang Minchang" userId="5d9bafdb3db22792" providerId="LiveId" clId="{2B16F7E3-B26D-45A4-96D3-0D6611D92FC8}" dt="2023-04-18T14:47:42.245" v="7793" actId="13926"/>
          <ac:spMkLst>
            <pc:docMk/>
            <pc:sldMk cId="516907663" sldId="591"/>
            <ac:spMk id="8" creationId="{B16CC4EB-7C69-1B1C-828D-456BD25C1B56}"/>
          </ac:spMkLst>
        </pc:spChg>
        <pc:spChg chg="del">
          <ac:chgData name="Jang Minchang" userId="5d9bafdb3db22792" providerId="LiveId" clId="{2B16F7E3-B26D-45A4-96D3-0D6611D92FC8}" dt="2023-04-18T14:43:48.661" v="7489" actId="478"/>
          <ac:spMkLst>
            <pc:docMk/>
            <pc:sldMk cId="516907663" sldId="591"/>
            <ac:spMk id="13" creationId="{887393F8-047A-E247-2C10-7E4FD305B963}"/>
          </ac:spMkLst>
        </pc:spChg>
        <pc:spChg chg="del">
          <ac:chgData name="Jang Minchang" userId="5d9bafdb3db22792" providerId="LiveId" clId="{2B16F7E3-B26D-45A4-96D3-0D6611D92FC8}" dt="2023-04-18T14:43:48.661" v="7489" actId="478"/>
          <ac:spMkLst>
            <pc:docMk/>
            <pc:sldMk cId="516907663" sldId="591"/>
            <ac:spMk id="17" creationId="{5C784D17-C14F-4EF8-2978-F9F19E8ABEF3}"/>
          </ac:spMkLst>
        </pc:spChg>
        <pc:spChg chg="del">
          <ac:chgData name="Jang Minchang" userId="5d9bafdb3db22792" providerId="LiveId" clId="{2B16F7E3-B26D-45A4-96D3-0D6611D92FC8}" dt="2023-04-18T14:43:48.661" v="7489" actId="478"/>
          <ac:spMkLst>
            <pc:docMk/>
            <pc:sldMk cId="516907663" sldId="591"/>
            <ac:spMk id="22" creationId="{830BC84B-AFB8-F7BD-7A39-A1BB8E723D84}"/>
          </ac:spMkLst>
        </pc:spChg>
        <pc:picChg chg="del">
          <ac:chgData name="Jang Minchang" userId="5d9bafdb3db22792" providerId="LiveId" clId="{2B16F7E3-B26D-45A4-96D3-0D6611D92FC8}" dt="2023-04-18T14:43:48.661" v="7489" actId="478"/>
          <ac:picMkLst>
            <pc:docMk/>
            <pc:sldMk cId="516907663" sldId="591"/>
            <ac:picMk id="7" creationId="{4300FF68-669A-2B33-F365-79361103AA66}"/>
          </ac:picMkLst>
        </pc:picChg>
        <pc:picChg chg="del">
          <ac:chgData name="Jang Minchang" userId="5d9bafdb3db22792" providerId="LiveId" clId="{2B16F7E3-B26D-45A4-96D3-0D6611D92FC8}" dt="2023-04-18T14:43:48.661" v="7489" actId="478"/>
          <ac:picMkLst>
            <pc:docMk/>
            <pc:sldMk cId="516907663" sldId="591"/>
            <ac:picMk id="10" creationId="{D27E4D83-BB54-0526-02DD-48FEB8853680}"/>
          </ac:picMkLst>
        </pc:picChg>
        <pc:picChg chg="del">
          <ac:chgData name="Jang Minchang" userId="5d9bafdb3db22792" providerId="LiveId" clId="{2B16F7E3-B26D-45A4-96D3-0D6611D92FC8}" dt="2023-04-18T14:43:48.661" v="7489" actId="478"/>
          <ac:picMkLst>
            <pc:docMk/>
            <pc:sldMk cId="516907663" sldId="591"/>
            <ac:picMk id="11" creationId="{D49E8D11-D1B7-6B6C-D9EB-BD2F860B5306}"/>
          </ac:picMkLst>
        </pc:picChg>
        <pc:picChg chg="del">
          <ac:chgData name="Jang Minchang" userId="5d9bafdb3db22792" providerId="LiveId" clId="{2B16F7E3-B26D-45A4-96D3-0D6611D92FC8}" dt="2023-04-18T14:43:48.661" v="7489" actId="478"/>
          <ac:picMkLst>
            <pc:docMk/>
            <pc:sldMk cId="516907663" sldId="591"/>
            <ac:picMk id="12" creationId="{9B15BA12-032D-D505-130E-080F67B389C8}"/>
          </ac:picMkLst>
        </pc:picChg>
      </pc:sldChg>
      <pc:sldChg chg="addSp delSp modSp add mod">
        <pc:chgData name="Jang Minchang" userId="5d9bafdb3db22792" providerId="LiveId" clId="{2B16F7E3-B26D-45A4-96D3-0D6611D92FC8}" dt="2023-04-18T14:51:35.212" v="8187" actId="13926"/>
        <pc:sldMkLst>
          <pc:docMk/>
          <pc:sldMk cId="854863715" sldId="592"/>
        </pc:sldMkLst>
        <pc:spChg chg="mod">
          <ac:chgData name="Jang Minchang" userId="5d9bafdb3db22792" providerId="LiveId" clId="{2B16F7E3-B26D-45A4-96D3-0D6611D92FC8}" dt="2023-04-18T14:51:02.191" v="8169" actId="20577"/>
          <ac:spMkLst>
            <pc:docMk/>
            <pc:sldMk cId="854863715" sldId="592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4-18T14:49:17.799" v="7795" actId="478"/>
          <ac:spMkLst>
            <pc:docMk/>
            <pc:sldMk cId="854863715" sldId="592"/>
            <ac:spMk id="5" creationId="{43D90B3E-8881-C176-2380-CA8B377DFA6D}"/>
          </ac:spMkLst>
        </pc:spChg>
        <pc:spChg chg="add mod">
          <ac:chgData name="Jang Minchang" userId="5d9bafdb3db22792" providerId="LiveId" clId="{2B16F7E3-B26D-45A4-96D3-0D6611D92FC8}" dt="2023-04-18T14:51:35.212" v="8187" actId="13926"/>
          <ac:spMkLst>
            <pc:docMk/>
            <pc:sldMk cId="854863715" sldId="592"/>
            <ac:spMk id="6" creationId="{F22F5BC8-0E2F-5FB0-5074-342764F34B6C}"/>
          </ac:spMkLst>
        </pc:spChg>
        <pc:spChg chg="del">
          <ac:chgData name="Jang Minchang" userId="5d9bafdb3db22792" providerId="LiveId" clId="{2B16F7E3-B26D-45A4-96D3-0D6611D92FC8}" dt="2023-04-18T14:49:17.799" v="7795" actId="478"/>
          <ac:spMkLst>
            <pc:docMk/>
            <pc:sldMk cId="854863715" sldId="592"/>
            <ac:spMk id="8" creationId="{B16CC4EB-7C69-1B1C-828D-456BD25C1B56}"/>
          </ac:spMkLst>
        </pc:spChg>
      </pc:sldChg>
      <pc:sldChg chg="addSp delSp modSp add mod">
        <pc:chgData name="Jang Minchang" userId="5d9bafdb3db22792" providerId="LiveId" clId="{2B16F7E3-B26D-45A4-96D3-0D6611D92FC8}" dt="2023-04-18T15:31:39.002" v="9995" actId="1076"/>
        <pc:sldMkLst>
          <pc:docMk/>
          <pc:sldMk cId="2973275127" sldId="593"/>
        </pc:sldMkLst>
        <pc:spChg chg="mod">
          <ac:chgData name="Jang Minchang" userId="5d9bafdb3db22792" providerId="LiveId" clId="{2B16F7E3-B26D-45A4-96D3-0D6611D92FC8}" dt="2023-04-18T15:28:29.665" v="9990" actId="20577"/>
          <ac:spMkLst>
            <pc:docMk/>
            <pc:sldMk cId="2973275127" sldId="593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18T15:13:11.444" v="9940" actId="1076"/>
          <ac:spMkLst>
            <pc:docMk/>
            <pc:sldMk cId="2973275127" sldId="593"/>
            <ac:spMk id="5" creationId="{12D23717-6933-3F6A-CA98-2D170212B393}"/>
          </ac:spMkLst>
        </pc:spChg>
        <pc:spChg chg="del">
          <ac:chgData name="Jang Minchang" userId="5d9bafdb3db22792" providerId="LiveId" clId="{2B16F7E3-B26D-45A4-96D3-0D6611D92FC8}" dt="2023-04-18T14:51:46.512" v="8189" actId="478"/>
          <ac:spMkLst>
            <pc:docMk/>
            <pc:sldMk cId="2973275127" sldId="593"/>
            <ac:spMk id="6" creationId="{F22F5BC8-0E2F-5FB0-5074-342764F34B6C}"/>
          </ac:spMkLst>
        </pc:spChg>
        <pc:picChg chg="add mod">
          <ac:chgData name="Jang Minchang" userId="5d9bafdb3db22792" providerId="LiveId" clId="{2B16F7E3-B26D-45A4-96D3-0D6611D92FC8}" dt="2023-04-18T15:13:11.444" v="9940" actId="1076"/>
          <ac:picMkLst>
            <pc:docMk/>
            <pc:sldMk cId="2973275127" sldId="593"/>
            <ac:picMk id="4" creationId="{EB7C8361-D26B-E33C-D387-0A061C65B4DF}"/>
          </ac:picMkLst>
        </pc:picChg>
        <pc:picChg chg="add mod">
          <ac:chgData name="Jang Minchang" userId="5d9bafdb3db22792" providerId="LiveId" clId="{2B16F7E3-B26D-45A4-96D3-0D6611D92FC8}" dt="2023-04-18T15:31:39.002" v="9995" actId="1076"/>
          <ac:picMkLst>
            <pc:docMk/>
            <pc:sldMk cId="2973275127" sldId="593"/>
            <ac:picMk id="8" creationId="{8B5FDFDC-7C83-AA35-A213-3B42023ED336}"/>
          </ac:picMkLst>
        </pc:picChg>
      </pc:sldChg>
      <pc:sldChg chg="addSp modSp add mod">
        <pc:chgData name="Jang Minchang" userId="5d9bafdb3db22792" providerId="LiveId" clId="{2B16F7E3-B26D-45A4-96D3-0D6611D92FC8}" dt="2023-04-18T14:56:08.286" v="8723" actId="571"/>
        <pc:sldMkLst>
          <pc:docMk/>
          <pc:sldMk cId="1955227535" sldId="594"/>
        </pc:sldMkLst>
        <pc:spChg chg="mod">
          <ac:chgData name="Jang Minchang" userId="5d9bafdb3db22792" providerId="LiveId" clId="{2B16F7E3-B26D-45A4-96D3-0D6611D92FC8}" dt="2023-04-18T14:55:21.667" v="8706" actId="20577"/>
          <ac:spMkLst>
            <pc:docMk/>
            <pc:sldMk cId="1955227535" sldId="594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18T14:55:50.764" v="8718" actId="1076"/>
          <ac:spMkLst>
            <pc:docMk/>
            <pc:sldMk cId="1955227535" sldId="594"/>
            <ac:spMk id="8" creationId="{C5BC7EFD-0C46-D4A5-D76C-285F0E6FC736}"/>
          </ac:spMkLst>
        </pc:spChg>
        <pc:spChg chg="add mod">
          <ac:chgData name="Jang Minchang" userId="5d9bafdb3db22792" providerId="LiveId" clId="{2B16F7E3-B26D-45A4-96D3-0D6611D92FC8}" dt="2023-04-18T14:56:08.286" v="8723" actId="571"/>
          <ac:spMkLst>
            <pc:docMk/>
            <pc:sldMk cId="1955227535" sldId="594"/>
            <ac:spMk id="11" creationId="{E76C9D22-E2F9-E985-1D7E-4F604133D364}"/>
          </ac:spMkLst>
        </pc:spChg>
        <pc:picChg chg="add mod">
          <ac:chgData name="Jang Minchang" userId="5d9bafdb3db22792" providerId="LiveId" clId="{2B16F7E3-B26D-45A4-96D3-0D6611D92FC8}" dt="2023-04-18T14:55:37.199" v="8709" actId="1076"/>
          <ac:picMkLst>
            <pc:docMk/>
            <pc:sldMk cId="1955227535" sldId="594"/>
            <ac:picMk id="7" creationId="{0DB0858A-3F30-A1F4-0827-CE361FEDF274}"/>
          </ac:picMkLst>
        </pc:picChg>
        <pc:picChg chg="add mod">
          <ac:chgData name="Jang Minchang" userId="5d9bafdb3db22792" providerId="LiveId" clId="{2B16F7E3-B26D-45A4-96D3-0D6611D92FC8}" dt="2023-04-18T14:56:04.841" v="8722" actId="1076"/>
          <ac:picMkLst>
            <pc:docMk/>
            <pc:sldMk cId="1955227535" sldId="594"/>
            <ac:picMk id="10" creationId="{D9911740-A7A0-9243-9F06-940040BC52AE}"/>
          </ac:picMkLst>
        </pc:picChg>
      </pc:sldChg>
      <pc:sldChg chg="addSp delSp modSp add mod">
        <pc:chgData name="Jang Minchang" userId="5d9bafdb3db22792" providerId="LiveId" clId="{2B16F7E3-B26D-45A4-96D3-0D6611D92FC8}" dt="2023-04-18T15:02:10.198" v="9218" actId="1076"/>
        <pc:sldMkLst>
          <pc:docMk/>
          <pc:sldMk cId="2019004995" sldId="595"/>
        </pc:sldMkLst>
        <pc:spChg chg="mod ord">
          <ac:chgData name="Jang Minchang" userId="5d9bafdb3db22792" providerId="LiveId" clId="{2B16F7E3-B26D-45A4-96D3-0D6611D92FC8}" dt="2023-04-18T15:00:37.730" v="8988" actId="20577"/>
          <ac:spMkLst>
            <pc:docMk/>
            <pc:sldMk cId="2019004995" sldId="595"/>
            <ac:spMk id="2" creationId="{E70CEF53-FBE6-D8C0-7D02-607A5FA7B9FC}"/>
          </ac:spMkLst>
        </pc:spChg>
        <pc:spChg chg="del mod">
          <ac:chgData name="Jang Minchang" userId="5d9bafdb3db22792" providerId="LiveId" clId="{2B16F7E3-B26D-45A4-96D3-0D6611D92FC8}" dt="2023-04-18T14:57:02.745" v="8787" actId="478"/>
          <ac:spMkLst>
            <pc:docMk/>
            <pc:sldMk cId="2019004995" sldId="595"/>
            <ac:spMk id="5" creationId="{12D23717-6933-3F6A-CA98-2D170212B393}"/>
          </ac:spMkLst>
        </pc:spChg>
        <pc:spChg chg="del">
          <ac:chgData name="Jang Minchang" userId="5d9bafdb3db22792" providerId="LiveId" clId="{2B16F7E3-B26D-45A4-96D3-0D6611D92FC8}" dt="2023-04-18T14:58:51.025" v="8882" actId="478"/>
          <ac:spMkLst>
            <pc:docMk/>
            <pc:sldMk cId="2019004995" sldId="595"/>
            <ac:spMk id="8" creationId="{C5BC7EFD-0C46-D4A5-D76C-285F0E6FC736}"/>
          </ac:spMkLst>
        </pc:spChg>
        <pc:spChg chg="add mod ord">
          <ac:chgData name="Jang Minchang" userId="5d9bafdb3db22792" providerId="LiveId" clId="{2B16F7E3-B26D-45A4-96D3-0D6611D92FC8}" dt="2023-04-18T14:59:58.962" v="8987" actId="13926"/>
          <ac:spMkLst>
            <pc:docMk/>
            <pc:sldMk cId="2019004995" sldId="595"/>
            <ac:spMk id="9" creationId="{07163BDB-AA24-DC86-7E61-E4806489D787}"/>
          </ac:spMkLst>
        </pc:spChg>
        <pc:spChg chg="del mod">
          <ac:chgData name="Jang Minchang" userId="5d9bafdb3db22792" providerId="LiveId" clId="{2B16F7E3-B26D-45A4-96D3-0D6611D92FC8}" dt="2023-04-18T14:59:27.733" v="8952" actId="478"/>
          <ac:spMkLst>
            <pc:docMk/>
            <pc:sldMk cId="2019004995" sldId="595"/>
            <ac:spMk id="11" creationId="{E76C9D22-E2F9-E985-1D7E-4F604133D364}"/>
          </ac:spMkLst>
        </pc:spChg>
        <pc:spChg chg="mod">
          <ac:chgData name="Jang Minchang" userId="5d9bafdb3db22792" providerId="LiveId" clId="{2B16F7E3-B26D-45A4-96D3-0D6611D92FC8}" dt="2023-04-18T15:01:16.865" v="8989"/>
          <ac:spMkLst>
            <pc:docMk/>
            <pc:sldMk cId="2019004995" sldId="595"/>
            <ac:spMk id="13" creationId="{D96B59F0-64DC-140A-5866-929ED0E028F0}"/>
          </ac:spMkLst>
        </pc:spChg>
        <pc:spChg chg="mod">
          <ac:chgData name="Jang Minchang" userId="5d9bafdb3db22792" providerId="LiveId" clId="{2B16F7E3-B26D-45A4-96D3-0D6611D92FC8}" dt="2023-04-18T15:01:16.865" v="8989"/>
          <ac:spMkLst>
            <pc:docMk/>
            <pc:sldMk cId="2019004995" sldId="595"/>
            <ac:spMk id="14" creationId="{3E8D67D8-FCF7-38FF-C40A-7982B7E71A8A}"/>
          </ac:spMkLst>
        </pc:spChg>
        <pc:spChg chg="mod">
          <ac:chgData name="Jang Minchang" userId="5d9bafdb3db22792" providerId="LiveId" clId="{2B16F7E3-B26D-45A4-96D3-0D6611D92FC8}" dt="2023-04-18T15:01:16.865" v="8989"/>
          <ac:spMkLst>
            <pc:docMk/>
            <pc:sldMk cId="2019004995" sldId="595"/>
            <ac:spMk id="15" creationId="{1B58156E-2B78-4172-C24C-EEF689511ED7}"/>
          </ac:spMkLst>
        </pc:spChg>
        <pc:spChg chg="mod">
          <ac:chgData name="Jang Minchang" userId="5d9bafdb3db22792" providerId="LiveId" clId="{2B16F7E3-B26D-45A4-96D3-0D6611D92FC8}" dt="2023-04-18T15:01:31.030" v="9050"/>
          <ac:spMkLst>
            <pc:docMk/>
            <pc:sldMk cId="2019004995" sldId="595"/>
            <ac:spMk id="17" creationId="{D9F4A8C2-15A4-6557-65B2-5799B265CE3D}"/>
          </ac:spMkLst>
        </pc:spChg>
        <pc:spChg chg="mod">
          <ac:chgData name="Jang Minchang" userId="5d9bafdb3db22792" providerId="LiveId" clId="{2B16F7E3-B26D-45A4-96D3-0D6611D92FC8}" dt="2023-04-18T15:02:10.198" v="9218" actId="1076"/>
          <ac:spMkLst>
            <pc:docMk/>
            <pc:sldMk cId="2019004995" sldId="595"/>
            <ac:spMk id="18" creationId="{842A3A77-449D-0DF8-3CAB-C1746073E140}"/>
          </ac:spMkLst>
        </pc:spChg>
        <pc:spChg chg="mod">
          <ac:chgData name="Jang Minchang" userId="5d9bafdb3db22792" providerId="LiveId" clId="{2B16F7E3-B26D-45A4-96D3-0D6611D92FC8}" dt="2023-04-18T15:01:19.119" v="8990"/>
          <ac:spMkLst>
            <pc:docMk/>
            <pc:sldMk cId="2019004995" sldId="595"/>
            <ac:spMk id="19" creationId="{B5412982-9E7C-1B76-1A12-434A90367E59}"/>
          </ac:spMkLst>
        </pc:spChg>
        <pc:grpChg chg="add mod">
          <ac:chgData name="Jang Minchang" userId="5d9bafdb3db22792" providerId="LiveId" clId="{2B16F7E3-B26D-45A4-96D3-0D6611D92FC8}" dt="2023-04-18T15:01:16.865" v="8989"/>
          <ac:grpSpMkLst>
            <pc:docMk/>
            <pc:sldMk cId="2019004995" sldId="595"/>
            <ac:grpSpMk id="12" creationId="{B86F1677-3DCA-226F-1FA1-BC0DB35A1402}"/>
          </ac:grpSpMkLst>
        </pc:grpChg>
        <pc:grpChg chg="add mod">
          <ac:chgData name="Jang Minchang" userId="5d9bafdb3db22792" providerId="LiveId" clId="{2B16F7E3-B26D-45A4-96D3-0D6611D92FC8}" dt="2023-04-18T15:02:04.028" v="9216" actId="1076"/>
          <ac:grpSpMkLst>
            <pc:docMk/>
            <pc:sldMk cId="2019004995" sldId="595"/>
            <ac:grpSpMk id="16" creationId="{391AB70E-2B19-BE23-B9DD-385B7F3CAD4A}"/>
          </ac:grpSpMkLst>
        </pc:grpChg>
        <pc:picChg chg="del">
          <ac:chgData name="Jang Minchang" userId="5d9bafdb3db22792" providerId="LiveId" clId="{2B16F7E3-B26D-45A4-96D3-0D6611D92FC8}" dt="2023-04-18T14:56:58.230" v="8785" actId="478"/>
          <ac:picMkLst>
            <pc:docMk/>
            <pc:sldMk cId="2019004995" sldId="595"/>
            <ac:picMk id="4" creationId="{EB7C8361-D26B-E33C-D387-0A061C65B4DF}"/>
          </ac:picMkLst>
        </pc:picChg>
        <pc:picChg chg="del">
          <ac:chgData name="Jang Minchang" userId="5d9bafdb3db22792" providerId="LiveId" clId="{2B16F7E3-B26D-45A4-96D3-0D6611D92FC8}" dt="2023-04-18T14:58:49.928" v="8881" actId="478"/>
          <ac:picMkLst>
            <pc:docMk/>
            <pc:sldMk cId="2019004995" sldId="595"/>
            <ac:picMk id="7" creationId="{0DB0858A-3F30-A1F4-0827-CE361FEDF274}"/>
          </ac:picMkLst>
        </pc:picChg>
        <pc:picChg chg="mod">
          <ac:chgData name="Jang Minchang" userId="5d9bafdb3db22792" providerId="LiveId" clId="{2B16F7E3-B26D-45A4-96D3-0D6611D92FC8}" dt="2023-04-18T14:59:31.981" v="8954" actId="1076"/>
          <ac:picMkLst>
            <pc:docMk/>
            <pc:sldMk cId="2019004995" sldId="595"/>
            <ac:picMk id="10" creationId="{D9911740-A7A0-9243-9F06-940040BC52AE}"/>
          </ac:picMkLst>
        </pc:picChg>
      </pc:sldChg>
      <pc:sldChg chg="addSp delSp modSp add mod">
        <pc:chgData name="Jang Minchang" userId="5d9bafdb3db22792" providerId="LiveId" clId="{2B16F7E3-B26D-45A4-96D3-0D6611D92FC8}" dt="2023-04-18T15:35:39.213" v="10082" actId="13926"/>
        <pc:sldMkLst>
          <pc:docMk/>
          <pc:sldMk cId="2175663164" sldId="596"/>
        </pc:sldMkLst>
        <pc:spChg chg="mod">
          <ac:chgData name="Jang Minchang" userId="5d9bafdb3db22792" providerId="LiveId" clId="{2B16F7E3-B26D-45A4-96D3-0D6611D92FC8}" dt="2023-04-18T15:06:07.440" v="9583" actId="6549"/>
          <ac:spMkLst>
            <pc:docMk/>
            <pc:sldMk cId="2175663164" sldId="596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18T15:05:10.553" v="9368" actId="20577"/>
          <ac:spMkLst>
            <pc:docMk/>
            <pc:sldMk cId="2175663164" sldId="596"/>
            <ac:spMk id="5" creationId="{A2C5900E-FC54-BA66-C9D4-517024F2FED7}"/>
          </ac:spMkLst>
        </pc:spChg>
        <pc:spChg chg="mod">
          <ac:chgData name="Jang Minchang" userId="5d9bafdb3db22792" providerId="LiveId" clId="{2B16F7E3-B26D-45A4-96D3-0D6611D92FC8}" dt="2023-04-18T15:04:52.011" v="9362"/>
          <ac:spMkLst>
            <pc:docMk/>
            <pc:sldMk cId="2175663164" sldId="596"/>
            <ac:spMk id="6" creationId="{2D778204-8E16-948E-A510-333AA4FC2105}"/>
          </ac:spMkLst>
        </pc:spChg>
        <pc:spChg chg="mod">
          <ac:chgData name="Jang Minchang" userId="5d9bafdb3db22792" providerId="LiveId" clId="{2B16F7E3-B26D-45A4-96D3-0D6611D92FC8}" dt="2023-04-18T15:04:52.011" v="9362"/>
          <ac:spMkLst>
            <pc:docMk/>
            <pc:sldMk cId="2175663164" sldId="596"/>
            <ac:spMk id="7" creationId="{139AA5BF-0052-0668-99D0-4DC84C3AD8E3}"/>
          </ac:spMkLst>
        </pc:spChg>
        <pc:spChg chg="add del">
          <ac:chgData name="Jang Minchang" userId="5d9bafdb3db22792" providerId="LiveId" clId="{2B16F7E3-B26D-45A4-96D3-0D6611D92FC8}" dt="2023-04-18T15:05:17.648" v="9374" actId="478"/>
          <ac:spMkLst>
            <pc:docMk/>
            <pc:sldMk cId="2175663164" sldId="596"/>
            <ac:spMk id="9" creationId="{07163BDB-AA24-DC86-7E61-E4806489D787}"/>
          </ac:spMkLst>
        </pc:spChg>
        <pc:spChg chg="mod">
          <ac:chgData name="Jang Minchang" userId="5d9bafdb3db22792" providerId="LiveId" clId="{2B16F7E3-B26D-45A4-96D3-0D6611D92FC8}" dt="2023-04-18T15:06:29.694" v="9596"/>
          <ac:spMkLst>
            <pc:docMk/>
            <pc:sldMk cId="2175663164" sldId="596"/>
            <ac:spMk id="11" creationId="{AF3DB1DE-A488-6BB0-4E95-82B0B27C5E19}"/>
          </ac:spMkLst>
        </pc:spChg>
        <pc:spChg chg="mod">
          <ac:chgData name="Jang Minchang" userId="5d9bafdb3db22792" providerId="LiveId" clId="{2B16F7E3-B26D-45A4-96D3-0D6611D92FC8}" dt="2023-04-18T15:35:39.213" v="10082" actId="13926"/>
          <ac:spMkLst>
            <pc:docMk/>
            <pc:sldMk cId="2175663164" sldId="596"/>
            <ac:spMk id="20" creationId="{DF6C9882-ECFA-BD4B-6037-7261FF305000}"/>
          </ac:spMkLst>
        </pc:spChg>
        <pc:spChg chg="mod">
          <ac:chgData name="Jang Minchang" userId="5d9bafdb3db22792" providerId="LiveId" clId="{2B16F7E3-B26D-45A4-96D3-0D6611D92FC8}" dt="2023-04-18T15:07:41.280" v="9915" actId="14100"/>
          <ac:spMkLst>
            <pc:docMk/>
            <pc:sldMk cId="2175663164" sldId="596"/>
            <ac:spMk id="21" creationId="{E9D2429B-82D6-0855-F80E-711E8DB8B34B}"/>
          </ac:spMkLst>
        </pc:spChg>
        <pc:grpChg chg="add del mod">
          <ac:chgData name="Jang Minchang" userId="5d9bafdb3db22792" providerId="LiveId" clId="{2B16F7E3-B26D-45A4-96D3-0D6611D92FC8}" dt="2023-04-18T15:05:11.151" v="9370"/>
          <ac:grpSpMkLst>
            <pc:docMk/>
            <pc:sldMk cId="2175663164" sldId="596"/>
            <ac:grpSpMk id="4" creationId="{EC7FF6BF-080C-0E8E-7D75-F1F961B9B061}"/>
          </ac:grpSpMkLst>
        </pc:grpChg>
        <pc:grpChg chg="add mod">
          <ac:chgData name="Jang Minchang" userId="5d9bafdb3db22792" providerId="LiveId" clId="{2B16F7E3-B26D-45A4-96D3-0D6611D92FC8}" dt="2023-04-18T15:34:38.947" v="9996" actId="1076"/>
          <ac:grpSpMkLst>
            <pc:docMk/>
            <pc:sldMk cId="2175663164" sldId="596"/>
            <ac:grpSpMk id="8" creationId="{CD3259EA-D3E8-007A-7489-26F44E10177C}"/>
          </ac:grpSpMkLst>
        </pc:grpChg>
        <pc:grpChg chg="del">
          <ac:chgData name="Jang Minchang" userId="5d9bafdb3db22792" providerId="LiveId" clId="{2B16F7E3-B26D-45A4-96D3-0D6611D92FC8}" dt="2023-04-18T15:03:47.413" v="9221" actId="478"/>
          <ac:grpSpMkLst>
            <pc:docMk/>
            <pc:sldMk cId="2175663164" sldId="596"/>
            <ac:grpSpMk id="16" creationId="{391AB70E-2B19-BE23-B9DD-385B7F3CAD4A}"/>
          </ac:grpSpMkLst>
        </pc:grpChg>
        <pc:picChg chg="del">
          <ac:chgData name="Jang Minchang" userId="5d9bafdb3db22792" providerId="LiveId" clId="{2B16F7E3-B26D-45A4-96D3-0D6611D92FC8}" dt="2023-04-18T15:03:44.867" v="9220" actId="478"/>
          <ac:picMkLst>
            <pc:docMk/>
            <pc:sldMk cId="2175663164" sldId="596"/>
            <ac:picMk id="10" creationId="{D9911740-A7A0-9243-9F06-940040BC52AE}"/>
          </ac:picMkLst>
        </pc:picChg>
      </pc:sldChg>
      <pc:sldChg chg="addSp delSp modSp mod">
        <pc:chgData name="Jang Minchang" userId="5d9bafdb3db22792" providerId="LiveId" clId="{2B16F7E3-B26D-45A4-96D3-0D6611D92FC8}" dt="2023-04-20T13:18:45.150" v="10085" actId="478"/>
        <pc:sldMkLst>
          <pc:docMk/>
          <pc:sldMk cId="3295140545" sldId="609"/>
        </pc:sldMkLst>
        <pc:spChg chg="add del mod">
          <ac:chgData name="Jang Minchang" userId="5d9bafdb3db22792" providerId="LiveId" clId="{2B16F7E3-B26D-45A4-96D3-0D6611D92FC8}" dt="2023-04-20T13:18:45.150" v="10085" actId="478"/>
          <ac:spMkLst>
            <pc:docMk/>
            <pc:sldMk cId="3295140545" sldId="609"/>
            <ac:spMk id="7" creationId="{C2F15419-F9E4-9E27-D74C-2F99A44F7BB1}"/>
          </ac:spMkLst>
        </pc:spChg>
      </pc:sldChg>
      <pc:sldChg chg="addSp delSp modSp add mod">
        <pc:chgData name="Jang Minchang" userId="5d9bafdb3db22792" providerId="LiveId" clId="{2B16F7E3-B26D-45A4-96D3-0D6611D92FC8}" dt="2023-04-20T13:19:36.046" v="10129"/>
        <pc:sldMkLst>
          <pc:docMk/>
          <pc:sldMk cId="2218319315" sldId="626"/>
        </pc:sldMkLst>
        <pc:spChg chg="mod">
          <ac:chgData name="Jang Minchang" userId="5d9bafdb3db22792" providerId="LiveId" clId="{2B16F7E3-B26D-45A4-96D3-0D6611D92FC8}" dt="2023-04-20T13:19:36.046" v="10129"/>
          <ac:spMkLst>
            <pc:docMk/>
            <pc:sldMk cId="2218319315" sldId="626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20T13:19:16.554" v="10092" actId="13926"/>
          <ac:spMkLst>
            <pc:docMk/>
            <pc:sldMk cId="2218319315" sldId="626"/>
            <ac:spMk id="7" creationId="{BF1163C2-E801-1B7A-0CFA-5AEAFE2AD0BA}"/>
          </ac:spMkLst>
        </pc:spChg>
        <pc:picChg chg="del">
          <ac:chgData name="Jang Minchang" userId="5d9bafdb3db22792" providerId="LiveId" clId="{2B16F7E3-B26D-45A4-96D3-0D6611D92FC8}" dt="2023-04-20T13:18:49.690" v="10087" actId="478"/>
          <ac:picMkLst>
            <pc:docMk/>
            <pc:sldMk cId="2218319315" sldId="626"/>
            <ac:picMk id="4" creationId="{758345ED-9045-7341-FEF9-533EE0647C9C}"/>
          </ac:picMkLst>
        </pc:picChg>
      </pc:sldChg>
      <pc:sldChg chg="addSp delSp modSp add mod">
        <pc:chgData name="Jang Minchang" userId="5d9bafdb3db22792" providerId="LiveId" clId="{2B16F7E3-B26D-45A4-96D3-0D6611D92FC8}" dt="2023-04-20T13:21:04.942" v="10470" actId="20577"/>
        <pc:sldMkLst>
          <pc:docMk/>
          <pc:sldMk cId="702951510" sldId="627"/>
        </pc:sldMkLst>
        <pc:spChg chg="mod">
          <ac:chgData name="Jang Minchang" userId="5d9bafdb3db22792" providerId="LiveId" clId="{2B16F7E3-B26D-45A4-96D3-0D6611D92FC8}" dt="2023-04-20T13:21:04.942" v="10470" actId="20577"/>
          <ac:spMkLst>
            <pc:docMk/>
            <pc:sldMk cId="702951510" sldId="627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20T13:20:55.319" v="10420" actId="1076"/>
          <ac:spMkLst>
            <pc:docMk/>
            <pc:sldMk cId="702951510" sldId="627"/>
            <ac:spMk id="4" creationId="{3FB4227E-194D-32F8-9E1B-EBDB949C2E6F}"/>
          </ac:spMkLst>
        </pc:spChg>
        <pc:spChg chg="del mod">
          <ac:chgData name="Jang Minchang" userId="5d9bafdb3db22792" providerId="LiveId" clId="{2B16F7E3-B26D-45A4-96D3-0D6611D92FC8}" dt="2023-04-20T13:19:39.702" v="10131" actId="478"/>
          <ac:spMkLst>
            <pc:docMk/>
            <pc:sldMk cId="702951510" sldId="627"/>
            <ac:spMk id="7" creationId="{BF1163C2-E801-1B7A-0CFA-5AEAFE2AD0BA}"/>
          </ac:spMkLst>
        </pc:spChg>
      </pc:sldChg>
      <pc:sldChg chg="addSp delSp modSp add mod">
        <pc:chgData name="Jang Minchang" userId="5d9bafdb3db22792" providerId="LiveId" clId="{2B16F7E3-B26D-45A4-96D3-0D6611D92FC8}" dt="2023-04-20T13:29:04.170" v="11435" actId="15"/>
        <pc:sldMkLst>
          <pc:docMk/>
          <pc:sldMk cId="3850256323" sldId="628"/>
        </pc:sldMkLst>
        <pc:spChg chg="mod">
          <ac:chgData name="Jang Minchang" userId="5d9bafdb3db22792" providerId="LiveId" clId="{2B16F7E3-B26D-45A4-96D3-0D6611D92FC8}" dt="2023-04-20T13:29:04.170" v="11435" actId="15"/>
          <ac:spMkLst>
            <pc:docMk/>
            <pc:sldMk cId="3850256323" sldId="628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4-20T13:21:09.725" v="10472" actId="478"/>
          <ac:spMkLst>
            <pc:docMk/>
            <pc:sldMk cId="3850256323" sldId="628"/>
            <ac:spMk id="4" creationId="{3FB4227E-194D-32F8-9E1B-EBDB949C2E6F}"/>
          </ac:spMkLst>
        </pc:spChg>
        <pc:spChg chg="add mod">
          <ac:chgData name="Jang Minchang" userId="5d9bafdb3db22792" providerId="LiveId" clId="{2B16F7E3-B26D-45A4-96D3-0D6611D92FC8}" dt="2023-04-20T13:24:44.053" v="11005" actId="1036"/>
          <ac:spMkLst>
            <pc:docMk/>
            <pc:sldMk cId="3850256323" sldId="628"/>
            <ac:spMk id="7" creationId="{617F5898-B93C-8AA2-E140-DAE3F1134378}"/>
          </ac:spMkLst>
        </pc:spChg>
        <pc:spChg chg="add mod">
          <ac:chgData name="Jang Minchang" userId="5d9bafdb3db22792" providerId="LiveId" clId="{2B16F7E3-B26D-45A4-96D3-0D6611D92FC8}" dt="2023-04-20T13:25:02.092" v="11036" actId="20577"/>
          <ac:spMkLst>
            <pc:docMk/>
            <pc:sldMk cId="3850256323" sldId="628"/>
            <ac:spMk id="8" creationId="{F1B5FCE9-8DFD-D562-FE5A-9FF8C9E36B7F}"/>
          </ac:spMkLst>
        </pc:spChg>
      </pc:sldChg>
      <pc:sldChg chg="modSp add mod">
        <pc:chgData name="Jang Minchang" userId="5d9bafdb3db22792" providerId="LiveId" clId="{2B16F7E3-B26D-45A4-96D3-0D6611D92FC8}" dt="2023-04-20T13:27:08.303" v="11301"/>
        <pc:sldMkLst>
          <pc:docMk/>
          <pc:sldMk cId="3632013735" sldId="629"/>
        </pc:sldMkLst>
        <pc:spChg chg="mod">
          <ac:chgData name="Jang Minchang" userId="5d9bafdb3db22792" providerId="LiveId" clId="{2B16F7E3-B26D-45A4-96D3-0D6611D92FC8}" dt="2023-04-20T13:26:07.994" v="11292" actId="20577"/>
          <ac:spMkLst>
            <pc:docMk/>
            <pc:sldMk cId="3632013735" sldId="629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20T13:27:08.303" v="11301"/>
          <ac:spMkLst>
            <pc:docMk/>
            <pc:sldMk cId="3632013735" sldId="629"/>
            <ac:spMk id="7" creationId="{BF1163C2-E801-1B7A-0CFA-5AEAFE2AD0BA}"/>
          </ac:spMkLst>
        </pc:spChg>
      </pc:sldChg>
      <pc:sldChg chg="modSp add mod">
        <pc:chgData name="Jang Minchang" userId="5d9bafdb3db22792" providerId="LiveId" clId="{2B16F7E3-B26D-45A4-96D3-0D6611D92FC8}" dt="2023-04-20T13:29:24.644" v="11464" actId="1035"/>
        <pc:sldMkLst>
          <pc:docMk/>
          <pc:sldMk cId="2097277918" sldId="630"/>
        </pc:sldMkLst>
        <pc:spChg chg="mod">
          <ac:chgData name="Jang Minchang" userId="5d9bafdb3db22792" providerId="LiveId" clId="{2B16F7E3-B26D-45A4-96D3-0D6611D92FC8}" dt="2023-04-20T13:29:11.580" v="11437" actId="20577"/>
          <ac:spMkLst>
            <pc:docMk/>
            <pc:sldMk cId="2097277918" sldId="630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20T13:29:17.098" v="11442" actId="1036"/>
          <ac:spMkLst>
            <pc:docMk/>
            <pc:sldMk cId="2097277918" sldId="630"/>
            <ac:spMk id="7" creationId="{617F5898-B93C-8AA2-E140-DAE3F1134378}"/>
          </ac:spMkLst>
        </pc:spChg>
        <pc:spChg chg="mod">
          <ac:chgData name="Jang Minchang" userId="5d9bafdb3db22792" providerId="LiveId" clId="{2B16F7E3-B26D-45A4-96D3-0D6611D92FC8}" dt="2023-04-20T13:29:24.644" v="11464" actId="1035"/>
          <ac:spMkLst>
            <pc:docMk/>
            <pc:sldMk cId="2097277918" sldId="630"/>
            <ac:spMk id="8" creationId="{F1B5FCE9-8DFD-D562-FE5A-9FF8C9E36B7F}"/>
          </ac:spMkLst>
        </pc:spChg>
      </pc:sldChg>
      <pc:sldChg chg="modSp add mod">
        <pc:chgData name="Jang Minchang" userId="5d9bafdb3db22792" providerId="LiveId" clId="{2B16F7E3-B26D-45A4-96D3-0D6611D92FC8}" dt="2023-04-20T13:31:31.193" v="11656" actId="20577"/>
        <pc:sldMkLst>
          <pc:docMk/>
          <pc:sldMk cId="1417751176" sldId="631"/>
        </pc:sldMkLst>
        <pc:spChg chg="mod">
          <ac:chgData name="Jang Minchang" userId="5d9bafdb3db22792" providerId="LiveId" clId="{2B16F7E3-B26D-45A4-96D3-0D6611D92FC8}" dt="2023-04-20T13:31:31.193" v="11656" actId="20577"/>
          <ac:spMkLst>
            <pc:docMk/>
            <pc:sldMk cId="1417751176" sldId="631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20T13:30:30.529" v="11469"/>
          <ac:spMkLst>
            <pc:docMk/>
            <pc:sldMk cId="1417751176" sldId="631"/>
            <ac:spMk id="7" creationId="{BF1163C2-E801-1B7A-0CFA-5AEAFE2AD0BA}"/>
          </ac:spMkLst>
        </pc:spChg>
      </pc:sldChg>
      <pc:sldChg chg="add del">
        <pc:chgData name="Jang Minchang" userId="5d9bafdb3db22792" providerId="LiveId" clId="{2B16F7E3-B26D-45A4-96D3-0D6611D92FC8}" dt="2023-04-20T13:29:43.951" v="11466" actId="47"/>
        <pc:sldMkLst>
          <pc:docMk/>
          <pc:sldMk cId="3070313598" sldId="631"/>
        </pc:sldMkLst>
      </pc:sldChg>
      <pc:sldChg chg="addSp delSp modSp add mod">
        <pc:chgData name="Jang Minchang" userId="5d9bafdb3db22792" providerId="LiveId" clId="{2B16F7E3-B26D-45A4-96D3-0D6611D92FC8}" dt="2023-04-20T13:39:04.145" v="12022" actId="1035"/>
        <pc:sldMkLst>
          <pc:docMk/>
          <pc:sldMk cId="3063881125" sldId="632"/>
        </pc:sldMkLst>
        <pc:spChg chg="mod">
          <ac:chgData name="Jang Minchang" userId="5d9bafdb3db22792" providerId="LiveId" clId="{2B16F7E3-B26D-45A4-96D3-0D6611D92FC8}" dt="2023-04-20T13:38:59.397" v="12019" actId="6549"/>
          <ac:spMkLst>
            <pc:docMk/>
            <pc:sldMk cId="3063881125" sldId="632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20T13:39:04.145" v="12022" actId="1035"/>
          <ac:spMkLst>
            <pc:docMk/>
            <pc:sldMk cId="3063881125" sldId="632"/>
            <ac:spMk id="5" creationId="{A15DB17D-2E7A-B3F1-108F-7DAB0A818E67}"/>
          </ac:spMkLst>
        </pc:spChg>
        <pc:spChg chg="del">
          <ac:chgData name="Jang Minchang" userId="5d9bafdb3db22792" providerId="LiveId" clId="{2B16F7E3-B26D-45A4-96D3-0D6611D92FC8}" dt="2023-04-20T13:32:08.026" v="11714" actId="478"/>
          <ac:spMkLst>
            <pc:docMk/>
            <pc:sldMk cId="3063881125" sldId="632"/>
            <ac:spMk id="7" creationId="{BF1163C2-E801-1B7A-0CFA-5AEAFE2AD0BA}"/>
          </ac:spMkLst>
        </pc:spChg>
      </pc:sldChg>
      <pc:sldChg chg="modSp add mod">
        <pc:chgData name="Jang Minchang" userId="5d9bafdb3db22792" providerId="LiveId" clId="{2B16F7E3-B26D-45A4-96D3-0D6611D92FC8}" dt="2023-04-20T13:44:04.008" v="12032" actId="1036"/>
        <pc:sldMkLst>
          <pc:docMk/>
          <pc:sldMk cId="1825268116" sldId="633"/>
        </pc:sldMkLst>
        <pc:spChg chg="mod">
          <ac:chgData name="Jang Minchang" userId="5d9bafdb3db22792" providerId="LiveId" clId="{2B16F7E3-B26D-45A4-96D3-0D6611D92FC8}" dt="2023-04-20T13:43:39.858" v="12024" actId="20577"/>
          <ac:spMkLst>
            <pc:docMk/>
            <pc:sldMk cId="1825268116" sldId="633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20T13:44:04.008" v="12032" actId="1036"/>
          <ac:spMkLst>
            <pc:docMk/>
            <pc:sldMk cId="1825268116" sldId="633"/>
            <ac:spMk id="5" creationId="{A15DB17D-2E7A-B3F1-108F-7DAB0A818E67}"/>
          </ac:spMkLst>
        </pc:spChg>
      </pc:sldChg>
      <pc:sldChg chg="modSp add mod">
        <pc:chgData name="Jang Minchang" userId="5d9bafdb3db22792" providerId="LiveId" clId="{2B16F7E3-B26D-45A4-96D3-0D6611D92FC8}" dt="2023-04-20T13:45:40.765" v="12034"/>
        <pc:sldMkLst>
          <pc:docMk/>
          <pc:sldMk cId="3627630678" sldId="634"/>
        </pc:sldMkLst>
        <pc:spChg chg="mod">
          <ac:chgData name="Jang Minchang" userId="5d9bafdb3db22792" providerId="LiveId" clId="{2B16F7E3-B26D-45A4-96D3-0D6611D92FC8}" dt="2023-04-20T13:45:40.765" v="12034"/>
          <ac:spMkLst>
            <pc:docMk/>
            <pc:sldMk cId="3627630678" sldId="634"/>
            <ac:spMk id="5" creationId="{A15DB17D-2E7A-B3F1-108F-7DAB0A818E67}"/>
          </ac:spMkLst>
        </pc:spChg>
      </pc:sldChg>
      <pc:sldChg chg="addSp delSp modSp add mod setBg">
        <pc:chgData name="Jang Minchang" userId="5d9bafdb3db22792" providerId="LiveId" clId="{2B16F7E3-B26D-45A4-96D3-0D6611D92FC8}" dt="2023-04-20T14:04:01.465" v="12887" actId="1036"/>
        <pc:sldMkLst>
          <pc:docMk/>
          <pc:sldMk cId="119866820" sldId="635"/>
        </pc:sldMkLst>
        <pc:spChg chg="mod ord">
          <ac:chgData name="Jang Minchang" userId="5d9bafdb3db22792" providerId="LiveId" clId="{2B16F7E3-B26D-45A4-96D3-0D6611D92FC8}" dt="2023-04-20T13:56:23.351" v="12686" actId="20577"/>
          <ac:spMkLst>
            <pc:docMk/>
            <pc:sldMk cId="119866820" sldId="635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20T13:52:06.198" v="12497" actId="26606"/>
          <ac:spMkLst>
            <pc:docMk/>
            <pc:sldMk cId="119866820" sldId="635"/>
            <ac:spMk id="3" creationId="{E06A0340-3FD7-9797-D084-87FDD5914DEC}"/>
          </ac:spMkLst>
        </pc:spChg>
        <pc:spChg chg="del">
          <ac:chgData name="Jang Minchang" userId="5d9bafdb3db22792" providerId="LiveId" clId="{2B16F7E3-B26D-45A4-96D3-0D6611D92FC8}" dt="2023-04-20T13:49:04.954" v="12334" actId="478"/>
          <ac:spMkLst>
            <pc:docMk/>
            <pc:sldMk cId="119866820" sldId="635"/>
            <ac:spMk id="5" creationId="{A15DB17D-2E7A-B3F1-108F-7DAB0A818E67}"/>
          </ac:spMkLst>
        </pc:spChg>
        <pc:spChg chg="mod ord">
          <ac:chgData name="Jang Minchang" userId="5d9bafdb3db22792" providerId="LiveId" clId="{2B16F7E3-B26D-45A4-96D3-0D6611D92FC8}" dt="2023-04-20T13:52:06.198" v="12497" actId="26606"/>
          <ac:spMkLst>
            <pc:docMk/>
            <pc:sldMk cId="119866820" sldId="635"/>
            <ac:spMk id="6" creationId="{5ABCEAAB-E562-2D95-5B6E-AF43FA413399}"/>
          </ac:spMkLst>
        </pc:spChg>
        <pc:spChg chg="add mod">
          <ac:chgData name="Jang Minchang" userId="5d9bafdb3db22792" providerId="LiveId" clId="{2B16F7E3-B26D-45A4-96D3-0D6611D92FC8}" dt="2023-04-20T14:04:01.465" v="12887" actId="1036"/>
          <ac:spMkLst>
            <pc:docMk/>
            <pc:sldMk cId="119866820" sldId="635"/>
            <ac:spMk id="9" creationId="{1D9CCE6F-3D95-FEFD-20CA-9C7C3BEEB03E}"/>
          </ac:spMkLst>
        </pc:spChg>
        <pc:spChg chg="add del">
          <ac:chgData name="Jang Minchang" userId="5d9bafdb3db22792" providerId="LiveId" clId="{2B16F7E3-B26D-45A4-96D3-0D6611D92FC8}" dt="2023-04-20T13:52:06.198" v="12497" actId="26606"/>
          <ac:spMkLst>
            <pc:docMk/>
            <pc:sldMk cId="119866820" sldId="635"/>
            <ac:spMk id="20" creationId="{9D25F302-27C5-414F-97F8-6EA0A6C028BA}"/>
          </ac:spMkLst>
        </pc:spChg>
        <pc:spChg chg="add del">
          <ac:chgData name="Jang Minchang" userId="5d9bafdb3db22792" providerId="LiveId" clId="{2B16F7E3-B26D-45A4-96D3-0D6611D92FC8}" dt="2023-04-20T13:52:06.198" v="12497" actId="26606"/>
          <ac:spMkLst>
            <pc:docMk/>
            <pc:sldMk cId="119866820" sldId="635"/>
            <ac:spMk id="22" creationId="{830A36F8-48C2-4842-A87B-8CE8DF4E7FD2}"/>
          </ac:spMkLst>
        </pc:spChg>
        <pc:spChg chg="add del">
          <ac:chgData name="Jang Minchang" userId="5d9bafdb3db22792" providerId="LiveId" clId="{2B16F7E3-B26D-45A4-96D3-0D6611D92FC8}" dt="2023-04-20T13:52:06.198" v="12497" actId="26606"/>
          <ac:spMkLst>
            <pc:docMk/>
            <pc:sldMk cId="119866820" sldId="635"/>
            <ac:spMk id="24" creationId="{8F451A30-466B-4996-9BA5-CD6ABCC6D558}"/>
          </ac:spMkLst>
        </pc:spChg>
        <pc:grpChg chg="add mod ord">
          <ac:chgData name="Jang Minchang" userId="5d9bafdb3db22792" providerId="LiveId" clId="{2B16F7E3-B26D-45A4-96D3-0D6611D92FC8}" dt="2023-04-20T13:52:06.198" v="12497" actId="26606"/>
          <ac:grpSpMkLst>
            <pc:docMk/>
            <pc:sldMk cId="119866820" sldId="635"/>
            <ac:grpSpMk id="12" creationId="{B86F1677-3DCA-226F-1FA1-BC0DB35A1402}"/>
          </ac:grpSpMkLst>
        </pc:grpChg>
        <pc:picChg chg="add del mod">
          <ac:chgData name="Jang Minchang" userId="5d9bafdb3db22792" providerId="LiveId" clId="{2B16F7E3-B26D-45A4-96D3-0D6611D92FC8}" dt="2023-04-20T13:52:24.161" v="12506" actId="478"/>
          <ac:picMkLst>
            <pc:docMk/>
            <pc:sldMk cId="119866820" sldId="635"/>
            <ac:picMk id="7" creationId="{86A4B9CB-90A6-99B9-451A-084CB5E18569}"/>
          </ac:picMkLst>
        </pc:picChg>
      </pc:sldChg>
      <pc:sldChg chg="modSp add mod">
        <pc:chgData name="Jang Minchang" userId="5d9bafdb3db22792" providerId="LiveId" clId="{2B16F7E3-B26D-45A4-96D3-0D6611D92FC8}" dt="2023-04-20T13:57:41.095" v="12735" actId="1076"/>
        <pc:sldMkLst>
          <pc:docMk/>
          <pc:sldMk cId="141773989" sldId="636"/>
        </pc:sldMkLst>
        <pc:spChg chg="mod">
          <ac:chgData name="Jang Minchang" userId="5d9bafdb3db22792" providerId="LiveId" clId="{2B16F7E3-B26D-45A4-96D3-0D6611D92FC8}" dt="2023-04-20T13:57:35.850" v="12734" actId="20577"/>
          <ac:spMkLst>
            <pc:docMk/>
            <pc:sldMk cId="141773989" sldId="636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20T13:57:41.095" v="12735" actId="1076"/>
          <ac:spMkLst>
            <pc:docMk/>
            <pc:sldMk cId="141773989" sldId="636"/>
            <ac:spMk id="9" creationId="{1D9CCE6F-3D95-FEFD-20CA-9C7C3BEEB03E}"/>
          </ac:spMkLst>
        </pc:spChg>
      </pc:sldChg>
      <pc:sldChg chg="addSp delSp modSp add del mod">
        <pc:chgData name="Jang Minchang" userId="5d9bafdb3db22792" providerId="LiveId" clId="{2B16F7E3-B26D-45A4-96D3-0D6611D92FC8}" dt="2023-04-20T13:56:32.621" v="12688" actId="47"/>
        <pc:sldMkLst>
          <pc:docMk/>
          <pc:sldMk cId="893537915" sldId="636"/>
        </pc:sldMkLst>
        <pc:spChg chg="mod">
          <ac:chgData name="Jang Minchang" userId="5d9bafdb3db22792" providerId="LiveId" clId="{2B16F7E3-B26D-45A4-96D3-0D6611D92FC8}" dt="2023-04-20T13:55:40.828" v="12654"/>
          <ac:spMkLst>
            <pc:docMk/>
            <pc:sldMk cId="893537915" sldId="636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20T13:55:44.422" v="12655" actId="1076"/>
          <ac:spMkLst>
            <pc:docMk/>
            <pc:sldMk cId="893537915" sldId="636"/>
            <ac:spMk id="9" creationId="{1D9CCE6F-3D95-FEFD-20CA-9C7C3BEEB03E}"/>
          </ac:spMkLst>
        </pc:spChg>
        <pc:cxnChg chg="add del mod">
          <ac:chgData name="Jang Minchang" userId="5d9bafdb3db22792" providerId="LiveId" clId="{2B16F7E3-B26D-45A4-96D3-0D6611D92FC8}" dt="2023-04-20T13:56:04.462" v="12663" actId="478"/>
          <ac:cxnSpMkLst>
            <pc:docMk/>
            <pc:sldMk cId="893537915" sldId="636"/>
            <ac:cxnSpMk id="5" creationId="{F027051C-C4EF-7E12-E4A2-5FEC53C36C00}"/>
          </ac:cxnSpMkLst>
        </pc:cxnChg>
      </pc:sldChg>
      <pc:sldChg chg="modSp add mod">
        <pc:chgData name="Jang Minchang" userId="5d9bafdb3db22792" providerId="LiveId" clId="{2B16F7E3-B26D-45A4-96D3-0D6611D92FC8}" dt="2023-04-20T14:00:54.875" v="12851" actId="20577"/>
        <pc:sldMkLst>
          <pc:docMk/>
          <pc:sldMk cId="1086498831" sldId="637"/>
        </pc:sldMkLst>
        <pc:spChg chg="mod">
          <ac:chgData name="Jang Minchang" userId="5d9bafdb3db22792" providerId="LiveId" clId="{2B16F7E3-B26D-45A4-96D3-0D6611D92FC8}" dt="2023-04-20T14:00:54.875" v="12851" actId="20577"/>
          <ac:spMkLst>
            <pc:docMk/>
            <pc:sldMk cId="1086498831" sldId="637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20T14:00:48.576" v="12813" actId="1076"/>
          <ac:spMkLst>
            <pc:docMk/>
            <pc:sldMk cId="1086498831" sldId="637"/>
            <ac:spMk id="9" creationId="{1D9CCE6F-3D95-FEFD-20CA-9C7C3BEEB03E}"/>
          </ac:spMkLst>
        </pc:spChg>
      </pc:sldChg>
      <pc:sldChg chg="add">
        <pc:chgData name="Jang Minchang" userId="5d9bafdb3db22792" providerId="LiveId" clId="{2B16F7E3-B26D-45A4-96D3-0D6611D92FC8}" dt="2023-04-20T14:02:03.953" v="12860"/>
        <pc:sldMkLst>
          <pc:docMk/>
          <pc:sldMk cId="350274021" sldId="638"/>
        </pc:sldMkLst>
      </pc:sldChg>
      <pc:sldChg chg="modSp add mod">
        <pc:chgData name="Jang Minchang" userId="5d9bafdb3db22792" providerId="LiveId" clId="{2B16F7E3-B26D-45A4-96D3-0D6611D92FC8}" dt="2023-04-20T14:13:02.390" v="12977" actId="1035"/>
        <pc:sldMkLst>
          <pc:docMk/>
          <pc:sldMk cId="1622885619" sldId="639"/>
        </pc:sldMkLst>
        <pc:spChg chg="mod">
          <ac:chgData name="Jang Minchang" userId="5d9bafdb3db22792" providerId="LiveId" clId="{2B16F7E3-B26D-45A4-96D3-0D6611D92FC8}" dt="2023-04-20T14:12:32.729" v="12966"/>
          <ac:spMkLst>
            <pc:docMk/>
            <pc:sldMk cId="1622885619" sldId="639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20T14:13:02.390" v="12977" actId="1035"/>
          <ac:spMkLst>
            <pc:docMk/>
            <pc:sldMk cId="1622885619" sldId="639"/>
            <ac:spMk id="9" creationId="{1D9CCE6F-3D95-FEFD-20CA-9C7C3BEEB03E}"/>
          </ac:spMkLst>
        </pc:spChg>
      </pc:sldChg>
      <pc:sldChg chg="addSp delSp modSp add mod">
        <pc:chgData name="Jang Minchang" userId="5d9bafdb3db22792" providerId="LiveId" clId="{2B16F7E3-B26D-45A4-96D3-0D6611D92FC8}" dt="2023-04-20T14:17:57.399" v="13031" actId="1076"/>
        <pc:sldMkLst>
          <pc:docMk/>
          <pc:sldMk cId="1821016053" sldId="640"/>
        </pc:sldMkLst>
        <pc:spChg chg="mod">
          <ac:chgData name="Jang Minchang" userId="5d9bafdb3db22792" providerId="LiveId" clId="{2B16F7E3-B26D-45A4-96D3-0D6611D92FC8}" dt="2023-04-20T14:14:16.857" v="13027"/>
          <ac:spMkLst>
            <pc:docMk/>
            <pc:sldMk cId="1821016053" sldId="640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20T14:17:57.399" v="13031" actId="1076"/>
          <ac:spMkLst>
            <pc:docMk/>
            <pc:sldMk cId="1821016053" sldId="640"/>
            <ac:spMk id="5" creationId="{98C2DACA-270F-A931-B227-5D0868B21074}"/>
          </ac:spMkLst>
        </pc:spChg>
        <pc:spChg chg="del">
          <ac:chgData name="Jang Minchang" userId="5d9bafdb3db22792" providerId="LiveId" clId="{2B16F7E3-B26D-45A4-96D3-0D6611D92FC8}" dt="2023-04-20T14:14:17.859" v="13028" actId="478"/>
          <ac:spMkLst>
            <pc:docMk/>
            <pc:sldMk cId="1821016053" sldId="640"/>
            <ac:spMk id="9" creationId="{1D9CCE6F-3D95-FEFD-20CA-9C7C3BEEB03E}"/>
          </ac:spMkLst>
        </pc:spChg>
      </pc:sldChg>
      <pc:sldChg chg="modSp add mod">
        <pc:chgData name="Jang Minchang" userId="5d9bafdb3db22792" providerId="LiveId" clId="{2B16F7E3-B26D-45A4-96D3-0D6611D92FC8}" dt="2023-04-20T14:26:30.393" v="13129" actId="6549"/>
        <pc:sldMkLst>
          <pc:docMk/>
          <pc:sldMk cId="2679661401" sldId="641"/>
        </pc:sldMkLst>
        <pc:spChg chg="mod">
          <ac:chgData name="Jang Minchang" userId="5d9bafdb3db22792" providerId="LiveId" clId="{2B16F7E3-B26D-45A4-96D3-0D6611D92FC8}" dt="2023-04-20T14:26:30.393" v="13129" actId="6549"/>
          <ac:spMkLst>
            <pc:docMk/>
            <pc:sldMk cId="2679661401" sldId="641"/>
            <ac:spMk id="5" creationId="{98C2DACA-270F-A931-B227-5D0868B21074}"/>
          </ac:spMkLst>
        </pc:spChg>
      </pc:sldChg>
      <pc:sldChg chg="delSp modSp add mod">
        <pc:chgData name="Jang Minchang" userId="5d9bafdb3db22792" providerId="LiveId" clId="{2B16F7E3-B26D-45A4-96D3-0D6611D92FC8}" dt="2023-04-20T14:28:11.571" v="13291" actId="20577"/>
        <pc:sldMkLst>
          <pc:docMk/>
          <pc:sldMk cId="617830679" sldId="642"/>
        </pc:sldMkLst>
        <pc:spChg chg="mod">
          <ac:chgData name="Jang Minchang" userId="5d9bafdb3db22792" providerId="LiveId" clId="{2B16F7E3-B26D-45A4-96D3-0D6611D92FC8}" dt="2023-04-20T14:28:11.571" v="13291" actId="20577"/>
          <ac:spMkLst>
            <pc:docMk/>
            <pc:sldMk cId="617830679" sldId="642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4-20T14:27:41.001" v="13193" actId="478"/>
          <ac:spMkLst>
            <pc:docMk/>
            <pc:sldMk cId="617830679" sldId="642"/>
            <ac:spMk id="9" creationId="{1D9CCE6F-3D95-FEFD-20CA-9C7C3BEEB03E}"/>
          </ac:spMkLst>
        </pc:spChg>
      </pc:sldChg>
      <pc:sldChg chg="addSp delSp modSp mod">
        <pc:chgData name="Jang Minchang" userId="5d9bafdb3db22792" providerId="LiveId" clId="{2B16F7E3-B26D-45A4-96D3-0D6611D92FC8}" dt="2023-05-13T07:39:13.828" v="23825" actId="478"/>
        <pc:sldMkLst>
          <pc:docMk/>
          <pc:sldMk cId="2773498800" sldId="863"/>
        </pc:sldMkLst>
        <pc:spChg chg="mod">
          <ac:chgData name="Jang Minchang" userId="5d9bafdb3db22792" providerId="LiveId" clId="{2B16F7E3-B26D-45A4-96D3-0D6611D92FC8}" dt="2023-05-13T07:37:38.232" v="23733" actId="20577"/>
          <ac:spMkLst>
            <pc:docMk/>
            <pc:sldMk cId="2773498800" sldId="863"/>
            <ac:spMk id="2" creationId="{E70CEF53-FBE6-D8C0-7D02-607A5FA7B9FC}"/>
          </ac:spMkLst>
        </pc:spChg>
        <pc:spChg chg="add del mod">
          <ac:chgData name="Jang Minchang" userId="5d9bafdb3db22792" providerId="LiveId" clId="{2B16F7E3-B26D-45A4-96D3-0D6611D92FC8}" dt="2023-05-13T07:39:13.376" v="23824" actId="478"/>
          <ac:spMkLst>
            <pc:docMk/>
            <pc:sldMk cId="2773498800" sldId="863"/>
            <ac:spMk id="7" creationId="{E3908FFB-FDC8-B865-21A4-31FE6221FBE4}"/>
          </ac:spMkLst>
        </pc:spChg>
        <pc:picChg chg="add del mod">
          <ac:chgData name="Jang Minchang" userId="5d9bafdb3db22792" providerId="LiveId" clId="{2B16F7E3-B26D-45A4-96D3-0D6611D92FC8}" dt="2023-05-13T07:39:13.828" v="23825" actId="478"/>
          <ac:picMkLst>
            <pc:docMk/>
            <pc:sldMk cId="2773498800" sldId="863"/>
            <ac:picMk id="5" creationId="{0449B96D-4A72-EEE9-6815-99CAF4D21835}"/>
          </ac:picMkLst>
        </pc:picChg>
      </pc:sldChg>
      <pc:sldChg chg="del">
        <pc:chgData name="Jang Minchang" userId="5d9bafdb3db22792" providerId="LiveId" clId="{2B16F7E3-B26D-45A4-96D3-0D6611D92FC8}" dt="2023-05-05T07:43:48.027" v="20783" actId="47"/>
        <pc:sldMkLst>
          <pc:docMk/>
          <pc:sldMk cId="3520733998" sldId="880"/>
        </pc:sldMkLst>
      </pc:sldChg>
      <pc:sldChg chg="del">
        <pc:chgData name="Jang Minchang" userId="5d9bafdb3db22792" providerId="LiveId" clId="{2B16F7E3-B26D-45A4-96D3-0D6611D92FC8}" dt="2023-05-05T07:43:48.027" v="20783" actId="47"/>
        <pc:sldMkLst>
          <pc:docMk/>
          <pc:sldMk cId="375624347" sldId="885"/>
        </pc:sldMkLst>
      </pc:sldChg>
      <pc:sldChg chg="modSp mod">
        <pc:chgData name="Jang Minchang" userId="5d9bafdb3db22792" providerId="LiveId" clId="{2B16F7E3-B26D-45A4-96D3-0D6611D92FC8}" dt="2023-05-05T08:01:22.725" v="22513" actId="20578"/>
        <pc:sldMkLst>
          <pc:docMk/>
          <pc:sldMk cId="2460909110" sldId="888"/>
        </pc:sldMkLst>
        <pc:spChg chg="mod">
          <ac:chgData name="Jang Minchang" userId="5d9bafdb3db22792" providerId="LiveId" clId="{2B16F7E3-B26D-45A4-96D3-0D6611D92FC8}" dt="2023-05-05T08:01:22.725" v="22513" actId="20578"/>
          <ac:spMkLst>
            <pc:docMk/>
            <pc:sldMk cId="2460909110" sldId="888"/>
            <ac:spMk id="2" creationId="{E70CEF53-FBE6-D8C0-7D02-607A5FA7B9FC}"/>
          </ac:spMkLst>
        </pc:spChg>
      </pc:sldChg>
      <pc:sldChg chg="addSp modSp mod">
        <pc:chgData name="Jang Minchang" userId="5d9bafdb3db22792" providerId="LiveId" clId="{2B16F7E3-B26D-45A4-96D3-0D6611D92FC8}" dt="2023-05-05T07:55:33.197" v="22127" actId="404"/>
        <pc:sldMkLst>
          <pc:docMk/>
          <pc:sldMk cId="4054276214" sldId="889"/>
        </pc:sldMkLst>
        <pc:spChg chg="mod">
          <ac:chgData name="Jang Minchang" userId="5d9bafdb3db22792" providerId="LiveId" clId="{2B16F7E3-B26D-45A4-96D3-0D6611D92FC8}" dt="2023-05-05T07:55:33.197" v="22127" actId="404"/>
          <ac:spMkLst>
            <pc:docMk/>
            <pc:sldMk cId="4054276214" sldId="889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5-05T07:53:05.693" v="21969" actId="1076"/>
          <ac:spMkLst>
            <pc:docMk/>
            <pc:sldMk cId="4054276214" sldId="889"/>
            <ac:spMk id="4" creationId="{051DA337-A472-CE96-97EA-6ACE8956E1FE}"/>
          </ac:spMkLst>
        </pc:spChg>
        <pc:spChg chg="add mod">
          <ac:chgData name="Jang Minchang" userId="5d9bafdb3db22792" providerId="LiveId" clId="{2B16F7E3-B26D-45A4-96D3-0D6611D92FC8}" dt="2023-05-05T07:53:05.693" v="21969" actId="1076"/>
          <ac:spMkLst>
            <pc:docMk/>
            <pc:sldMk cId="4054276214" sldId="889"/>
            <ac:spMk id="5" creationId="{D793ECB9-E57F-54F5-BC0D-F509247064EC}"/>
          </ac:spMkLst>
        </pc:spChg>
        <pc:spChg chg="add mod">
          <ac:chgData name="Jang Minchang" userId="5d9bafdb3db22792" providerId="LiveId" clId="{2B16F7E3-B26D-45A4-96D3-0D6611D92FC8}" dt="2023-05-05T07:53:05.693" v="21969" actId="1076"/>
          <ac:spMkLst>
            <pc:docMk/>
            <pc:sldMk cId="4054276214" sldId="889"/>
            <ac:spMk id="7" creationId="{6FB44DC9-DC0B-B334-67B4-034D94A5EDC8}"/>
          </ac:spMkLst>
        </pc:spChg>
        <pc:spChg chg="add mod">
          <ac:chgData name="Jang Minchang" userId="5d9bafdb3db22792" providerId="LiveId" clId="{2B16F7E3-B26D-45A4-96D3-0D6611D92FC8}" dt="2023-05-05T07:53:05.693" v="21969" actId="1076"/>
          <ac:spMkLst>
            <pc:docMk/>
            <pc:sldMk cId="4054276214" sldId="889"/>
            <ac:spMk id="8" creationId="{285FE151-BB16-C4C5-4981-4485E9FF24A8}"/>
          </ac:spMkLst>
        </pc:spChg>
        <pc:cxnChg chg="add mod">
          <ac:chgData name="Jang Minchang" userId="5d9bafdb3db22792" providerId="LiveId" clId="{2B16F7E3-B26D-45A4-96D3-0D6611D92FC8}" dt="2023-05-05T07:53:05.693" v="21969" actId="1076"/>
          <ac:cxnSpMkLst>
            <pc:docMk/>
            <pc:sldMk cId="4054276214" sldId="889"/>
            <ac:cxnSpMk id="9" creationId="{EA9100B1-9E7D-F717-ADA1-28BD0A86EEB3}"/>
          </ac:cxnSpMkLst>
        </pc:cxnChg>
        <pc:cxnChg chg="add mod">
          <ac:chgData name="Jang Minchang" userId="5d9bafdb3db22792" providerId="LiveId" clId="{2B16F7E3-B26D-45A4-96D3-0D6611D92FC8}" dt="2023-05-05T07:53:05.693" v="21969" actId="1076"/>
          <ac:cxnSpMkLst>
            <pc:docMk/>
            <pc:sldMk cId="4054276214" sldId="889"/>
            <ac:cxnSpMk id="10" creationId="{C6776F27-E0AB-C4ED-AC11-BB3E3AE4E087}"/>
          </ac:cxnSpMkLst>
        </pc:cxnChg>
        <pc:cxnChg chg="add mod">
          <ac:chgData name="Jang Minchang" userId="5d9bafdb3db22792" providerId="LiveId" clId="{2B16F7E3-B26D-45A4-96D3-0D6611D92FC8}" dt="2023-05-05T07:53:05.693" v="21969" actId="1076"/>
          <ac:cxnSpMkLst>
            <pc:docMk/>
            <pc:sldMk cId="4054276214" sldId="889"/>
            <ac:cxnSpMk id="11" creationId="{E6833DA7-3B38-5969-4476-B90B4EC31FD3}"/>
          </ac:cxnSpMkLst>
        </pc:cxnChg>
      </pc:sldChg>
      <pc:sldChg chg="del">
        <pc:chgData name="Jang Minchang" userId="5d9bafdb3db22792" providerId="LiveId" clId="{2B16F7E3-B26D-45A4-96D3-0D6611D92FC8}" dt="2023-05-05T07:43:12.234" v="20782" actId="47"/>
        <pc:sldMkLst>
          <pc:docMk/>
          <pc:sldMk cId="2872709629" sldId="890"/>
        </pc:sldMkLst>
      </pc:sldChg>
      <pc:sldChg chg="del">
        <pc:chgData name="Jang Minchang" userId="5d9bafdb3db22792" providerId="LiveId" clId="{2B16F7E3-B26D-45A4-96D3-0D6611D92FC8}" dt="2023-05-05T07:43:12.234" v="20782" actId="47"/>
        <pc:sldMkLst>
          <pc:docMk/>
          <pc:sldMk cId="2129839371" sldId="891"/>
        </pc:sldMkLst>
      </pc:sldChg>
      <pc:sldChg chg="addSp delSp modSp mod">
        <pc:chgData name="Jang Minchang" userId="5d9bafdb3db22792" providerId="LiveId" clId="{2B16F7E3-B26D-45A4-96D3-0D6611D92FC8}" dt="2023-05-05T06:58:26.818" v="18936" actId="113"/>
        <pc:sldMkLst>
          <pc:docMk/>
          <pc:sldMk cId="218131953" sldId="893"/>
        </pc:sldMkLst>
        <pc:spChg chg="mod">
          <ac:chgData name="Jang Minchang" userId="5d9bafdb3db22792" providerId="LiveId" clId="{2B16F7E3-B26D-45A4-96D3-0D6611D92FC8}" dt="2023-05-05T06:58:16.946" v="18935" actId="404"/>
          <ac:spMkLst>
            <pc:docMk/>
            <pc:sldMk cId="218131953" sldId="893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5-05T06:58:26.818" v="18936" actId="113"/>
          <ac:spMkLst>
            <pc:docMk/>
            <pc:sldMk cId="218131953" sldId="893"/>
            <ac:spMk id="4" creationId="{F56A6B45-A776-EC95-8E23-C85CD6BA33A8}"/>
          </ac:spMkLst>
        </pc:spChg>
        <pc:spChg chg="add mod">
          <ac:chgData name="Jang Minchang" userId="5d9bafdb3db22792" providerId="LiveId" clId="{2B16F7E3-B26D-45A4-96D3-0D6611D92FC8}" dt="2023-05-05T06:56:49.002" v="18788" actId="692"/>
          <ac:spMkLst>
            <pc:docMk/>
            <pc:sldMk cId="218131953" sldId="893"/>
            <ac:spMk id="5" creationId="{8E414DAE-9F81-B456-01DD-C16797645E0D}"/>
          </ac:spMkLst>
        </pc:spChg>
        <pc:spChg chg="add mod">
          <ac:chgData name="Jang Minchang" userId="5d9bafdb3db22792" providerId="LiveId" clId="{2B16F7E3-B26D-45A4-96D3-0D6611D92FC8}" dt="2023-05-05T06:56:49.002" v="18788" actId="692"/>
          <ac:spMkLst>
            <pc:docMk/>
            <pc:sldMk cId="218131953" sldId="893"/>
            <ac:spMk id="7" creationId="{11CBB7DC-F121-DA65-ED60-6ECC75244B22}"/>
          </ac:spMkLst>
        </pc:spChg>
        <pc:spChg chg="add mod">
          <ac:chgData name="Jang Minchang" userId="5d9bafdb3db22792" providerId="LiveId" clId="{2B16F7E3-B26D-45A4-96D3-0D6611D92FC8}" dt="2023-05-05T06:56:49.002" v="18788" actId="692"/>
          <ac:spMkLst>
            <pc:docMk/>
            <pc:sldMk cId="218131953" sldId="893"/>
            <ac:spMk id="8" creationId="{8894F66E-C3BE-C689-A8E1-37BEF4535265}"/>
          </ac:spMkLst>
        </pc:spChg>
        <pc:spChg chg="add del mod">
          <ac:chgData name="Jang Minchang" userId="5d9bafdb3db22792" providerId="LiveId" clId="{2B16F7E3-B26D-45A4-96D3-0D6611D92FC8}" dt="2023-05-05T06:54:09.200" v="18596" actId="478"/>
          <ac:spMkLst>
            <pc:docMk/>
            <pc:sldMk cId="218131953" sldId="893"/>
            <ac:spMk id="19" creationId="{98297AD9-19B3-CFF3-2424-08942FB07C4F}"/>
          </ac:spMkLst>
        </pc:spChg>
        <pc:cxnChg chg="add mod">
          <ac:chgData name="Jang Minchang" userId="5d9bafdb3db22792" providerId="LiveId" clId="{2B16F7E3-B26D-45A4-96D3-0D6611D92FC8}" dt="2023-05-05T06:53:40.356" v="18592" actId="14100"/>
          <ac:cxnSpMkLst>
            <pc:docMk/>
            <pc:sldMk cId="218131953" sldId="893"/>
            <ac:cxnSpMk id="9" creationId="{B70307A5-19A1-4D26-579B-50E05353F078}"/>
          </ac:cxnSpMkLst>
        </pc:cxnChg>
        <pc:cxnChg chg="add mod">
          <ac:chgData name="Jang Minchang" userId="5d9bafdb3db22792" providerId="LiveId" clId="{2B16F7E3-B26D-45A4-96D3-0D6611D92FC8}" dt="2023-05-05T06:53:40.356" v="18592" actId="14100"/>
          <ac:cxnSpMkLst>
            <pc:docMk/>
            <pc:sldMk cId="218131953" sldId="893"/>
            <ac:cxnSpMk id="10" creationId="{8C50460A-1DE4-EFEB-5AA6-FF0F2BA9D48B}"/>
          </ac:cxnSpMkLst>
        </pc:cxnChg>
        <pc:cxnChg chg="add mod">
          <ac:chgData name="Jang Minchang" userId="5d9bafdb3db22792" providerId="LiveId" clId="{2B16F7E3-B26D-45A4-96D3-0D6611D92FC8}" dt="2023-05-05T06:53:33.182" v="18573" actId="1076"/>
          <ac:cxnSpMkLst>
            <pc:docMk/>
            <pc:sldMk cId="218131953" sldId="893"/>
            <ac:cxnSpMk id="11" creationId="{52C36D69-5B25-E170-F4A2-4D2A42EA0496}"/>
          </ac:cxnSpMkLst>
        </pc:cxnChg>
      </pc:sldChg>
      <pc:sldChg chg="modSp mod">
        <pc:chgData name="Jang Minchang" userId="5d9bafdb3db22792" providerId="LiveId" clId="{2B16F7E3-B26D-45A4-96D3-0D6611D92FC8}" dt="2023-05-05T07:33:12.853" v="19797" actId="6549"/>
        <pc:sldMkLst>
          <pc:docMk/>
          <pc:sldMk cId="3252583446" sldId="895"/>
        </pc:sldMkLst>
        <pc:spChg chg="mod">
          <ac:chgData name="Jang Minchang" userId="5d9bafdb3db22792" providerId="LiveId" clId="{2B16F7E3-B26D-45A4-96D3-0D6611D92FC8}" dt="2023-05-05T07:33:12.853" v="19797" actId="6549"/>
          <ac:spMkLst>
            <pc:docMk/>
            <pc:sldMk cId="3252583446" sldId="895"/>
            <ac:spMk id="2" creationId="{E70CEF53-FBE6-D8C0-7D02-607A5FA7B9FC}"/>
          </ac:spMkLst>
        </pc:spChg>
      </pc:sldChg>
      <pc:sldChg chg="del">
        <pc:chgData name="Jang Minchang" userId="5d9bafdb3db22792" providerId="LiveId" clId="{2B16F7E3-B26D-45A4-96D3-0D6611D92FC8}" dt="2023-05-05T06:32:09.463" v="15737" actId="47"/>
        <pc:sldMkLst>
          <pc:docMk/>
          <pc:sldMk cId="2482040165" sldId="897"/>
        </pc:sldMkLst>
      </pc:sldChg>
      <pc:sldChg chg="del">
        <pc:chgData name="Jang Minchang" userId="5d9bafdb3db22792" providerId="LiveId" clId="{2B16F7E3-B26D-45A4-96D3-0D6611D92FC8}" dt="2023-05-05T06:32:08.261" v="15736" actId="47"/>
        <pc:sldMkLst>
          <pc:docMk/>
          <pc:sldMk cId="1746667002" sldId="898"/>
        </pc:sldMkLst>
      </pc:sldChg>
      <pc:sldChg chg="addSp delSp modSp add mod">
        <pc:chgData name="Jang Minchang" userId="5d9bafdb3db22792" providerId="LiveId" clId="{2B16F7E3-B26D-45A4-96D3-0D6611D92FC8}" dt="2023-05-05T06:38:13.802" v="16334" actId="1036"/>
        <pc:sldMkLst>
          <pc:docMk/>
          <pc:sldMk cId="4291750382" sldId="904"/>
        </pc:sldMkLst>
        <pc:spChg chg="mod">
          <ac:chgData name="Jang Minchang" userId="5d9bafdb3db22792" providerId="LiveId" clId="{2B16F7E3-B26D-45A4-96D3-0D6611D92FC8}" dt="2023-05-05T06:38:05.649" v="16328" actId="20577"/>
          <ac:spMkLst>
            <pc:docMk/>
            <pc:sldMk cId="4291750382" sldId="904"/>
            <ac:spMk id="2" creationId="{E70CEF53-FBE6-D8C0-7D02-607A5FA7B9FC}"/>
          </ac:spMkLst>
        </pc:spChg>
        <pc:spChg chg="add del">
          <ac:chgData name="Jang Minchang" userId="5d9bafdb3db22792" providerId="LiveId" clId="{2B16F7E3-B26D-45A4-96D3-0D6611D92FC8}" dt="2023-05-05T05:35:41.117" v="13368" actId="478"/>
          <ac:spMkLst>
            <pc:docMk/>
            <pc:sldMk cId="4291750382" sldId="904"/>
            <ac:spMk id="4" creationId="{0D7678D8-8A5F-C6B3-E931-69322184C64E}"/>
          </ac:spMkLst>
        </pc:spChg>
        <pc:spChg chg="add mod">
          <ac:chgData name="Jang Minchang" userId="5d9bafdb3db22792" providerId="LiveId" clId="{2B16F7E3-B26D-45A4-96D3-0D6611D92FC8}" dt="2023-05-05T06:38:13.802" v="16334" actId="1036"/>
          <ac:spMkLst>
            <pc:docMk/>
            <pc:sldMk cId="4291750382" sldId="904"/>
            <ac:spMk id="16" creationId="{2B7B19F5-2681-2BFD-A95C-75FE8E109B88}"/>
          </ac:spMkLst>
        </pc:spChg>
        <pc:spChg chg="add mod">
          <ac:chgData name="Jang Minchang" userId="5d9bafdb3db22792" providerId="LiveId" clId="{2B16F7E3-B26D-45A4-96D3-0D6611D92FC8}" dt="2023-05-05T06:38:13.802" v="16334" actId="1036"/>
          <ac:spMkLst>
            <pc:docMk/>
            <pc:sldMk cId="4291750382" sldId="904"/>
            <ac:spMk id="17" creationId="{B9744A9B-0E9C-FB6D-6603-D841EA792851}"/>
          </ac:spMkLst>
        </pc:spChg>
        <pc:spChg chg="add mod">
          <ac:chgData name="Jang Minchang" userId="5d9bafdb3db22792" providerId="LiveId" clId="{2B16F7E3-B26D-45A4-96D3-0D6611D92FC8}" dt="2023-05-05T06:38:13.802" v="16334" actId="1036"/>
          <ac:spMkLst>
            <pc:docMk/>
            <pc:sldMk cId="4291750382" sldId="904"/>
            <ac:spMk id="18" creationId="{B141D492-0A58-01BD-F00C-709921343D4A}"/>
          </ac:spMkLst>
        </pc:spChg>
        <pc:spChg chg="add mod">
          <ac:chgData name="Jang Minchang" userId="5d9bafdb3db22792" providerId="LiveId" clId="{2B16F7E3-B26D-45A4-96D3-0D6611D92FC8}" dt="2023-05-05T06:38:13.802" v="16334" actId="1036"/>
          <ac:spMkLst>
            <pc:docMk/>
            <pc:sldMk cId="4291750382" sldId="904"/>
            <ac:spMk id="19" creationId="{D5808222-C6D8-BC4B-9370-789E0393D677}"/>
          </ac:spMkLst>
        </pc:spChg>
        <pc:spChg chg="add mod">
          <ac:chgData name="Jang Minchang" userId="5d9bafdb3db22792" providerId="LiveId" clId="{2B16F7E3-B26D-45A4-96D3-0D6611D92FC8}" dt="2023-05-05T06:38:13.802" v="16334" actId="1036"/>
          <ac:spMkLst>
            <pc:docMk/>
            <pc:sldMk cId="4291750382" sldId="904"/>
            <ac:spMk id="20" creationId="{2A9EDC33-62C2-CE05-AD27-08D8CA08CBF6}"/>
          </ac:spMkLst>
        </pc:spChg>
        <pc:spChg chg="add mod">
          <ac:chgData name="Jang Minchang" userId="5d9bafdb3db22792" providerId="LiveId" clId="{2B16F7E3-B26D-45A4-96D3-0D6611D92FC8}" dt="2023-05-05T06:38:13.802" v="16334" actId="1036"/>
          <ac:spMkLst>
            <pc:docMk/>
            <pc:sldMk cId="4291750382" sldId="904"/>
            <ac:spMk id="21" creationId="{6439BE42-090F-1B1C-DB45-DEA22C24D22A}"/>
          </ac:spMkLst>
        </pc:spChg>
        <pc:spChg chg="add mod">
          <ac:chgData name="Jang Minchang" userId="5d9bafdb3db22792" providerId="LiveId" clId="{2B16F7E3-B26D-45A4-96D3-0D6611D92FC8}" dt="2023-05-05T05:42:45.927" v="13465" actId="571"/>
          <ac:spMkLst>
            <pc:docMk/>
            <pc:sldMk cId="4291750382" sldId="904"/>
            <ac:spMk id="32" creationId="{8A9680ED-F89A-B215-C202-2D803189ABD0}"/>
          </ac:spMkLst>
        </pc:spChg>
        <pc:spChg chg="add del mod">
          <ac:chgData name="Jang Minchang" userId="5d9bafdb3db22792" providerId="LiveId" clId="{2B16F7E3-B26D-45A4-96D3-0D6611D92FC8}" dt="2023-05-05T05:43:11.326" v="13468" actId="478"/>
          <ac:spMkLst>
            <pc:docMk/>
            <pc:sldMk cId="4291750382" sldId="904"/>
            <ac:spMk id="34" creationId="{018B24EC-3B25-7D07-33AE-1AD64D5D78A6}"/>
          </ac:spMkLst>
        </pc:spChg>
        <pc:spChg chg="add mod">
          <ac:chgData name="Jang Minchang" userId="5d9bafdb3db22792" providerId="LiveId" clId="{2B16F7E3-B26D-45A4-96D3-0D6611D92FC8}" dt="2023-05-05T06:38:13.802" v="16334" actId="1036"/>
          <ac:spMkLst>
            <pc:docMk/>
            <pc:sldMk cId="4291750382" sldId="904"/>
            <ac:spMk id="35" creationId="{FEC99151-0943-8922-A08A-21468C577EDF}"/>
          </ac:spMkLst>
        </pc:spChg>
        <pc:spChg chg="add mod">
          <ac:chgData name="Jang Minchang" userId="5d9bafdb3db22792" providerId="LiveId" clId="{2B16F7E3-B26D-45A4-96D3-0D6611D92FC8}" dt="2023-05-05T06:38:13.802" v="16334" actId="1036"/>
          <ac:spMkLst>
            <pc:docMk/>
            <pc:sldMk cId="4291750382" sldId="904"/>
            <ac:spMk id="36" creationId="{B38205B7-7560-AB98-F0E6-3D4803B2293D}"/>
          </ac:spMkLst>
        </pc:spChg>
        <pc:picChg chg="add mod">
          <ac:chgData name="Jang Minchang" userId="5d9bafdb3db22792" providerId="LiveId" clId="{2B16F7E3-B26D-45A4-96D3-0D6611D92FC8}" dt="2023-05-05T06:38:13.802" v="16334" actId="1036"/>
          <ac:picMkLst>
            <pc:docMk/>
            <pc:sldMk cId="4291750382" sldId="904"/>
            <ac:picMk id="7" creationId="{552E0787-646A-B015-E619-BB913CFB7AC0}"/>
          </ac:picMkLst>
        </pc:picChg>
        <pc:picChg chg="add del mod">
          <ac:chgData name="Jang Minchang" userId="5d9bafdb3db22792" providerId="LiveId" clId="{2B16F7E3-B26D-45A4-96D3-0D6611D92FC8}" dt="2023-05-05T05:39:21.137" v="13376" actId="478"/>
          <ac:picMkLst>
            <pc:docMk/>
            <pc:sldMk cId="4291750382" sldId="904"/>
            <ac:picMk id="9" creationId="{FACC7A8B-F623-3B5D-1A50-42238013472B}"/>
          </ac:picMkLst>
        </pc:picChg>
        <pc:picChg chg="add mod">
          <ac:chgData name="Jang Minchang" userId="5d9bafdb3db22792" providerId="LiveId" clId="{2B16F7E3-B26D-45A4-96D3-0D6611D92FC8}" dt="2023-05-05T06:38:13.802" v="16334" actId="1036"/>
          <ac:picMkLst>
            <pc:docMk/>
            <pc:sldMk cId="4291750382" sldId="904"/>
            <ac:picMk id="11" creationId="{D557D12C-106E-9283-709C-115C5B8BA56C}"/>
          </ac:picMkLst>
        </pc:picChg>
        <pc:cxnChg chg="add mod">
          <ac:chgData name="Jang Minchang" userId="5d9bafdb3db22792" providerId="LiveId" clId="{2B16F7E3-B26D-45A4-96D3-0D6611D92FC8}" dt="2023-05-05T06:38:13.802" v="16334" actId="1036"/>
          <ac:cxnSpMkLst>
            <pc:docMk/>
            <pc:sldMk cId="4291750382" sldId="904"/>
            <ac:cxnSpMk id="23" creationId="{9C5E85F3-79E7-1D7D-43A6-9A359D1BD80B}"/>
          </ac:cxnSpMkLst>
        </pc:cxnChg>
        <pc:cxnChg chg="add mod">
          <ac:chgData name="Jang Minchang" userId="5d9bafdb3db22792" providerId="LiveId" clId="{2B16F7E3-B26D-45A4-96D3-0D6611D92FC8}" dt="2023-05-05T06:38:13.802" v="16334" actId="1036"/>
          <ac:cxnSpMkLst>
            <pc:docMk/>
            <pc:sldMk cId="4291750382" sldId="904"/>
            <ac:cxnSpMk id="24" creationId="{D6F7D2D0-A152-5700-2198-E7A36586EEA4}"/>
          </ac:cxnSpMkLst>
        </pc:cxnChg>
        <pc:cxnChg chg="add mod">
          <ac:chgData name="Jang Minchang" userId="5d9bafdb3db22792" providerId="LiveId" clId="{2B16F7E3-B26D-45A4-96D3-0D6611D92FC8}" dt="2023-05-05T06:38:13.802" v="16334" actId="1036"/>
          <ac:cxnSpMkLst>
            <pc:docMk/>
            <pc:sldMk cId="4291750382" sldId="904"/>
            <ac:cxnSpMk id="27" creationId="{D675C91A-C748-8652-3BE4-36C6DBA318D0}"/>
          </ac:cxnSpMkLst>
        </pc:cxnChg>
      </pc:sldChg>
      <pc:sldChg chg="addSp delSp modSp add mod">
        <pc:chgData name="Jang Minchang" userId="5d9bafdb3db22792" providerId="LiveId" clId="{2B16F7E3-B26D-45A4-96D3-0D6611D92FC8}" dt="2023-05-05T05:46:45.685" v="13517" actId="20577"/>
        <pc:sldMkLst>
          <pc:docMk/>
          <pc:sldMk cId="2753781406" sldId="905"/>
        </pc:sldMkLst>
        <pc:spChg chg="mod">
          <ac:chgData name="Jang Minchang" userId="5d9bafdb3db22792" providerId="LiveId" clId="{2B16F7E3-B26D-45A4-96D3-0D6611D92FC8}" dt="2023-05-05T05:46:45.685" v="13517" actId="20577"/>
          <ac:spMkLst>
            <pc:docMk/>
            <pc:sldMk cId="2753781406" sldId="905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5-05T05:46:39.277" v="13509" actId="1035"/>
          <ac:spMkLst>
            <pc:docMk/>
            <pc:sldMk cId="2753781406" sldId="905"/>
            <ac:spMk id="5" creationId="{567E0306-7874-7478-F0C8-278D3DE0BABF}"/>
          </ac:spMkLst>
        </pc:spChg>
        <pc:spChg chg="del">
          <ac:chgData name="Jang Minchang" userId="5d9bafdb3db22792" providerId="LiveId" clId="{2B16F7E3-B26D-45A4-96D3-0D6611D92FC8}" dt="2023-05-05T05:46:16.515" v="13493" actId="478"/>
          <ac:spMkLst>
            <pc:docMk/>
            <pc:sldMk cId="2753781406" sldId="905"/>
            <ac:spMk id="16" creationId="{2B7B19F5-2681-2BFD-A95C-75FE8E109B88}"/>
          </ac:spMkLst>
        </pc:spChg>
        <pc:spChg chg="del">
          <ac:chgData name="Jang Minchang" userId="5d9bafdb3db22792" providerId="LiveId" clId="{2B16F7E3-B26D-45A4-96D3-0D6611D92FC8}" dt="2023-05-05T05:46:16.515" v="13493" actId="478"/>
          <ac:spMkLst>
            <pc:docMk/>
            <pc:sldMk cId="2753781406" sldId="905"/>
            <ac:spMk id="17" creationId="{B9744A9B-0E9C-FB6D-6603-D841EA792851}"/>
          </ac:spMkLst>
        </pc:spChg>
        <pc:spChg chg="del">
          <ac:chgData name="Jang Minchang" userId="5d9bafdb3db22792" providerId="LiveId" clId="{2B16F7E3-B26D-45A4-96D3-0D6611D92FC8}" dt="2023-05-05T05:46:16.515" v="13493" actId="478"/>
          <ac:spMkLst>
            <pc:docMk/>
            <pc:sldMk cId="2753781406" sldId="905"/>
            <ac:spMk id="18" creationId="{B141D492-0A58-01BD-F00C-709921343D4A}"/>
          </ac:spMkLst>
        </pc:spChg>
        <pc:spChg chg="del">
          <ac:chgData name="Jang Minchang" userId="5d9bafdb3db22792" providerId="LiveId" clId="{2B16F7E3-B26D-45A4-96D3-0D6611D92FC8}" dt="2023-05-05T05:46:16.515" v="13493" actId="478"/>
          <ac:spMkLst>
            <pc:docMk/>
            <pc:sldMk cId="2753781406" sldId="905"/>
            <ac:spMk id="19" creationId="{D5808222-C6D8-BC4B-9370-789E0393D677}"/>
          </ac:spMkLst>
        </pc:spChg>
        <pc:spChg chg="del">
          <ac:chgData name="Jang Minchang" userId="5d9bafdb3db22792" providerId="LiveId" clId="{2B16F7E3-B26D-45A4-96D3-0D6611D92FC8}" dt="2023-05-05T05:46:16.515" v="13493" actId="478"/>
          <ac:spMkLst>
            <pc:docMk/>
            <pc:sldMk cId="2753781406" sldId="905"/>
            <ac:spMk id="20" creationId="{2A9EDC33-62C2-CE05-AD27-08D8CA08CBF6}"/>
          </ac:spMkLst>
        </pc:spChg>
        <pc:spChg chg="del">
          <ac:chgData name="Jang Minchang" userId="5d9bafdb3db22792" providerId="LiveId" clId="{2B16F7E3-B26D-45A4-96D3-0D6611D92FC8}" dt="2023-05-05T05:46:16.515" v="13493" actId="478"/>
          <ac:spMkLst>
            <pc:docMk/>
            <pc:sldMk cId="2753781406" sldId="905"/>
            <ac:spMk id="21" creationId="{6439BE42-090F-1B1C-DB45-DEA22C24D22A}"/>
          </ac:spMkLst>
        </pc:spChg>
        <pc:spChg chg="del">
          <ac:chgData name="Jang Minchang" userId="5d9bafdb3db22792" providerId="LiveId" clId="{2B16F7E3-B26D-45A4-96D3-0D6611D92FC8}" dt="2023-05-05T05:46:16.515" v="13493" actId="478"/>
          <ac:spMkLst>
            <pc:docMk/>
            <pc:sldMk cId="2753781406" sldId="905"/>
            <ac:spMk id="35" creationId="{FEC99151-0943-8922-A08A-21468C577EDF}"/>
          </ac:spMkLst>
        </pc:spChg>
        <pc:spChg chg="del">
          <ac:chgData name="Jang Minchang" userId="5d9bafdb3db22792" providerId="LiveId" clId="{2B16F7E3-B26D-45A4-96D3-0D6611D92FC8}" dt="2023-05-05T05:46:16.515" v="13493" actId="478"/>
          <ac:spMkLst>
            <pc:docMk/>
            <pc:sldMk cId="2753781406" sldId="905"/>
            <ac:spMk id="36" creationId="{B38205B7-7560-AB98-F0E6-3D4803B2293D}"/>
          </ac:spMkLst>
        </pc:spChg>
        <pc:picChg chg="del">
          <ac:chgData name="Jang Minchang" userId="5d9bafdb3db22792" providerId="LiveId" clId="{2B16F7E3-B26D-45A4-96D3-0D6611D92FC8}" dt="2023-05-05T05:46:16.515" v="13493" actId="478"/>
          <ac:picMkLst>
            <pc:docMk/>
            <pc:sldMk cId="2753781406" sldId="905"/>
            <ac:picMk id="7" creationId="{552E0787-646A-B015-E619-BB913CFB7AC0}"/>
          </ac:picMkLst>
        </pc:picChg>
        <pc:picChg chg="del">
          <ac:chgData name="Jang Minchang" userId="5d9bafdb3db22792" providerId="LiveId" clId="{2B16F7E3-B26D-45A4-96D3-0D6611D92FC8}" dt="2023-05-05T05:46:16.515" v="13493" actId="478"/>
          <ac:picMkLst>
            <pc:docMk/>
            <pc:sldMk cId="2753781406" sldId="905"/>
            <ac:picMk id="11" creationId="{D557D12C-106E-9283-709C-115C5B8BA56C}"/>
          </ac:picMkLst>
        </pc:picChg>
        <pc:cxnChg chg="del mod">
          <ac:chgData name="Jang Minchang" userId="5d9bafdb3db22792" providerId="LiveId" clId="{2B16F7E3-B26D-45A4-96D3-0D6611D92FC8}" dt="2023-05-05T05:46:16.515" v="13493" actId="478"/>
          <ac:cxnSpMkLst>
            <pc:docMk/>
            <pc:sldMk cId="2753781406" sldId="905"/>
            <ac:cxnSpMk id="23" creationId="{9C5E85F3-79E7-1D7D-43A6-9A359D1BD80B}"/>
          </ac:cxnSpMkLst>
        </pc:cxnChg>
        <pc:cxnChg chg="del mod">
          <ac:chgData name="Jang Minchang" userId="5d9bafdb3db22792" providerId="LiveId" clId="{2B16F7E3-B26D-45A4-96D3-0D6611D92FC8}" dt="2023-05-05T05:46:16.515" v="13493" actId="478"/>
          <ac:cxnSpMkLst>
            <pc:docMk/>
            <pc:sldMk cId="2753781406" sldId="905"/>
            <ac:cxnSpMk id="24" creationId="{D6F7D2D0-A152-5700-2198-E7A36586EEA4}"/>
          </ac:cxnSpMkLst>
        </pc:cxnChg>
        <pc:cxnChg chg="del mod">
          <ac:chgData name="Jang Minchang" userId="5d9bafdb3db22792" providerId="LiveId" clId="{2B16F7E3-B26D-45A4-96D3-0D6611D92FC8}" dt="2023-05-05T05:46:16.515" v="13493" actId="478"/>
          <ac:cxnSpMkLst>
            <pc:docMk/>
            <pc:sldMk cId="2753781406" sldId="905"/>
            <ac:cxnSpMk id="27" creationId="{D675C91A-C748-8652-3BE4-36C6DBA318D0}"/>
          </ac:cxnSpMkLst>
        </pc:cxnChg>
      </pc:sldChg>
      <pc:sldChg chg="modSp add mod">
        <pc:chgData name="Jang Minchang" userId="5d9bafdb3db22792" providerId="LiveId" clId="{2B16F7E3-B26D-45A4-96D3-0D6611D92FC8}" dt="2023-05-05T05:48:00.972" v="13531" actId="20577"/>
        <pc:sldMkLst>
          <pc:docMk/>
          <pc:sldMk cId="2782851761" sldId="906"/>
        </pc:sldMkLst>
        <pc:spChg chg="mod">
          <ac:chgData name="Jang Minchang" userId="5d9bafdb3db22792" providerId="LiveId" clId="{2B16F7E3-B26D-45A4-96D3-0D6611D92FC8}" dt="2023-05-05T05:48:00.972" v="13531" actId="20577"/>
          <ac:spMkLst>
            <pc:docMk/>
            <pc:sldMk cId="2782851761" sldId="906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5-05T05:47:24.559" v="13528" actId="13926"/>
          <ac:spMkLst>
            <pc:docMk/>
            <pc:sldMk cId="2782851761" sldId="906"/>
            <ac:spMk id="5" creationId="{567E0306-7874-7478-F0C8-278D3DE0BABF}"/>
          </ac:spMkLst>
        </pc:spChg>
      </pc:sldChg>
      <pc:sldChg chg="addSp delSp modSp add mod">
        <pc:chgData name="Jang Minchang" userId="5d9bafdb3db22792" providerId="LiveId" clId="{2B16F7E3-B26D-45A4-96D3-0D6611D92FC8}" dt="2023-05-05T05:53:28.204" v="13636" actId="20577"/>
        <pc:sldMkLst>
          <pc:docMk/>
          <pc:sldMk cId="3944579956" sldId="907"/>
        </pc:sldMkLst>
        <pc:spChg chg="mod">
          <ac:chgData name="Jang Minchang" userId="5d9bafdb3db22792" providerId="LiveId" clId="{2B16F7E3-B26D-45A4-96D3-0D6611D92FC8}" dt="2023-05-05T05:48:17.627" v="13571"/>
          <ac:spMkLst>
            <pc:docMk/>
            <pc:sldMk cId="3944579956" sldId="907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5-05T05:47:58.621" v="13530" actId="478"/>
          <ac:spMkLst>
            <pc:docMk/>
            <pc:sldMk cId="3944579956" sldId="907"/>
            <ac:spMk id="5" creationId="{567E0306-7874-7478-F0C8-278D3DE0BABF}"/>
          </ac:spMkLst>
        </pc:spChg>
        <pc:spChg chg="add mod">
          <ac:chgData name="Jang Minchang" userId="5d9bafdb3db22792" providerId="LiveId" clId="{2B16F7E3-B26D-45A4-96D3-0D6611D92FC8}" dt="2023-05-05T05:53:28.204" v="13636" actId="20577"/>
          <ac:spMkLst>
            <pc:docMk/>
            <pc:sldMk cId="3944579956" sldId="907"/>
            <ac:spMk id="7" creationId="{5C30C14F-ECD8-4938-AA95-35E778E5F309}"/>
          </ac:spMkLst>
        </pc:spChg>
      </pc:sldChg>
      <pc:sldChg chg="modSp add mod">
        <pc:chgData name="Jang Minchang" userId="5d9bafdb3db22792" providerId="LiveId" clId="{2B16F7E3-B26D-45A4-96D3-0D6611D92FC8}" dt="2023-05-05T07:42:31.401" v="20781" actId="20577"/>
        <pc:sldMkLst>
          <pc:docMk/>
          <pc:sldMk cId="2541571430" sldId="908"/>
        </pc:sldMkLst>
        <pc:spChg chg="mod">
          <ac:chgData name="Jang Minchang" userId="5d9bafdb3db22792" providerId="LiveId" clId="{2B16F7E3-B26D-45A4-96D3-0D6611D92FC8}" dt="2023-05-05T07:42:31.401" v="20781" actId="20577"/>
          <ac:spMkLst>
            <pc:docMk/>
            <pc:sldMk cId="2541571430" sldId="908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5-05T06:09:01.123" v="14783" actId="1076"/>
          <ac:spMkLst>
            <pc:docMk/>
            <pc:sldMk cId="2541571430" sldId="908"/>
            <ac:spMk id="5" creationId="{567E0306-7874-7478-F0C8-278D3DE0BABF}"/>
          </ac:spMkLst>
        </pc:spChg>
      </pc:sldChg>
      <pc:sldChg chg="modSp add del mod">
        <pc:chgData name="Jang Minchang" userId="5d9bafdb3db22792" providerId="LiveId" clId="{2B16F7E3-B26D-45A4-96D3-0D6611D92FC8}" dt="2023-05-05T06:01:00.458" v="13676" actId="47"/>
        <pc:sldMkLst>
          <pc:docMk/>
          <pc:sldMk cId="3376799433" sldId="908"/>
        </pc:sldMkLst>
        <pc:spChg chg="mod">
          <ac:chgData name="Jang Minchang" userId="5d9bafdb3db22792" providerId="LiveId" clId="{2B16F7E3-B26D-45A4-96D3-0D6611D92FC8}" dt="2023-05-05T05:54:07.129" v="13675"/>
          <ac:spMkLst>
            <pc:docMk/>
            <pc:sldMk cId="3376799433" sldId="908"/>
            <ac:spMk id="2" creationId="{05EB6AD8-EBF0-5C20-CE5A-1F3F59D8BE70}"/>
          </ac:spMkLst>
        </pc:spChg>
      </pc:sldChg>
      <pc:sldChg chg="addSp delSp modSp add mod ord">
        <pc:chgData name="Jang Minchang" userId="5d9bafdb3db22792" providerId="LiveId" clId="{2B16F7E3-B26D-45A4-96D3-0D6611D92FC8}" dt="2023-05-05T07:39:50.968" v="20227" actId="20577"/>
        <pc:sldMkLst>
          <pc:docMk/>
          <pc:sldMk cId="1590702565" sldId="909"/>
        </pc:sldMkLst>
        <pc:spChg chg="mod">
          <ac:chgData name="Jang Minchang" userId="5d9bafdb3db22792" providerId="LiveId" clId="{2B16F7E3-B26D-45A4-96D3-0D6611D92FC8}" dt="2023-05-05T07:39:50.968" v="20227" actId="20577"/>
          <ac:spMkLst>
            <pc:docMk/>
            <pc:sldMk cId="1590702565" sldId="909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5-05T06:05:17.640" v="14312" actId="1036"/>
          <ac:spMkLst>
            <pc:docMk/>
            <pc:sldMk cId="1590702565" sldId="909"/>
            <ac:spMk id="5" creationId="{567E0306-7874-7478-F0C8-278D3DE0BABF}"/>
          </ac:spMkLst>
        </pc:spChg>
        <pc:spChg chg="add del mod">
          <ac:chgData name="Jang Minchang" userId="5d9bafdb3db22792" providerId="LiveId" clId="{2B16F7E3-B26D-45A4-96D3-0D6611D92FC8}" dt="2023-05-05T07:39:49.118" v="20226" actId="478"/>
          <ac:spMkLst>
            <pc:docMk/>
            <pc:sldMk cId="1590702565" sldId="909"/>
            <ac:spMk id="7" creationId="{5283D498-4FE9-7324-E221-824EDC0856F6}"/>
          </ac:spMkLst>
        </pc:spChg>
      </pc:sldChg>
      <pc:sldChg chg="addSp delSp modSp add mod">
        <pc:chgData name="Jang Minchang" userId="5d9bafdb3db22792" providerId="LiveId" clId="{2B16F7E3-B26D-45A4-96D3-0D6611D92FC8}" dt="2023-05-05T06:18:38.654" v="15273" actId="14100"/>
        <pc:sldMkLst>
          <pc:docMk/>
          <pc:sldMk cId="1659930355" sldId="910"/>
        </pc:sldMkLst>
        <pc:spChg chg="mod">
          <ac:chgData name="Jang Minchang" userId="5d9bafdb3db22792" providerId="LiveId" clId="{2B16F7E3-B26D-45A4-96D3-0D6611D92FC8}" dt="2023-05-05T06:10:52.003" v="15185"/>
          <ac:spMkLst>
            <pc:docMk/>
            <pc:sldMk cId="1659930355" sldId="910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5-05T06:10:57.165" v="15186" actId="478"/>
          <ac:spMkLst>
            <pc:docMk/>
            <pc:sldMk cId="1659930355" sldId="910"/>
            <ac:spMk id="7" creationId="{5C30C14F-ECD8-4938-AA95-35E778E5F309}"/>
          </ac:spMkLst>
        </pc:spChg>
        <pc:spChg chg="add mod">
          <ac:chgData name="Jang Minchang" userId="5d9bafdb3db22792" providerId="LiveId" clId="{2B16F7E3-B26D-45A4-96D3-0D6611D92FC8}" dt="2023-05-05T06:16:22.876" v="15238" actId="13926"/>
          <ac:spMkLst>
            <pc:docMk/>
            <pc:sldMk cId="1659930355" sldId="910"/>
            <ac:spMk id="18" creationId="{4BE025F8-9805-742E-7C14-711886A46DF3}"/>
          </ac:spMkLst>
        </pc:spChg>
        <pc:spChg chg="add mod">
          <ac:chgData name="Jang Minchang" userId="5d9bafdb3db22792" providerId="LiveId" clId="{2B16F7E3-B26D-45A4-96D3-0D6611D92FC8}" dt="2023-05-05T06:18:18.633" v="15266" actId="1076"/>
          <ac:spMkLst>
            <pc:docMk/>
            <pc:sldMk cId="1659930355" sldId="910"/>
            <ac:spMk id="20" creationId="{5F1FA3FC-BFDB-0652-C35C-469750D00B21}"/>
          </ac:spMkLst>
        </pc:spChg>
        <pc:spChg chg="add mod">
          <ac:chgData name="Jang Minchang" userId="5d9bafdb3db22792" providerId="LiveId" clId="{2B16F7E3-B26D-45A4-96D3-0D6611D92FC8}" dt="2023-05-05T06:17:02.384" v="15246" actId="1076"/>
          <ac:spMkLst>
            <pc:docMk/>
            <pc:sldMk cId="1659930355" sldId="910"/>
            <ac:spMk id="21" creationId="{C9E3D63F-C995-1CF9-14C7-F6F682407452}"/>
          </ac:spMkLst>
        </pc:spChg>
        <pc:spChg chg="add mod">
          <ac:chgData name="Jang Minchang" userId="5d9bafdb3db22792" providerId="LiveId" clId="{2B16F7E3-B26D-45A4-96D3-0D6611D92FC8}" dt="2023-05-05T06:16:14.399" v="15236" actId="14100"/>
          <ac:spMkLst>
            <pc:docMk/>
            <pc:sldMk cId="1659930355" sldId="910"/>
            <ac:spMk id="24" creationId="{D20908DA-3B6E-4480-5D65-0CBA2F6F823C}"/>
          </ac:spMkLst>
        </pc:spChg>
        <pc:spChg chg="add mod">
          <ac:chgData name="Jang Minchang" userId="5d9bafdb3db22792" providerId="LiveId" clId="{2B16F7E3-B26D-45A4-96D3-0D6611D92FC8}" dt="2023-05-05T06:18:12.956" v="15265" actId="207"/>
          <ac:spMkLst>
            <pc:docMk/>
            <pc:sldMk cId="1659930355" sldId="910"/>
            <ac:spMk id="31" creationId="{4064AE9B-ECF9-7170-6BDC-843CDE5799EA}"/>
          </ac:spMkLst>
        </pc:spChg>
        <pc:spChg chg="add mod">
          <ac:chgData name="Jang Minchang" userId="5d9bafdb3db22792" providerId="LiveId" clId="{2B16F7E3-B26D-45A4-96D3-0D6611D92FC8}" dt="2023-05-05T06:18:12.956" v="15265" actId="207"/>
          <ac:spMkLst>
            <pc:docMk/>
            <pc:sldMk cId="1659930355" sldId="910"/>
            <ac:spMk id="32" creationId="{19872345-6861-DC64-8FD2-316C526D0CF7}"/>
          </ac:spMkLst>
        </pc:spChg>
        <pc:spChg chg="add mod">
          <ac:chgData name="Jang Minchang" userId="5d9bafdb3db22792" providerId="LiveId" clId="{2B16F7E3-B26D-45A4-96D3-0D6611D92FC8}" dt="2023-05-05T06:18:27.662" v="15269" actId="14100"/>
          <ac:spMkLst>
            <pc:docMk/>
            <pc:sldMk cId="1659930355" sldId="910"/>
            <ac:spMk id="41" creationId="{8D122706-7DC0-8D82-50C1-743D906A71E2}"/>
          </ac:spMkLst>
        </pc:spChg>
        <pc:spChg chg="add mod">
          <ac:chgData name="Jang Minchang" userId="5d9bafdb3db22792" providerId="LiveId" clId="{2B16F7E3-B26D-45A4-96D3-0D6611D92FC8}" dt="2023-05-05T06:18:35.378" v="15272" actId="571"/>
          <ac:spMkLst>
            <pc:docMk/>
            <pc:sldMk cId="1659930355" sldId="910"/>
            <ac:spMk id="46" creationId="{FA91359F-4759-FE45-CE1C-13C4FB528F8C}"/>
          </ac:spMkLst>
        </pc:spChg>
        <pc:picChg chg="add del mod">
          <ac:chgData name="Jang Minchang" userId="5d9bafdb3db22792" providerId="LiveId" clId="{2B16F7E3-B26D-45A4-96D3-0D6611D92FC8}" dt="2023-05-05T06:13:32.831" v="15199" actId="478"/>
          <ac:picMkLst>
            <pc:docMk/>
            <pc:sldMk cId="1659930355" sldId="910"/>
            <ac:picMk id="4" creationId="{B91171AC-CDD1-9CCD-89CA-29DAD8BFD675}"/>
          </ac:picMkLst>
        </pc:picChg>
        <pc:picChg chg="add del mod">
          <ac:chgData name="Jang Minchang" userId="5d9bafdb3db22792" providerId="LiveId" clId="{2B16F7E3-B26D-45A4-96D3-0D6611D92FC8}" dt="2023-05-05T06:13:32.831" v="15199" actId="478"/>
          <ac:picMkLst>
            <pc:docMk/>
            <pc:sldMk cId="1659930355" sldId="910"/>
            <ac:picMk id="8" creationId="{F8D0C89B-F2F4-DB8B-A930-129349CC02AE}"/>
          </ac:picMkLst>
        </pc:picChg>
        <pc:picChg chg="add mod">
          <ac:chgData name="Jang Minchang" userId="5d9bafdb3db22792" providerId="LiveId" clId="{2B16F7E3-B26D-45A4-96D3-0D6611D92FC8}" dt="2023-05-05T06:16:58.017" v="15244" actId="1076"/>
          <ac:picMkLst>
            <pc:docMk/>
            <pc:sldMk cId="1659930355" sldId="910"/>
            <ac:picMk id="10" creationId="{3C041DE8-28E3-206B-8323-6B7058484878}"/>
          </ac:picMkLst>
        </pc:picChg>
        <pc:picChg chg="add del mod">
          <ac:chgData name="Jang Minchang" userId="5d9bafdb3db22792" providerId="LiveId" clId="{2B16F7E3-B26D-45A4-96D3-0D6611D92FC8}" dt="2023-05-05T06:14:48.681" v="15213" actId="478"/>
          <ac:picMkLst>
            <pc:docMk/>
            <pc:sldMk cId="1659930355" sldId="910"/>
            <ac:picMk id="16" creationId="{F56B5F70-B0AE-A405-BEA1-3A3EA3704A9B}"/>
          </ac:picMkLst>
        </pc:picChg>
        <pc:cxnChg chg="add del">
          <ac:chgData name="Jang Minchang" userId="5d9bafdb3db22792" providerId="LiveId" clId="{2B16F7E3-B26D-45A4-96D3-0D6611D92FC8}" dt="2023-05-05T06:16:06.118" v="15233" actId="11529"/>
          <ac:cxnSpMkLst>
            <pc:docMk/>
            <pc:sldMk cId="1659930355" sldId="910"/>
            <ac:cxnSpMk id="23" creationId="{540595F4-6385-78ED-FA05-74F5319C5E66}"/>
          </ac:cxnSpMkLst>
        </pc:cxnChg>
        <pc:cxnChg chg="add mod">
          <ac:chgData name="Jang Minchang" userId="5d9bafdb3db22792" providerId="LiveId" clId="{2B16F7E3-B26D-45A4-96D3-0D6611D92FC8}" dt="2023-05-05T06:17:02.384" v="15246" actId="1076"/>
          <ac:cxnSpMkLst>
            <pc:docMk/>
            <pc:sldMk cId="1659930355" sldId="910"/>
            <ac:cxnSpMk id="26" creationId="{2D25FC4B-F46F-8E9C-C12A-12F28B0434EA}"/>
          </ac:cxnSpMkLst>
        </pc:cxnChg>
        <pc:cxnChg chg="add mod">
          <ac:chgData name="Jang Minchang" userId="5d9bafdb3db22792" providerId="LiveId" clId="{2B16F7E3-B26D-45A4-96D3-0D6611D92FC8}" dt="2023-05-05T06:17:59.023" v="15262" actId="208"/>
          <ac:cxnSpMkLst>
            <pc:docMk/>
            <pc:sldMk cId="1659930355" sldId="910"/>
            <ac:cxnSpMk id="33" creationId="{1E43D09E-78F9-2968-DC39-17BB946F2EE1}"/>
          </ac:cxnSpMkLst>
        </pc:cxnChg>
        <pc:cxnChg chg="add mod">
          <ac:chgData name="Jang Minchang" userId="5d9bafdb3db22792" providerId="LiveId" clId="{2B16F7E3-B26D-45A4-96D3-0D6611D92FC8}" dt="2023-05-05T06:17:59.023" v="15262" actId="208"/>
          <ac:cxnSpMkLst>
            <pc:docMk/>
            <pc:sldMk cId="1659930355" sldId="910"/>
            <ac:cxnSpMk id="36" creationId="{341151CD-D9E3-2B13-CD79-72615EEC6143}"/>
          </ac:cxnSpMkLst>
        </pc:cxnChg>
        <pc:cxnChg chg="add mod">
          <ac:chgData name="Jang Minchang" userId="5d9bafdb3db22792" providerId="LiveId" clId="{2B16F7E3-B26D-45A4-96D3-0D6611D92FC8}" dt="2023-05-05T06:18:38.654" v="15273" actId="14100"/>
          <ac:cxnSpMkLst>
            <pc:docMk/>
            <pc:sldMk cId="1659930355" sldId="910"/>
            <ac:cxnSpMk id="42" creationId="{4374BBA6-F8EF-D1B8-541F-8130BA72945E}"/>
          </ac:cxnSpMkLst>
        </pc:cxnChg>
      </pc:sldChg>
      <pc:sldChg chg="addSp modSp add mod">
        <pc:chgData name="Jang Minchang" userId="5d9bafdb3db22792" providerId="LiveId" clId="{2B16F7E3-B26D-45A4-96D3-0D6611D92FC8}" dt="2023-05-05T06:25:15.860" v="15447" actId="1036"/>
        <pc:sldMkLst>
          <pc:docMk/>
          <pc:sldMk cId="1393685910" sldId="911"/>
        </pc:sldMkLst>
        <pc:spChg chg="mod">
          <ac:chgData name="Jang Minchang" userId="5d9bafdb3db22792" providerId="LiveId" clId="{2B16F7E3-B26D-45A4-96D3-0D6611D92FC8}" dt="2023-05-05T06:19:44.058" v="15287" actId="1076"/>
          <ac:spMkLst>
            <pc:docMk/>
            <pc:sldMk cId="1393685910" sldId="911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5-05T06:20:19.447" v="15329" actId="14100"/>
          <ac:spMkLst>
            <pc:docMk/>
            <pc:sldMk cId="1393685910" sldId="911"/>
            <ac:spMk id="18" creationId="{4BE025F8-9805-742E-7C14-711886A46DF3}"/>
          </ac:spMkLst>
        </pc:spChg>
        <pc:spChg chg="mod">
          <ac:chgData name="Jang Minchang" userId="5d9bafdb3db22792" providerId="LiveId" clId="{2B16F7E3-B26D-45A4-96D3-0D6611D92FC8}" dt="2023-05-05T06:23:55.411" v="15418" actId="14100"/>
          <ac:spMkLst>
            <pc:docMk/>
            <pc:sldMk cId="1393685910" sldId="911"/>
            <ac:spMk id="20" creationId="{5F1FA3FC-BFDB-0652-C35C-469750D00B21}"/>
          </ac:spMkLst>
        </pc:spChg>
        <pc:spChg chg="mod">
          <ac:chgData name="Jang Minchang" userId="5d9bafdb3db22792" providerId="LiveId" clId="{2B16F7E3-B26D-45A4-96D3-0D6611D92FC8}" dt="2023-05-05T06:24:30.336" v="15426" actId="1076"/>
          <ac:spMkLst>
            <pc:docMk/>
            <pc:sldMk cId="1393685910" sldId="911"/>
            <ac:spMk id="21" creationId="{C9E3D63F-C995-1CF9-14C7-F6F682407452}"/>
          </ac:spMkLst>
        </pc:spChg>
        <pc:spChg chg="add mod">
          <ac:chgData name="Jang Minchang" userId="5d9bafdb3db22792" providerId="LiveId" clId="{2B16F7E3-B26D-45A4-96D3-0D6611D92FC8}" dt="2023-05-05T06:20:41.226" v="15345" actId="1035"/>
          <ac:spMkLst>
            <pc:docMk/>
            <pc:sldMk cId="1393685910" sldId="911"/>
            <ac:spMk id="23" creationId="{91780F2C-C815-C9C1-CA3A-2ACA7E8BC601}"/>
          </ac:spMkLst>
        </pc:spChg>
        <pc:spChg chg="mod">
          <ac:chgData name="Jang Minchang" userId="5d9bafdb3db22792" providerId="LiveId" clId="{2B16F7E3-B26D-45A4-96D3-0D6611D92FC8}" dt="2023-05-05T06:20:27.981" v="15335" actId="14100"/>
          <ac:spMkLst>
            <pc:docMk/>
            <pc:sldMk cId="1393685910" sldId="911"/>
            <ac:spMk id="24" creationId="{D20908DA-3B6E-4480-5D65-0CBA2F6F823C}"/>
          </ac:spMkLst>
        </pc:spChg>
        <pc:spChg chg="add mod">
          <ac:chgData name="Jang Minchang" userId="5d9bafdb3db22792" providerId="LiveId" clId="{2B16F7E3-B26D-45A4-96D3-0D6611D92FC8}" dt="2023-05-05T06:23:32.258" v="15410" actId="1076"/>
          <ac:spMkLst>
            <pc:docMk/>
            <pc:sldMk cId="1393685910" sldId="911"/>
            <ac:spMk id="28" creationId="{8207850A-DE44-AD47-7301-72F2F4D0CD7E}"/>
          </ac:spMkLst>
        </pc:spChg>
        <pc:spChg chg="mod">
          <ac:chgData name="Jang Minchang" userId="5d9bafdb3db22792" providerId="LiveId" clId="{2B16F7E3-B26D-45A4-96D3-0D6611D92FC8}" dt="2023-05-05T06:24:30.336" v="15426" actId="1076"/>
          <ac:spMkLst>
            <pc:docMk/>
            <pc:sldMk cId="1393685910" sldId="911"/>
            <ac:spMk id="31" creationId="{4064AE9B-ECF9-7170-6BDC-843CDE5799EA}"/>
          </ac:spMkLst>
        </pc:spChg>
        <pc:spChg chg="mod">
          <ac:chgData name="Jang Minchang" userId="5d9bafdb3db22792" providerId="LiveId" clId="{2B16F7E3-B26D-45A4-96D3-0D6611D92FC8}" dt="2023-05-05T06:24:30.336" v="15426" actId="1076"/>
          <ac:spMkLst>
            <pc:docMk/>
            <pc:sldMk cId="1393685910" sldId="911"/>
            <ac:spMk id="32" creationId="{19872345-6861-DC64-8FD2-316C526D0CF7}"/>
          </ac:spMkLst>
        </pc:spChg>
        <pc:spChg chg="mod">
          <ac:chgData name="Jang Minchang" userId="5d9bafdb3db22792" providerId="LiveId" clId="{2B16F7E3-B26D-45A4-96D3-0D6611D92FC8}" dt="2023-05-05T06:20:00.566" v="15324" actId="1035"/>
          <ac:spMkLst>
            <pc:docMk/>
            <pc:sldMk cId="1393685910" sldId="911"/>
            <ac:spMk id="41" creationId="{8D122706-7DC0-8D82-50C1-743D906A71E2}"/>
          </ac:spMkLst>
        </pc:spChg>
        <pc:spChg chg="mod">
          <ac:chgData name="Jang Minchang" userId="5d9bafdb3db22792" providerId="LiveId" clId="{2B16F7E3-B26D-45A4-96D3-0D6611D92FC8}" dt="2023-05-05T06:24:30.336" v="15426" actId="1076"/>
          <ac:spMkLst>
            <pc:docMk/>
            <pc:sldMk cId="1393685910" sldId="911"/>
            <ac:spMk id="46" creationId="{FA91359F-4759-FE45-CE1C-13C4FB528F8C}"/>
          </ac:spMkLst>
        </pc:spChg>
        <pc:spChg chg="add mod">
          <ac:chgData name="Jang Minchang" userId="5d9bafdb3db22792" providerId="LiveId" clId="{2B16F7E3-B26D-45A4-96D3-0D6611D92FC8}" dt="2023-05-05T06:23:32.258" v="15410" actId="1076"/>
          <ac:spMkLst>
            <pc:docMk/>
            <pc:sldMk cId="1393685910" sldId="911"/>
            <ac:spMk id="49" creationId="{8C3D394E-25FF-584B-26F5-3D08C6569E36}"/>
          </ac:spMkLst>
        </pc:spChg>
        <pc:spChg chg="add mod">
          <ac:chgData name="Jang Minchang" userId="5d9bafdb3db22792" providerId="LiveId" clId="{2B16F7E3-B26D-45A4-96D3-0D6611D92FC8}" dt="2023-05-05T06:23:47.600" v="15416" actId="1038"/>
          <ac:spMkLst>
            <pc:docMk/>
            <pc:sldMk cId="1393685910" sldId="911"/>
            <ac:spMk id="52" creationId="{70BE7242-F932-39BF-7403-C0EEDD5705A9}"/>
          </ac:spMkLst>
        </pc:spChg>
        <pc:spChg chg="add mod">
          <ac:chgData name="Jang Minchang" userId="5d9bafdb3db22792" providerId="LiveId" clId="{2B16F7E3-B26D-45A4-96D3-0D6611D92FC8}" dt="2023-05-05T06:25:12.577" v="15441" actId="1036"/>
          <ac:spMkLst>
            <pc:docMk/>
            <pc:sldMk cId="1393685910" sldId="911"/>
            <ac:spMk id="71" creationId="{9D95749B-0982-193C-47D7-7EAFBE3C9923}"/>
          </ac:spMkLst>
        </pc:spChg>
        <pc:spChg chg="add mod">
          <ac:chgData name="Jang Minchang" userId="5d9bafdb3db22792" providerId="LiveId" clId="{2B16F7E3-B26D-45A4-96D3-0D6611D92FC8}" dt="2023-05-05T06:25:15.860" v="15447" actId="1036"/>
          <ac:spMkLst>
            <pc:docMk/>
            <pc:sldMk cId="1393685910" sldId="911"/>
            <ac:spMk id="75" creationId="{9F296D6D-FDE6-FBF0-59C2-C76DE71E3D16}"/>
          </ac:spMkLst>
        </pc:spChg>
        <pc:picChg chg="add mod">
          <ac:chgData name="Jang Minchang" userId="5d9bafdb3db22792" providerId="LiveId" clId="{2B16F7E3-B26D-45A4-96D3-0D6611D92FC8}" dt="2023-05-05T06:23:32.258" v="15410" actId="1076"/>
          <ac:picMkLst>
            <pc:docMk/>
            <pc:sldMk cId="1393685910" sldId="911"/>
            <ac:picMk id="9" creationId="{8F7E7BBE-C9D6-6A90-4E14-674BC9C4E2EC}"/>
          </ac:picMkLst>
        </pc:picChg>
        <pc:picChg chg="mod">
          <ac:chgData name="Jang Minchang" userId="5d9bafdb3db22792" providerId="LiveId" clId="{2B16F7E3-B26D-45A4-96D3-0D6611D92FC8}" dt="2023-05-05T06:24:30.336" v="15426" actId="1076"/>
          <ac:picMkLst>
            <pc:docMk/>
            <pc:sldMk cId="1393685910" sldId="911"/>
            <ac:picMk id="10" creationId="{3C041DE8-28E3-206B-8323-6B7058484878}"/>
          </ac:picMkLst>
        </pc:picChg>
        <pc:cxnChg chg="mod">
          <ac:chgData name="Jang Minchang" userId="5d9bafdb3db22792" providerId="LiveId" clId="{2B16F7E3-B26D-45A4-96D3-0D6611D92FC8}" dt="2023-05-05T06:23:32.258" v="15410" actId="1076"/>
          <ac:cxnSpMkLst>
            <pc:docMk/>
            <pc:sldMk cId="1393685910" sldId="911"/>
            <ac:cxnSpMk id="26" creationId="{2D25FC4B-F46F-8E9C-C12A-12F28B0434EA}"/>
          </ac:cxnSpMkLst>
        </pc:cxnChg>
        <pc:cxnChg chg="mod">
          <ac:chgData name="Jang Minchang" userId="5d9bafdb3db22792" providerId="LiveId" clId="{2B16F7E3-B26D-45A4-96D3-0D6611D92FC8}" dt="2023-05-05T06:24:30.336" v="15426" actId="1076"/>
          <ac:cxnSpMkLst>
            <pc:docMk/>
            <pc:sldMk cId="1393685910" sldId="911"/>
            <ac:cxnSpMk id="33" creationId="{1E43D09E-78F9-2968-DC39-17BB946F2EE1}"/>
          </ac:cxnSpMkLst>
        </pc:cxnChg>
        <pc:cxnChg chg="add mod ord">
          <ac:chgData name="Jang Minchang" userId="5d9bafdb3db22792" providerId="LiveId" clId="{2B16F7E3-B26D-45A4-96D3-0D6611D92FC8}" dt="2023-05-05T06:24:30.336" v="15426" actId="1076"/>
          <ac:cxnSpMkLst>
            <pc:docMk/>
            <pc:sldMk cId="1393685910" sldId="911"/>
            <ac:cxnSpMk id="34" creationId="{6C2EBAE4-3AEA-D982-4B51-FFCCD2D76528}"/>
          </ac:cxnSpMkLst>
        </pc:cxnChg>
        <pc:cxnChg chg="mod">
          <ac:chgData name="Jang Minchang" userId="5d9bafdb3db22792" providerId="LiveId" clId="{2B16F7E3-B26D-45A4-96D3-0D6611D92FC8}" dt="2023-05-05T06:24:30.336" v="15426" actId="1076"/>
          <ac:cxnSpMkLst>
            <pc:docMk/>
            <pc:sldMk cId="1393685910" sldId="911"/>
            <ac:cxnSpMk id="36" creationId="{341151CD-D9E3-2B13-CD79-72615EEC6143}"/>
          </ac:cxnSpMkLst>
        </pc:cxnChg>
        <pc:cxnChg chg="mod">
          <ac:chgData name="Jang Minchang" userId="5d9bafdb3db22792" providerId="LiveId" clId="{2B16F7E3-B26D-45A4-96D3-0D6611D92FC8}" dt="2023-05-05T06:23:51.575" v="15417" actId="14100"/>
          <ac:cxnSpMkLst>
            <pc:docMk/>
            <pc:sldMk cId="1393685910" sldId="911"/>
            <ac:cxnSpMk id="42" creationId="{4374BBA6-F8EF-D1B8-541F-8130BA72945E}"/>
          </ac:cxnSpMkLst>
        </pc:cxnChg>
        <pc:cxnChg chg="add mod">
          <ac:chgData name="Jang Minchang" userId="5d9bafdb3db22792" providerId="LiveId" clId="{2B16F7E3-B26D-45A4-96D3-0D6611D92FC8}" dt="2023-05-05T06:23:32.258" v="15410" actId="1076"/>
          <ac:cxnSpMkLst>
            <pc:docMk/>
            <pc:sldMk cId="1393685910" sldId="911"/>
            <ac:cxnSpMk id="44" creationId="{295FD1A6-E833-AEC3-EF48-115DC4C46F19}"/>
          </ac:cxnSpMkLst>
        </pc:cxnChg>
        <pc:cxnChg chg="add mod">
          <ac:chgData name="Jang Minchang" userId="5d9bafdb3db22792" providerId="LiveId" clId="{2B16F7E3-B26D-45A4-96D3-0D6611D92FC8}" dt="2023-05-05T06:24:30.336" v="15426" actId="1076"/>
          <ac:cxnSpMkLst>
            <pc:docMk/>
            <pc:sldMk cId="1393685910" sldId="911"/>
            <ac:cxnSpMk id="55" creationId="{BED1FD69-D25F-BEFE-4621-BEFCD99811A1}"/>
          </ac:cxnSpMkLst>
        </pc:cxnChg>
      </pc:sldChg>
      <pc:sldChg chg="addSp delSp modSp add mod">
        <pc:chgData name="Jang Minchang" userId="5d9bafdb3db22792" providerId="LiveId" clId="{2B16F7E3-B26D-45A4-96D3-0D6611D92FC8}" dt="2023-05-05T06:34:44.166" v="15745" actId="14100"/>
        <pc:sldMkLst>
          <pc:docMk/>
          <pc:sldMk cId="585665531" sldId="912"/>
        </pc:sldMkLst>
        <pc:spChg chg="mod">
          <ac:chgData name="Jang Minchang" userId="5d9bafdb3db22792" providerId="LiveId" clId="{2B16F7E3-B26D-45A4-96D3-0D6611D92FC8}" dt="2023-05-05T06:31:17.959" v="15735" actId="20577"/>
          <ac:spMkLst>
            <pc:docMk/>
            <pc:sldMk cId="585665531" sldId="912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5-05T06:26:47.276" v="15465" actId="571"/>
          <ac:spMkLst>
            <pc:docMk/>
            <pc:sldMk cId="585665531" sldId="912"/>
            <ac:spMk id="4" creationId="{E63C9FA8-1CFE-3241-4D6C-D80C5C7FCA39}"/>
          </ac:spMkLst>
        </pc:spChg>
        <pc:spChg chg="add mod">
          <ac:chgData name="Jang Minchang" userId="5d9bafdb3db22792" providerId="LiveId" clId="{2B16F7E3-B26D-45A4-96D3-0D6611D92FC8}" dt="2023-05-05T06:34:37.427" v="15744" actId="1035"/>
          <ac:spMkLst>
            <pc:docMk/>
            <pc:sldMk cId="585665531" sldId="912"/>
            <ac:spMk id="5" creationId="{2D632714-88D5-21D1-3820-6758F1CA14FD}"/>
          </ac:spMkLst>
        </pc:spChg>
        <pc:spChg chg="add mod">
          <ac:chgData name="Jang Minchang" userId="5d9bafdb3db22792" providerId="LiveId" clId="{2B16F7E3-B26D-45A4-96D3-0D6611D92FC8}" dt="2023-05-05T06:30:33.041" v="15552" actId="1076"/>
          <ac:spMkLst>
            <pc:docMk/>
            <pc:sldMk cId="585665531" sldId="912"/>
            <ac:spMk id="7" creationId="{2C6B696D-CCF8-C1EA-10C1-F52580157ACE}"/>
          </ac:spMkLst>
        </pc:spChg>
        <pc:spChg chg="mod">
          <ac:chgData name="Jang Minchang" userId="5d9bafdb3db22792" providerId="LiveId" clId="{2B16F7E3-B26D-45A4-96D3-0D6611D92FC8}" dt="2023-05-05T06:30:33.041" v="15552" actId="1076"/>
          <ac:spMkLst>
            <pc:docMk/>
            <pc:sldMk cId="585665531" sldId="912"/>
            <ac:spMk id="18" creationId="{4BE025F8-9805-742E-7C14-711886A46DF3}"/>
          </ac:spMkLst>
        </pc:spChg>
        <pc:spChg chg="del mod">
          <ac:chgData name="Jang Minchang" userId="5d9bafdb3db22792" providerId="LiveId" clId="{2B16F7E3-B26D-45A4-96D3-0D6611D92FC8}" dt="2023-05-05T06:28:03.478" v="15483" actId="478"/>
          <ac:spMkLst>
            <pc:docMk/>
            <pc:sldMk cId="585665531" sldId="912"/>
            <ac:spMk id="20" creationId="{5F1FA3FC-BFDB-0652-C35C-469750D00B21}"/>
          </ac:spMkLst>
        </pc:spChg>
        <pc:spChg chg="del mod">
          <ac:chgData name="Jang Minchang" userId="5d9bafdb3db22792" providerId="LiveId" clId="{2B16F7E3-B26D-45A4-96D3-0D6611D92FC8}" dt="2023-05-05T06:29:26.517" v="15527" actId="478"/>
          <ac:spMkLst>
            <pc:docMk/>
            <pc:sldMk cId="585665531" sldId="912"/>
            <ac:spMk id="21" creationId="{C9E3D63F-C995-1CF9-14C7-F6F682407452}"/>
          </ac:spMkLst>
        </pc:spChg>
        <pc:spChg chg="del">
          <ac:chgData name="Jang Minchang" userId="5d9bafdb3db22792" providerId="LiveId" clId="{2B16F7E3-B26D-45A4-96D3-0D6611D92FC8}" dt="2023-05-05T06:26:39.445" v="15458" actId="478"/>
          <ac:spMkLst>
            <pc:docMk/>
            <pc:sldMk cId="585665531" sldId="912"/>
            <ac:spMk id="23" creationId="{91780F2C-C815-C9C1-CA3A-2ACA7E8BC601}"/>
          </ac:spMkLst>
        </pc:spChg>
        <pc:spChg chg="mod">
          <ac:chgData name="Jang Minchang" userId="5d9bafdb3db22792" providerId="LiveId" clId="{2B16F7E3-B26D-45A4-96D3-0D6611D92FC8}" dt="2023-05-05T06:30:33.041" v="15552" actId="1076"/>
          <ac:spMkLst>
            <pc:docMk/>
            <pc:sldMk cId="585665531" sldId="912"/>
            <ac:spMk id="24" creationId="{D20908DA-3B6E-4480-5D65-0CBA2F6F823C}"/>
          </ac:spMkLst>
        </pc:spChg>
        <pc:spChg chg="add mod">
          <ac:chgData name="Jang Minchang" userId="5d9bafdb3db22792" providerId="LiveId" clId="{2B16F7E3-B26D-45A4-96D3-0D6611D92FC8}" dt="2023-05-05T06:28:24.344" v="15500" actId="1038"/>
          <ac:spMkLst>
            <pc:docMk/>
            <pc:sldMk cId="585665531" sldId="912"/>
            <ac:spMk id="27" creationId="{F07762DB-5AB4-DCAF-F618-25DF6167B448}"/>
          </ac:spMkLst>
        </pc:spChg>
        <pc:spChg chg="del mod">
          <ac:chgData name="Jang Minchang" userId="5d9bafdb3db22792" providerId="LiveId" clId="{2B16F7E3-B26D-45A4-96D3-0D6611D92FC8}" dt="2023-05-05T06:28:07.200" v="15484" actId="478"/>
          <ac:spMkLst>
            <pc:docMk/>
            <pc:sldMk cId="585665531" sldId="912"/>
            <ac:spMk id="28" creationId="{8207850A-DE44-AD47-7301-72F2F4D0CD7E}"/>
          </ac:spMkLst>
        </pc:spChg>
        <pc:spChg chg="add mod">
          <ac:chgData name="Jang Minchang" userId="5d9bafdb3db22792" providerId="LiveId" clId="{2B16F7E3-B26D-45A4-96D3-0D6611D92FC8}" dt="2023-05-05T06:28:27.522" v="15501" actId="571"/>
          <ac:spMkLst>
            <pc:docMk/>
            <pc:sldMk cId="585665531" sldId="912"/>
            <ac:spMk id="30" creationId="{3393E014-53CB-ECF6-6A86-ECE3A477906D}"/>
          </ac:spMkLst>
        </pc:spChg>
        <pc:spChg chg="mod">
          <ac:chgData name="Jang Minchang" userId="5d9bafdb3db22792" providerId="LiveId" clId="{2B16F7E3-B26D-45A4-96D3-0D6611D92FC8}" dt="2023-05-05T06:29:39.406" v="15539" actId="1035"/>
          <ac:spMkLst>
            <pc:docMk/>
            <pc:sldMk cId="585665531" sldId="912"/>
            <ac:spMk id="31" creationId="{4064AE9B-ECF9-7170-6BDC-843CDE5799EA}"/>
          </ac:spMkLst>
        </pc:spChg>
        <pc:spChg chg="mod">
          <ac:chgData name="Jang Minchang" userId="5d9bafdb3db22792" providerId="LiveId" clId="{2B16F7E3-B26D-45A4-96D3-0D6611D92FC8}" dt="2023-05-05T06:29:39.406" v="15539" actId="1035"/>
          <ac:spMkLst>
            <pc:docMk/>
            <pc:sldMk cId="585665531" sldId="912"/>
            <ac:spMk id="32" creationId="{19872345-6861-DC64-8FD2-316C526D0CF7}"/>
          </ac:spMkLst>
        </pc:spChg>
        <pc:spChg chg="add mod">
          <ac:chgData name="Jang Minchang" userId="5d9bafdb3db22792" providerId="LiveId" clId="{2B16F7E3-B26D-45A4-96D3-0D6611D92FC8}" dt="2023-05-05T06:28:29.988" v="15502" actId="571"/>
          <ac:spMkLst>
            <pc:docMk/>
            <pc:sldMk cId="585665531" sldId="912"/>
            <ac:spMk id="37" creationId="{37E1BBDC-B741-91FE-B18B-004AD8C6FB24}"/>
          </ac:spMkLst>
        </pc:spChg>
        <pc:spChg chg="del">
          <ac:chgData name="Jang Minchang" userId="5d9bafdb3db22792" providerId="LiveId" clId="{2B16F7E3-B26D-45A4-96D3-0D6611D92FC8}" dt="2023-05-05T06:27:23.732" v="15477" actId="478"/>
          <ac:spMkLst>
            <pc:docMk/>
            <pc:sldMk cId="585665531" sldId="912"/>
            <ac:spMk id="41" creationId="{8D122706-7DC0-8D82-50C1-743D906A71E2}"/>
          </ac:spMkLst>
        </pc:spChg>
        <pc:spChg chg="del mod">
          <ac:chgData name="Jang Minchang" userId="5d9bafdb3db22792" providerId="LiveId" clId="{2B16F7E3-B26D-45A4-96D3-0D6611D92FC8}" dt="2023-05-05T06:29:27.203" v="15528" actId="478"/>
          <ac:spMkLst>
            <pc:docMk/>
            <pc:sldMk cId="585665531" sldId="912"/>
            <ac:spMk id="46" creationId="{FA91359F-4759-FE45-CE1C-13C4FB528F8C}"/>
          </ac:spMkLst>
        </pc:spChg>
        <pc:spChg chg="mod">
          <ac:chgData name="Jang Minchang" userId="5d9bafdb3db22792" providerId="LiveId" clId="{2B16F7E3-B26D-45A4-96D3-0D6611D92FC8}" dt="2023-05-05T06:28:00.017" v="15481" actId="1076"/>
          <ac:spMkLst>
            <pc:docMk/>
            <pc:sldMk cId="585665531" sldId="912"/>
            <ac:spMk id="49" creationId="{8C3D394E-25FF-584B-26F5-3D08C6569E36}"/>
          </ac:spMkLst>
        </pc:spChg>
        <pc:spChg chg="del mod">
          <ac:chgData name="Jang Minchang" userId="5d9bafdb3db22792" providerId="LiveId" clId="{2B16F7E3-B26D-45A4-96D3-0D6611D92FC8}" dt="2023-05-05T06:28:09.386" v="15485" actId="478"/>
          <ac:spMkLst>
            <pc:docMk/>
            <pc:sldMk cId="585665531" sldId="912"/>
            <ac:spMk id="52" creationId="{70BE7242-F932-39BF-7403-C0EEDD5705A9}"/>
          </ac:spMkLst>
        </pc:spChg>
        <pc:spChg chg="del">
          <ac:chgData name="Jang Minchang" userId="5d9bafdb3db22792" providerId="LiveId" clId="{2B16F7E3-B26D-45A4-96D3-0D6611D92FC8}" dt="2023-05-05T06:29:03.328" v="15515" actId="478"/>
          <ac:spMkLst>
            <pc:docMk/>
            <pc:sldMk cId="585665531" sldId="912"/>
            <ac:spMk id="71" creationId="{9D95749B-0982-193C-47D7-7EAFBE3C9923}"/>
          </ac:spMkLst>
        </pc:spChg>
        <pc:spChg chg="del">
          <ac:chgData name="Jang Minchang" userId="5d9bafdb3db22792" providerId="LiveId" clId="{2B16F7E3-B26D-45A4-96D3-0D6611D92FC8}" dt="2023-05-05T06:29:04.565" v="15516" actId="478"/>
          <ac:spMkLst>
            <pc:docMk/>
            <pc:sldMk cId="585665531" sldId="912"/>
            <ac:spMk id="75" creationId="{9F296D6D-FDE6-FBF0-59C2-C76DE71E3D16}"/>
          </ac:spMkLst>
        </pc:spChg>
        <pc:picChg chg="mod">
          <ac:chgData name="Jang Minchang" userId="5d9bafdb3db22792" providerId="LiveId" clId="{2B16F7E3-B26D-45A4-96D3-0D6611D92FC8}" dt="2023-05-05T06:28:00.017" v="15481" actId="1076"/>
          <ac:picMkLst>
            <pc:docMk/>
            <pc:sldMk cId="585665531" sldId="912"/>
            <ac:picMk id="9" creationId="{8F7E7BBE-C9D6-6A90-4E14-674BC9C4E2EC}"/>
          </ac:picMkLst>
        </pc:picChg>
        <pc:picChg chg="mod">
          <ac:chgData name="Jang Minchang" userId="5d9bafdb3db22792" providerId="LiveId" clId="{2B16F7E3-B26D-45A4-96D3-0D6611D92FC8}" dt="2023-05-05T06:29:19.641" v="15523" actId="1076"/>
          <ac:picMkLst>
            <pc:docMk/>
            <pc:sldMk cId="585665531" sldId="912"/>
            <ac:picMk id="10" creationId="{3C041DE8-28E3-206B-8323-6B7058484878}"/>
          </ac:picMkLst>
        </pc:picChg>
        <pc:cxnChg chg="add del mod">
          <ac:chgData name="Jang Minchang" userId="5d9bafdb3db22792" providerId="LiveId" clId="{2B16F7E3-B26D-45A4-96D3-0D6611D92FC8}" dt="2023-05-05T06:29:09.989" v="15519" actId="478"/>
          <ac:cxnSpMkLst>
            <pc:docMk/>
            <pc:sldMk cId="585665531" sldId="912"/>
            <ac:cxnSpMk id="25" creationId="{DF94F4E8-3F00-948F-F3B6-41A64288B708}"/>
          </ac:cxnSpMkLst>
        </pc:cxnChg>
        <pc:cxnChg chg="mod">
          <ac:chgData name="Jang Minchang" userId="5d9bafdb3db22792" providerId="LiveId" clId="{2B16F7E3-B26D-45A4-96D3-0D6611D92FC8}" dt="2023-05-05T06:30:37.711" v="15553" actId="14100"/>
          <ac:cxnSpMkLst>
            <pc:docMk/>
            <pc:sldMk cId="585665531" sldId="912"/>
            <ac:cxnSpMk id="26" creationId="{2D25FC4B-F46F-8E9C-C12A-12F28B0434EA}"/>
          </ac:cxnSpMkLst>
        </pc:cxnChg>
        <pc:cxnChg chg="add del mod">
          <ac:chgData name="Jang Minchang" userId="5d9bafdb3db22792" providerId="LiveId" clId="{2B16F7E3-B26D-45A4-96D3-0D6611D92FC8}" dt="2023-05-05T06:29:10.969" v="15520" actId="478"/>
          <ac:cxnSpMkLst>
            <pc:docMk/>
            <pc:sldMk cId="585665531" sldId="912"/>
            <ac:cxnSpMk id="29" creationId="{1334544C-B346-3D76-B626-4AD6A8D6666C}"/>
          </ac:cxnSpMkLst>
        </pc:cxnChg>
        <pc:cxnChg chg="del mod">
          <ac:chgData name="Jang Minchang" userId="5d9bafdb3db22792" providerId="LiveId" clId="{2B16F7E3-B26D-45A4-96D3-0D6611D92FC8}" dt="2023-05-05T06:29:22.662" v="15525" actId="478"/>
          <ac:cxnSpMkLst>
            <pc:docMk/>
            <pc:sldMk cId="585665531" sldId="912"/>
            <ac:cxnSpMk id="33" creationId="{1E43D09E-78F9-2968-DC39-17BB946F2EE1}"/>
          </ac:cxnSpMkLst>
        </pc:cxnChg>
        <pc:cxnChg chg="del mod">
          <ac:chgData name="Jang Minchang" userId="5d9bafdb3db22792" providerId="LiveId" clId="{2B16F7E3-B26D-45A4-96D3-0D6611D92FC8}" dt="2023-05-05T06:29:09.177" v="15518" actId="478"/>
          <ac:cxnSpMkLst>
            <pc:docMk/>
            <pc:sldMk cId="585665531" sldId="912"/>
            <ac:cxnSpMk id="34" creationId="{6C2EBAE4-3AEA-D982-4B51-FFCCD2D76528}"/>
          </ac:cxnSpMkLst>
        </pc:cxnChg>
        <pc:cxnChg chg="add del mod">
          <ac:chgData name="Jang Minchang" userId="5d9bafdb3db22792" providerId="LiveId" clId="{2B16F7E3-B26D-45A4-96D3-0D6611D92FC8}" dt="2023-05-05T06:29:11.720" v="15521" actId="478"/>
          <ac:cxnSpMkLst>
            <pc:docMk/>
            <pc:sldMk cId="585665531" sldId="912"/>
            <ac:cxnSpMk id="35" creationId="{0CD62D1C-B095-C7B4-1626-A39972713326}"/>
          </ac:cxnSpMkLst>
        </pc:cxnChg>
        <pc:cxnChg chg="del mod">
          <ac:chgData name="Jang Minchang" userId="5d9bafdb3db22792" providerId="LiveId" clId="{2B16F7E3-B26D-45A4-96D3-0D6611D92FC8}" dt="2023-05-05T06:29:23.499" v="15526" actId="478"/>
          <ac:cxnSpMkLst>
            <pc:docMk/>
            <pc:sldMk cId="585665531" sldId="912"/>
            <ac:cxnSpMk id="36" creationId="{341151CD-D9E3-2B13-CD79-72615EEC6143}"/>
          </ac:cxnSpMkLst>
        </pc:cxnChg>
        <pc:cxnChg chg="add mod">
          <ac:chgData name="Jang Minchang" userId="5d9bafdb3db22792" providerId="LiveId" clId="{2B16F7E3-B26D-45A4-96D3-0D6611D92FC8}" dt="2023-05-05T06:34:44.166" v="15745" actId="14100"/>
          <ac:cxnSpMkLst>
            <pc:docMk/>
            <pc:sldMk cId="585665531" sldId="912"/>
            <ac:cxnSpMk id="40" creationId="{E6121958-C4B0-93E8-2767-C49C4CD43DF8}"/>
          </ac:cxnSpMkLst>
        </pc:cxnChg>
        <pc:cxnChg chg="del mod">
          <ac:chgData name="Jang Minchang" userId="5d9bafdb3db22792" providerId="LiveId" clId="{2B16F7E3-B26D-45A4-96D3-0D6611D92FC8}" dt="2023-05-05T06:29:12.695" v="15522" actId="478"/>
          <ac:cxnSpMkLst>
            <pc:docMk/>
            <pc:sldMk cId="585665531" sldId="912"/>
            <ac:cxnSpMk id="42" creationId="{4374BBA6-F8EF-D1B8-541F-8130BA72945E}"/>
          </ac:cxnSpMkLst>
        </pc:cxnChg>
        <pc:cxnChg chg="del mod">
          <ac:chgData name="Jang Minchang" userId="5d9bafdb3db22792" providerId="LiveId" clId="{2B16F7E3-B26D-45A4-96D3-0D6611D92FC8}" dt="2023-05-05T06:29:08.234" v="15517" actId="478"/>
          <ac:cxnSpMkLst>
            <pc:docMk/>
            <pc:sldMk cId="585665531" sldId="912"/>
            <ac:cxnSpMk id="44" creationId="{295FD1A6-E833-AEC3-EF48-115DC4C46F19}"/>
          </ac:cxnSpMkLst>
        </pc:cxnChg>
        <pc:cxnChg chg="add mod">
          <ac:chgData name="Jang Minchang" userId="5d9bafdb3db22792" providerId="LiveId" clId="{2B16F7E3-B26D-45A4-96D3-0D6611D92FC8}" dt="2023-05-05T06:30:33.041" v="15552" actId="1076"/>
          <ac:cxnSpMkLst>
            <pc:docMk/>
            <pc:sldMk cId="585665531" sldId="912"/>
            <ac:cxnSpMk id="51" creationId="{203431D9-BB83-D290-225E-227CE2382887}"/>
          </ac:cxnSpMkLst>
        </pc:cxnChg>
        <pc:cxnChg chg="del mod">
          <ac:chgData name="Jang Minchang" userId="5d9bafdb3db22792" providerId="LiveId" clId="{2B16F7E3-B26D-45A4-96D3-0D6611D92FC8}" dt="2023-05-05T06:29:20.851" v="15524" actId="478"/>
          <ac:cxnSpMkLst>
            <pc:docMk/>
            <pc:sldMk cId="585665531" sldId="912"/>
            <ac:cxnSpMk id="55" creationId="{BED1FD69-D25F-BEFE-4621-BEFCD99811A1}"/>
          </ac:cxnSpMkLst>
        </pc:cxnChg>
        <pc:cxnChg chg="add mod">
          <ac:chgData name="Jang Minchang" userId="5d9bafdb3db22792" providerId="LiveId" clId="{2B16F7E3-B26D-45A4-96D3-0D6611D92FC8}" dt="2023-05-05T06:29:51.695" v="15543" actId="14100"/>
          <ac:cxnSpMkLst>
            <pc:docMk/>
            <pc:sldMk cId="585665531" sldId="912"/>
            <ac:cxnSpMk id="57" creationId="{33A0CED8-B676-17A9-15EB-946E2BEE070E}"/>
          </ac:cxnSpMkLst>
        </pc:cxnChg>
        <pc:cxnChg chg="add mod">
          <ac:chgData name="Jang Minchang" userId="5d9bafdb3db22792" providerId="LiveId" clId="{2B16F7E3-B26D-45A4-96D3-0D6611D92FC8}" dt="2023-05-05T06:29:59.111" v="15547" actId="14100"/>
          <ac:cxnSpMkLst>
            <pc:docMk/>
            <pc:sldMk cId="585665531" sldId="912"/>
            <ac:cxnSpMk id="61" creationId="{4B88CC2D-F257-6987-7EB1-3420BDF0981F}"/>
          </ac:cxnSpMkLst>
        </pc:cxnChg>
      </pc:sldChg>
      <pc:sldChg chg="addSp delSp modSp add del mod">
        <pc:chgData name="Jang Minchang" userId="5d9bafdb3db22792" providerId="LiveId" clId="{2B16F7E3-B26D-45A4-96D3-0D6611D92FC8}" dt="2023-05-05T06:39:11.306" v="16335" actId="47"/>
        <pc:sldMkLst>
          <pc:docMk/>
          <pc:sldMk cId="1967064861" sldId="913"/>
        </pc:sldMkLst>
        <pc:spChg chg="del mod">
          <ac:chgData name="Jang Minchang" userId="5d9bafdb3db22792" providerId="LiveId" clId="{2B16F7E3-B26D-45A4-96D3-0D6611D92FC8}" dt="2023-05-05T06:35:50.847" v="15752" actId="478"/>
          <ac:spMkLst>
            <pc:docMk/>
            <pc:sldMk cId="1967064861" sldId="913"/>
            <ac:spMk id="2" creationId="{05EB6AD8-EBF0-5C20-CE5A-1F3F59D8BE70}"/>
          </ac:spMkLst>
        </pc:spChg>
        <pc:spChg chg="add mod">
          <ac:chgData name="Jang Minchang" userId="5d9bafdb3db22792" providerId="LiveId" clId="{2B16F7E3-B26D-45A4-96D3-0D6611D92FC8}" dt="2023-05-05T06:35:50.847" v="15752" actId="478"/>
          <ac:spMkLst>
            <pc:docMk/>
            <pc:sldMk cId="1967064861" sldId="913"/>
            <ac:spMk id="5" creationId="{D52EA67D-17F6-B487-E8C8-E077F811770F}"/>
          </ac:spMkLst>
        </pc:spChg>
      </pc:sldChg>
      <pc:sldChg chg="addSp delSp modSp add mod">
        <pc:chgData name="Jang Minchang" userId="5d9bafdb3db22792" providerId="LiveId" clId="{2B16F7E3-B26D-45A4-96D3-0D6611D92FC8}" dt="2023-05-05T06:47:10.309" v="17190" actId="1036"/>
        <pc:sldMkLst>
          <pc:docMk/>
          <pc:sldMk cId="2690145928" sldId="913"/>
        </pc:sldMkLst>
        <pc:spChg chg="mod">
          <ac:chgData name="Jang Minchang" userId="5d9bafdb3db22792" providerId="LiveId" clId="{2B16F7E3-B26D-45A4-96D3-0D6611D92FC8}" dt="2023-05-05T06:47:05.223" v="17176" actId="20577"/>
          <ac:spMkLst>
            <pc:docMk/>
            <pc:sldMk cId="2690145928" sldId="913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5-05T06:47:10.309" v="17190" actId="1036"/>
          <ac:spMkLst>
            <pc:docMk/>
            <pc:sldMk cId="2690145928" sldId="913"/>
            <ac:spMk id="4" creationId="{FC3ED7AD-79BC-03E7-109D-63E48BB4E8DC}"/>
          </ac:spMkLst>
        </pc:spChg>
        <pc:spChg chg="del">
          <ac:chgData name="Jang Minchang" userId="5d9bafdb3db22792" providerId="LiveId" clId="{2B16F7E3-B26D-45A4-96D3-0D6611D92FC8}" dt="2023-05-05T06:39:52.023" v="16338" actId="478"/>
          <ac:spMkLst>
            <pc:docMk/>
            <pc:sldMk cId="2690145928" sldId="913"/>
            <ac:spMk id="5" creationId="{2D632714-88D5-21D1-3820-6758F1CA14FD}"/>
          </ac:spMkLst>
        </pc:spChg>
        <pc:spChg chg="del">
          <ac:chgData name="Jang Minchang" userId="5d9bafdb3db22792" providerId="LiveId" clId="{2B16F7E3-B26D-45A4-96D3-0D6611D92FC8}" dt="2023-05-05T06:39:52.023" v="16338" actId="478"/>
          <ac:spMkLst>
            <pc:docMk/>
            <pc:sldMk cId="2690145928" sldId="913"/>
            <ac:spMk id="7" creationId="{2C6B696D-CCF8-C1EA-10C1-F52580157ACE}"/>
          </ac:spMkLst>
        </pc:spChg>
        <pc:spChg chg="add mod">
          <ac:chgData name="Jang Minchang" userId="5d9bafdb3db22792" providerId="LiveId" clId="{2B16F7E3-B26D-45A4-96D3-0D6611D92FC8}" dt="2023-05-05T06:47:10.309" v="17190" actId="1036"/>
          <ac:spMkLst>
            <pc:docMk/>
            <pc:sldMk cId="2690145928" sldId="913"/>
            <ac:spMk id="8" creationId="{C48506E2-3C16-4C8E-4A7B-CA143BADA1AA}"/>
          </ac:spMkLst>
        </pc:spChg>
        <pc:spChg chg="add mod">
          <ac:chgData name="Jang Minchang" userId="5d9bafdb3db22792" providerId="LiveId" clId="{2B16F7E3-B26D-45A4-96D3-0D6611D92FC8}" dt="2023-05-05T06:47:10.309" v="17190" actId="1036"/>
          <ac:spMkLst>
            <pc:docMk/>
            <pc:sldMk cId="2690145928" sldId="913"/>
            <ac:spMk id="11" creationId="{E9231E91-362B-D886-510B-7A24FB35BEEC}"/>
          </ac:spMkLst>
        </pc:spChg>
        <pc:spChg chg="add mod">
          <ac:chgData name="Jang Minchang" userId="5d9bafdb3db22792" providerId="LiveId" clId="{2B16F7E3-B26D-45A4-96D3-0D6611D92FC8}" dt="2023-05-05T06:47:10.309" v="17190" actId="1036"/>
          <ac:spMkLst>
            <pc:docMk/>
            <pc:sldMk cId="2690145928" sldId="913"/>
            <ac:spMk id="16" creationId="{63C22B87-BE4A-85D2-ADE6-B5C66E38BF1A}"/>
          </ac:spMkLst>
        </pc:spChg>
        <pc:spChg chg="del">
          <ac:chgData name="Jang Minchang" userId="5d9bafdb3db22792" providerId="LiveId" clId="{2B16F7E3-B26D-45A4-96D3-0D6611D92FC8}" dt="2023-05-05T06:39:52.023" v="16338" actId="478"/>
          <ac:spMkLst>
            <pc:docMk/>
            <pc:sldMk cId="2690145928" sldId="913"/>
            <ac:spMk id="18" creationId="{4BE025F8-9805-742E-7C14-711886A46DF3}"/>
          </ac:spMkLst>
        </pc:spChg>
        <pc:spChg chg="del">
          <ac:chgData name="Jang Minchang" userId="5d9bafdb3db22792" providerId="LiveId" clId="{2B16F7E3-B26D-45A4-96D3-0D6611D92FC8}" dt="2023-05-05T06:39:52.023" v="16338" actId="478"/>
          <ac:spMkLst>
            <pc:docMk/>
            <pc:sldMk cId="2690145928" sldId="913"/>
            <ac:spMk id="24" creationId="{D20908DA-3B6E-4480-5D65-0CBA2F6F823C}"/>
          </ac:spMkLst>
        </pc:spChg>
        <pc:spChg chg="del">
          <ac:chgData name="Jang Minchang" userId="5d9bafdb3db22792" providerId="LiveId" clId="{2B16F7E3-B26D-45A4-96D3-0D6611D92FC8}" dt="2023-05-05T06:39:52.023" v="16338" actId="478"/>
          <ac:spMkLst>
            <pc:docMk/>
            <pc:sldMk cId="2690145928" sldId="913"/>
            <ac:spMk id="27" creationId="{F07762DB-5AB4-DCAF-F618-25DF6167B448}"/>
          </ac:spMkLst>
        </pc:spChg>
        <pc:spChg chg="del">
          <ac:chgData name="Jang Minchang" userId="5d9bafdb3db22792" providerId="LiveId" clId="{2B16F7E3-B26D-45A4-96D3-0D6611D92FC8}" dt="2023-05-05T06:39:52.023" v="16338" actId="478"/>
          <ac:spMkLst>
            <pc:docMk/>
            <pc:sldMk cId="2690145928" sldId="913"/>
            <ac:spMk id="30" creationId="{3393E014-53CB-ECF6-6A86-ECE3A477906D}"/>
          </ac:spMkLst>
        </pc:spChg>
        <pc:spChg chg="del">
          <ac:chgData name="Jang Minchang" userId="5d9bafdb3db22792" providerId="LiveId" clId="{2B16F7E3-B26D-45A4-96D3-0D6611D92FC8}" dt="2023-05-05T06:39:52.023" v="16338" actId="478"/>
          <ac:spMkLst>
            <pc:docMk/>
            <pc:sldMk cId="2690145928" sldId="913"/>
            <ac:spMk id="31" creationId="{4064AE9B-ECF9-7170-6BDC-843CDE5799EA}"/>
          </ac:spMkLst>
        </pc:spChg>
        <pc:spChg chg="del">
          <ac:chgData name="Jang Minchang" userId="5d9bafdb3db22792" providerId="LiveId" clId="{2B16F7E3-B26D-45A4-96D3-0D6611D92FC8}" dt="2023-05-05T06:39:52.023" v="16338" actId="478"/>
          <ac:spMkLst>
            <pc:docMk/>
            <pc:sldMk cId="2690145928" sldId="913"/>
            <ac:spMk id="32" creationId="{19872345-6861-DC64-8FD2-316C526D0CF7}"/>
          </ac:spMkLst>
        </pc:spChg>
        <pc:spChg chg="del">
          <ac:chgData name="Jang Minchang" userId="5d9bafdb3db22792" providerId="LiveId" clId="{2B16F7E3-B26D-45A4-96D3-0D6611D92FC8}" dt="2023-05-05T06:39:52.023" v="16338" actId="478"/>
          <ac:spMkLst>
            <pc:docMk/>
            <pc:sldMk cId="2690145928" sldId="913"/>
            <ac:spMk id="37" creationId="{37E1BBDC-B741-91FE-B18B-004AD8C6FB24}"/>
          </ac:spMkLst>
        </pc:spChg>
        <pc:spChg chg="del">
          <ac:chgData name="Jang Minchang" userId="5d9bafdb3db22792" providerId="LiveId" clId="{2B16F7E3-B26D-45A4-96D3-0D6611D92FC8}" dt="2023-05-05T06:39:52.023" v="16338" actId="478"/>
          <ac:spMkLst>
            <pc:docMk/>
            <pc:sldMk cId="2690145928" sldId="913"/>
            <ac:spMk id="49" creationId="{8C3D394E-25FF-584B-26F5-3D08C6569E36}"/>
          </ac:spMkLst>
        </pc:spChg>
        <pc:picChg chg="del">
          <ac:chgData name="Jang Minchang" userId="5d9bafdb3db22792" providerId="LiveId" clId="{2B16F7E3-B26D-45A4-96D3-0D6611D92FC8}" dt="2023-05-05T06:39:52.023" v="16338" actId="478"/>
          <ac:picMkLst>
            <pc:docMk/>
            <pc:sldMk cId="2690145928" sldId="913"/>
            <ac:picMk id="9" creationId="{8F7E7BBE-C9D6-6A90-4E14-674BC9C4E2EC}"/>
          </ac:picMkLst>
        </pc:picChg>
        <pc:picChg chg="del">
          <ac:chgData name="Jang Minchang" userId="5d9bafdb3db22792" providerId="LiveId" clId="{2B16F7E3-B26D-45A4-96D3-0D6611D92FC8}" dt="2023-05-05T06:39:49.599" v="16337" actId="478"/>
          <ac:picMkLst>
            <pc:docMk/>
            <pc:sldMk cId="2690145928" sldId="913"/>
            <ac:picMk id="10" creationId="{3C041DE8-28E3-206B-8323-6B7058484878}"/>
          </ac:picMkLst>
        </pc:picChg>
        <pc:cxnChg chg="add mod">
          <ac:chgData name="Jang Minchang" userId="5d9bafdb3db22792" providerId="LiveId" clId="{2B16F7E3-B26D-45A4-96D3-0D6611D92FC8}" dt="2023-05-05T06:47:10.309" v="17190" actId="1036"/>
          <ac:cxnSpMkLst>
            <pc:docMk/>
            <pc:sldMk cId="2690145928" sldId="913"/>
            <ac:cxnSpMk id="19" creationId="{0AEEC1DE-9853-DD5F-D15C-1D56B4BF3ED5}"/>
          </ac:cxnSpMkLst>
        </pc:cxnChg>
        <pc:cxnChg chg="add mod">
          <ac:chgData name="Jang Minchang" userId="5d9bafdb3db22792" providerId="LiveId" clId="{2B16F7E3-B26D-45A4-96D3-0D6611D92FC8}" dt="2023-05-05T06:47:10.309" v="17190" actId="1036"/>
          <ac:cxnSpMkLst>
            <pc:docMk/>
            <pc:sldMk cId="2690145928" sldId="913"/>
            <ac:cxnSpMk id="20" creationId="{DB9B6B71-C957-5248-F2FC-D5764F908319}"/>
          </ac:cxnSpMkLst>
        </pc:cxnChg>
        <pc:cxnChg chg="add mod">
          <ac:chgData name="Jang Minchang" userId="5d9bafdb3db22792" providerId="LiveId" clId="{2B16F7E3-B26D-45A4-96D3-0D6611D92FC8}" dt="2023-05-05T06:47:10.309" v="17190" actId="1036"/>
          <ac:cxnSpMkLst>
            <pc:docMk/>
            <pc:sldMk cId="2690145928" sldId="913"/>
            <ac:cxnSpMk id="23" creationId="{CD208D9E-F380-5B31-281B-1191A09265A7}"/>
          </ac:cxnSpMkLst>
        </pc:cxnChg>
        <pc:cxnChg chg="del mod">
          <ac:chgData name="Jang Minchang" userId="5d9bafdb3db22792" providerId="LiveId" clId="{2B16F7E3-B26D-45A4-96D3-0D6611D92FC8}" dt="2023-05-05T06:39:52.023" v="16338" actId="478"/>
          <ac:cxnSpMkLst>
            <pc:docMk/>
            <pc:sldMk cId="2690145928" sldId="913"/>
            <ac:cxnSpMk id="26" creationId="{2D25FC4B-F46F-8E9C-C12A-12F28B0434EA}"/>
          </ac:cxnSpMkLst>
        </pc:cxnChg>
        <pc:cxnChg chg="del mod">
          <ac:chgData name="Jang Minchang" userId="5d9bafdb3db22792" providerId="LiveId" clId="{2B16F7E3-B26D-45A4-96D3-0D6611D92FC8}" dt="2023-05-05T06:39:52.023" v="16338" actId="478"/>
          <ac:cxnSpMkLst>
            <pc:docMk/>
            <pc:sldMk cId="2690145928" sldId="913"/>
            <ac:cxnSpMk id="40" creationId="{E6121958-C4B0-93E8-2767-C49C4CD43DF8}"/>
          </ac:cxnSpMkLst>
        </pc:cxnChg>
        <pc:cxnChg chg="del mod">
          <ac:chgData name="Jang Minchang" userId="5d9bafdb3db22792" providerId="LiveId" clId="{2B16F7E3-B26D-45A4-96D3-0D6611D92FC8}" dt="2023-05-05T06:39:52.023" v="16338" actId="478"/>
          <ac:cxnSpMkLst>
            <pc:docMk/>
            <pc:sldMk cId="2690145928" sldId="913"/>
            <ac:cxnSpMk id="51" creationId="{203431D9-BB83-D290-225E-227CE2382887}"/>
          </ac:cxnSpMkLst>
        </pc:cxnChg>
        <pc:cxnChg chg="del mod">
          <ac:chgData name="Jang Minchang" userId="5d9bafdb3db22792" providerId="LiveId" clId="{2B16F7E3-B26D-45A4-96D3-0D6611D92FC8}" dt="2023-05-05T06:39:52.023" v="16338" actId="478"/>
          <ac:cxnSpMkLst>
            <pc:docMk/>
            <pc:sldMk cId="2690145928" sldId="913"/>
            <ac:cxnSpMk id="57" creationId="{33A0CED8-B676-17A9-15EB-946E2BEE070E}"/>
          </ac:cxnSpMkLst>
        </pc:cxnChg>
        <pc:cxnChg chg="del mod">
          <ac:chgData name="Jang Minchang" userId="5d9bafdb3db22792" providerId="LiveId" clId="{2B16F7E3-B26D-45A4-96D3-0D6611D92FC8}" dt="2023-05-05T06:39:52.023" v="16338" actId="478"/>
          <ac:cxnSpMkLst>
            <pc:docMk/>
            <pc:sldMk cId="2690145928" sldId="913"/>
            <ac:cxnSpMk id="61" creationId="{4B88CC2D-F257-6987-7EB1-3420BDF0981F}"/>
          </ac:cxnSpMkLst>
        </pc:cxnChg>
      </pc:sldChg>
      <pc:sldChg chg="modSp add mod">
        <pc:chgData name="Jang Minchang" userId="5d9bafdb3db22792" providerId="LiveId" clId="{2B16F7E3-B26D-45A4-96D3-0D6611D92FC8}" dt="2023-05-05T06:47:37.604" v="17206"/>
        <pc:sldMkLst>
          <pc:docMk/>
          <pc:sldMk cId="145541757" sldId="914"/>
        </pc:sldMkLst>
        <pc:spChg chg="mod">
          <ac:chgData name="Jang Minchang" userId="5d9bafdb3db22792" providerId="LiveId" clId="{2B16F7E3-B26D-45A4-96D3-0D6611D92FC8}" dt="2023-05-05T06:47:37.604" v="17206"/>
          <ac:spMkLst>
            <pc:docMk/>
            <pc:sldMk cId="145541757" sldId="914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2B16F7E3-B26D-45A4-96D3-0D6611D92FC8}" dt="2023-05-05T06:49:05.980" v="17479" actId="20577"/>
        <pc:sldMkLst>
          <pc:docMk/>
          <pc:sldMk cId="3059572543" sldId="915"/>
        </pc:sldMkLst>
        <pc:spChg chg="mod">
          <ac:chgData name="Jang Minchang" userId="5d9bafdb3db22792" providerId="LiveId" clId="{2B16F7E3-B26D-45A4-96D3-0D6611D92FC8}" dt="2023-05-05T06:49:05.980" v="17479" actId="20577"/>
          <ac:spMkLst>
            <pc:docMk/>
            <pc:sldMk cId="3059572543" sldId="915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5-05T06:48:04.118" v="17208"/>
          <ac:spMkLst>
            <pc:docMk/>
            <pc:sldMk cId="3059572543" sldId="915"/>
            <ac:spMk id="3" creationId="{E06A0340-3FD7-9797-D084-87FDD5914DEC}"/>
          </ac:spMkLst>
        </pc:spChg>
        <pc:spChg chg="mod">
          <ac:chgData name="Jang Minchang" userId="5d9bafdb3db22792" providerId="LiveId" clId="{2B16F7E3-B26D-45A4-96D3-0D6611D92FC8}" dt="2023-05-05T06:48:53.063" v="17476" actId="1076"/>
          <ac:spMkLst>
            <pc:docMk/>
            <pc:sldMk cId="3059572543" sldId="915"/>
            <ac:spMk id="4" creationId="{FC3ED7AD-79BC-03E7-109D-63E48BB4E8DC}"/>
          </ac:spMkLst>
        </pc:spChg>
        <pc:spChg chg="mod">
          <ac:chgData name="Jang Minchang" userId="5d9bafdb3db22792" providerId="LiveId" clId="{2B16F7E3-B26D-45A4-96D3-0D6611D92FC8}" dt="2023-05-05T06:48:53.063" v="17476" actId="1076"/>
          <ac:spMkLst>
            <pc:docMk/>
            <pc:sldMk cId="3059572543" sldId="915"/>
            <ac:spMk id="8" creationId="{C48506E2-3C16-4C8E-4A7B-CA143BADA1AA}"/>
          </ac:spMkLst>
        </pc:spChg>
        <pc:spChg chg="mod">
          <ac:chgData name="Jang Minchang" userId="5d9bafdb3db22792" providerId="LiveId" clId="{2B16F7E3-B26D-45A4-96D3-0D6611D92FC8}" dt="2023-05-05T06:48:53.063" v="17476" actId="1076"/>
          <ac:spMkLst>
            <pc:docMk/>
            <pc:sldMk cId="3059572543" sldId="915"/>
            <ac:spMk id="11" creationId="{E9231E91-362B-D886-510B-7A24FB35BEEC}"/>
          </ac:spMkLst>
        </pc:spChg>
        <pc:spChg chg="mod">
          <ac:chgData name="Jang Minchang" userId="5d9bafdb3db22792" providerId="LiveId" clId="{2B16F7E3-B26D-45A4-96D3-0D6611D92FC8}" dt="2023-05-05T06:48:53.063" v="17476" actId="1076"/>
          <ac:spMkLst>
            <pc:docMk/>
            <pc:sldMk cId="3059572543" sldId="915"/>
            <ac:spMk id="16" creationId="{63C22B87-BE4A-85D2-ADE6-B5C66E38BF1A}"/>
          </ac:spMkLst>
        </pc:spChg>
        <pc:cxnChg chg="mod">
          <ac:chgData name="Jang Minchang" userId="5d9bafdb3db22792" providerId="LiveId" clId="{2B16F7E3-B26D-45A4-96D3-0D6611D92FC8}" dt="2023-05-05T06:48:53.063" v="17476" actId="1076"/>
          <ac:cxnSpMkLst>
            <pc:docMk/>
            <pc:sldMk cId="3059572543" sldId="915"/>
            <ac:cxnSpMk id="19" creationId="{0AEEC1DE-9853-DD5F-D15C-1D56B4BF3ED5}"/>
          </ac:cxnSpMkLst>
        </pc:cxnChg>
        <pc:cxnChg chg="mod">
          <ac:chgData name="Jang Minchang" userId="5d9bafdb3db22792" providerId="LiveId" clId="{2B16F7E3-B26D-45A4-96D3-0D6611D92FC8}" dt="2023-05-05T06:48:53.063" v="17476" actId="1076"/>
          <ac:cxnSpMkLst>
            <pc:docMk/>
            <pc:sldMk cId="3059572543" sldId="915"/>
            <ac:cxnSpMk id="20" creationId="{DB9B6B71-C957-5248-F2FC-D5764F908319}"/>
          </ac:cxnSpMkLst>
        </pc:cxnChg>
        <pc:cxnChg chg="mod">
          <ac:chgData name="Jang Minchang" userId="5d9bafdb3db22792" providerId="LiveId" clId="{2B16F7E3-B26D-45A4-96D3-0D6611D92FC8}" dt="2023-05-05T06:48:53.063" v="17476" actId="1076"/>
          <ac:cxnSpMkLst>
            <pc:docMk/>
            <pc:sldMk cId="3059572543" sldId="915"/>
            <ac:cxnSpMk id="23" creationId="{CD208D9E-F380-5B31-281B-1191A09265A7}"/>
          </ac:cxnSpMkLst>
        </pc:cxnChg>
      </pc:sldChg>
      <pc:sldChg chg="delSp modSp add mod">
        <pc:chgData name="Jang Minchang" userId="5d9bafdb3db22792" providerId="LiveId" clId="{2B16F7E3-B26D-45A4-96D3-0D6611D92FC8}" dt="2023-05-05T06:51:20.463" v="18106" actId="20577"/>
        <pc:sldMkLst>
          <pc:docMk/>
          <pc:sldMk cId="3660115950" sldId="916"/>
        </pc:sldMkLst>
        <pc:spChg chg="mod">
          <ac:chgData name="Jang Minchang" userId="5d9bafdb3db22792" providerId="LiveId" clId="{2B16F7E3-B26D-45A4-96D3-0D6611D92FC8}" dt="2023-05-05T06:51:20.463" v="18106" actId="20577"/>
          <ac:spMkLst>
            <pc:docMk/>
            <pc:sldMk cId="3660115950" sldId="916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5-05T06:49:14.453" v="17481" actId="478"/>
          <ac:spMkLst>
            <pc:docMk/>
            <pc:sldMk cId="3660115950" sldId="916"/>
            <ac:spMk id="4" creationId="{FC3ED7AD-79BC-03E7-109D-63E48BB4E8DC}"/>
          </ac:spMkLst>
        </pc:spChg>
        <pc:spChg chg="del">
          <ac:chgData name="Jang Minchang" userId="5d9bafdb3db22792" providerId="LiveId" clId="{2B16F7E3-B26D-45A4-96D3-0D6611D92FC8}" dt="2023-05-05T06:49:14.453" v="17481" actId="478"/>
          <ac:spMkLst>
            <pc:docMk/>
            <pc:sldMk cId="3660115950" sldId="916"/>
            <ac:spMk id="8" creationId="{C48506E2-3C16-4C8E-4A7B-CA143BADA1AA}"/>
          </ac:spMkLst>
        </pc:spChg>
        <pc:spChg chg="del">
          <ac:chgData name="Jang Minchang" userId="5d9bafdb3db22792" providerId="LiveId" clId="{2B16F7E3-B26D-45A4-96D3-0D6611D92FC8}" dt="2023-05-05T06:49:14.453" v="17481" actId="478"/>
          <ac:spMkLst>
            <pc:docMk/>
            <pc:sldMk cId="3660115950" sldId="916"/>
            <ac:spMk id="11" creationId="{E9231E91-362B-D886-510B-7A24FB35BEEC}"/>
          </ac:spMkLst>
        </pc:spChg>
        <pc:spChg chg="del">
          <ac:chgData name="Jang Minchang" userId="5d9bafdb3db22792" providerId="LiveId" clId="{2B16F7E3-B26D-45A4-96D3-0D6611D92FC8}" dt="2023-05-05T06:49:14.453" v="17481" actId="478"/>
          <ac:spMkLst>
            <pc:docMk/>
            <pc:sldMk cId="3660115950" sldId="916"/>
            <ac:spMk id="16" creationId="{63C22B87-BE4A-85D2-ADE6-B5C66E38BF1A}"/>
          </ac:spMkLst>
        </pc:spChg>
        <pc:cxnChg chg="del mod">
          <ac:chgData name="Jang Minchang" userId="5d9bafdb3db22792" providerId="LiveId" clId="{2B16F7E3-B26D-45A4-96D3-0D6611D92FC8}" dt="2023-05-05T06:49:14.453" v="17481" actId="478"/>
          <ac:cxnSpMkLst>
            <pc:docMk/>
            <pc:sldMk cId="3660115950" sldId="916"/>
            <ac:cxnSpMk id="19" creationId="{0AEEC1DE-9853-DD5F-D15C-1D56B4BF3ED5}"/>
          </ac:cxnSpMkLst>
        </pc:cxnChg>
        <pc:cxnChg chg="del mod">
          <ac:chgData name="Jang Minchang" userId="5d9bafdb3db22792" providerId="LiveId" clId="{2B16F7E3-B26D-45A4-96D3-0D6611D92FC8}" dt="2023-05-05T06:49:14.453" v="17481" actId="478"/>
          <ac:cxnSpMkLst>
            <pc:docMk/>
            <pc:sldMk cId="3660115950" sldId="916"/>
            <ac:cxnSpMk id="20" creationId="{DB9B6B71-C957-5248-F2FC-D5764F908319}"/>
          </ac:cxnSpMkLst>
        </pc:cxnChg>
        <pc:cxnChg chg="del mod">
          <ac:chgData name="Jang Minchang" userId="5d9bafdb3db22792" providerId="LiveId" clId="{2B16F7E3-B26D-45A4-96D3-0D6611D92FC8}" dt="2023-05-05T06:49:14.453" v="17481" actId="478"/>
          <ac:cxnSpMkLst>
            <pc:docMk/>
            <pc:sldMk cId="3660115950" sldId="916"/>
            <ac:cxnSpMk id="23" creationId="{CD208D9E-F380-5B31-281B-1191A09265A7}"/>
          </ac:cxnSpMkLst>
        </pc:cxnChg>
      </pc:sldChg>
      <pc:sldChg chg="addSp delSp modSp add mod">
        <pc:chgData name="Jang Minchang" userId="5d9bafdb3db22792" providerId="LiveId" clId="{2B16F7E3-B26D-45A4-96D3-0D6611D92FC8}" dt="2023-05-05T07:38:37.307" v="20222" actId="1076"/>
        <pc:sldMkLst>
          <pc:docMk/>
          <pc:sldMk cId="1055268840" sldId="917"/>
        </pc:sldMkLst>
        <pc:spChg chg="mod">
          <ac:chgData name="Jang Minchang" userId="5d9bafdb3db22792" providerId="LiveId" clId="{2B16F7E3-B26D-45A4-96D3-0D6611D92FC8}" dt="2023-05-05T07:33:44.221" v="19846" actId="20577"/>
          <ac:spMkLst>
            <pc:docMk/>
            <pc:sldMk cId="1055268840" sldId="917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5-05T07:33:35.127" v="19799"/>
          <ac:spMkLst>
            <pc:docMk/>
            <pc:sldMk cId="1055268840" sldId="917"/>
            <ac:spMk id="3" creationId="{E06A0340-3FD7-9797-D084-87FDD5914DEC}"/>
          </ac:spMkLst>
        </pc:spChg>
        <pc:spChg chg="mod">
          <ac:chgData name="Jang Minchang" userId="5d9bafdb3db22792" providerId="LiveId" clId="{2B16F7E3-B26D-45A4-96D3-0D6611D92FC8}" dt="2023-05-05T07:37:15.999" v="20059" actId="113"/>
          <ac:spMkLst>
            <pc:docMk/>
            <pc:sldMk cId="1055268840" sldId="917"/>
            <ac:spMk id="4" creationId="{FC3ED7AD-79BC-03E7-109D-63E48BB4E8DC}"/>
          </ac:spMkLst>
        </pc:spChg>
        <pc:spChg chg="mod">
          <ac:chgData name="Jang Minchang" userId="5d9bafdb3db22792" providerId="LiveId" clId="{2B16F7E3-B26D-45A4-96D3-0D6611D92FC8}" dt="2023-05-05T07:38:30.830" v="20214" actId="14100"/>
          <ac:spMkLst>
            <pc:docMk/>
            <pc:sldMk cId="1055268840" sldId="917"/>
            <ac:spMk id="8" creationId="{C48506E2-3C16-4C8E-4A7B-CA143BADA1AA}"/>
          </ac:spMkLst>
        </pc:spChg>
        <pc:spChg chg="mod">
          <ac:chgData name="Jang Minchang" userId="5d9bafdb3db22792" providerId="LiveId" clId="{2B16F7E3-B26D-45A4-96D3-0D6611D92FC8}" dt="2023-05-05T07:37:37.641" v="20104" actId="113"/>
          <ac:spMkLst>
            <pc:docMk/>
            <pc:sldMk cId="1055268840" sldId="917"/>
            <ac:spMk id="11" creationId="{E9231E91-362B-D886-510B-7A24FB35BEEC}"/>
          </ac:spMkLst>
        </pc:spChg>
        <pc:spChg chg="mod">
          <ac:chgData name="Jang Minchang" userId="5d9bafdb3db22792" providerId="LiveId" clId="{2B16F7E3-B26D-45A4-96D3-0D6611D92FC8}" dt="2023-05-05T07:38:37.307" v="20222" actId="1076"/>
          <ac:spMkLst>
            <pc:docMk/>
            <pc:sldMk cId="1055268840" sldId="917"/>
            <ac:spMk id="16" creationId="{63C22B87-BE4A-85D2-ADE6-B5C66E38BF1A}"/>
          </ac:spMkLst>
        </pc:spChg>
        <pc:spChg chg="add del mod">
          <ac:chgData name="Jang Minchang" userId="5d9bafdb3db22792" providerId="LiveId" clId="{2B16F7E3-B26D-45A4-96D3-0D6611D92FC8}" dt="2023-05-05T07:36:47.286" v="20009"/>
          <ac:spMkLst>
            <pc:docMk/>
            <pc:sldMk cId="1055268840" sldId="917"/>
            <ac:spMk id="33" creationId="{D215F0C3-9E6F-D868-7490-482DBDC0BFEF}"/>
          </ac:spMkLst>
        </pc:spChg>
        <pc:spChg chg="add del mod">
          <ac:chgData name="Jang Minchang" userId="5d9bafdb3db22792" providerId="LiveId" clId="{2B16F7E3-B26D-45A4-96D3-0D6611D92FC8}" dt="2023-05-05T07:36:58.943" v="20011" actId="478"/>
          <ac:spMkLst>
            <pc:docMk/>
            <pc:sldMk cId="1055268840" sldId="917"/>
            <ac:spMk id="34" creationId="{C7691FA9-8FF4-5650-85CE-7FC3AFD9E915}"/>
          </ac:spMkLst>
        </pc:spChg>
        <pc:spChg chg="add del mod">
          <ac:chgData name="Jang Minchang" userId="5d9bafdb3db22792" providerId="LiveId" clId="{2B16F7E3-B26D-45A4-96D3-0D6611D92FC8}" dt="2023-05-05T07:37:01.245" v="20012" actId="478"/>
          <ac:spMkLst>
            <pc:docMk/>
            <pc:sldMk cId="1055268840" sldId="917"/>
            <ac:spMk id="35" creationId="{DD6496EC-CF17-7D78-0485-D9B7F834D688}"/>
          </ac:spMkLst>
        </pc:spChg>
        <pc:cxnChg chg="mod">
          <ac:chgData name="Jang Minchang" userId="5d9bafdb3db22792" providerId="LiveId" clId="{2B16F7E3-B26D-45A4-96D3-0D6611D92FC8}" dt="2023-05-05T07:35:56.445" v="19976" actId="1076"/>
          <ac:cxnSpMkLst>
            <pc:docMk/>
            <pc:sldMk cId="1055268840" sldId="917"/>
            <ac:cxnSpMk id="19" creationId="{0AEEC1DE-9853-DD5F-D15C-1D56B4BF3ED5}"/>
          </ac:cxnSpMkLst>
        </pc:cxnChg>
        <pc:cxnChg chg="mod">
          <ac:chgData name="Jang Minchang" userId="5d9bafdb3db22792" providerId="LiveId" clId="{2B16F7E3-B26D-45A4-96D3-0D6611D92FC8}" dt="2023-05-05T07:38:30.830" v="20214" actId="14100"/>
          <ac:cxnSpMkLst>
            <pc:docMk/>
            <pc:sldMk cId="1055268840" sldId="917"/>
            <ac:cxnSpMk id="20" creationId="{DB9B6B71-C957-5248-F2FC-D5764F908319}"/>
          </ac:cxnSpMkLst>
        </pc:cxnChg>
        <pc:cxnChg chg="mod">
          <ac:chgData name="Jang Minchang" userId="5d9bafdb3db22792" providerId="LiveId" clId="{2B16F7E3-B26D-45A4-96D3-0D6611D92FC8}" dt="2023-05-05T07:38:37.307" v="20222" actId="1076"/>
          <ac:cxnSpMkLst>
            <pc:docMk/>
            <pc:sldMk cId="1055268840" sldId="917"/>
            <ac:cxnSpMk id="23" creationId="{CD208D9E-F380-5B31-281B-1191A09265A7}"/>
          </ac:cxnSpMkLst>
        </pc:cxnChg>
      </pc:sldChg>
      <pc:sldChg chg="delSp modSp add mod">
        <pc:chgData name="Jang Minchang" userId="5d9bafdb3db22792" providerId="LiveId" clId="{2B16F7E3-B26D-45A4-96D3-0D6611D92FC8}" dt="2023-05-05T07:41:02.401" v="20486" actId="404"/>
        <pc:sldMkLst>
          <pc:docMk/>
          <pc:sldMk cId="677861861" sldId="918"/>
        </pc:sldMkLst>
        <pc:spChg chg="mod">
          <ac:chgData name="Jang Minchang" userId="5d9bafdb3db22792" providerId="LiveId" clId="{2B16F7E3-B26D-45A4-96D3-0D6611D92FC8}" dt="2023-05-05T07:41:02.401" v="20486" actId="404"/>
          <ac:spMkLst>
            <pc:docMk/>
            <pc:sldMk cId="677861861" sldId="918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5-05T07:39:57.689" v="20229" actId="478"/>
          <ac:spMkLst>
            <pc:docMk/>
            <pc:sldMk cId="677861861" sldId="918"/>
            <ac:spMk id="5" creationId="{567E0306-7874-7478-F0C8-278D3DE0BABF}"/>
          </ac:spMkLst>
        </pc:spChg>
        <pc:spChg chg="mod">
          <ac:chgData name="Jang Minchang" userId="5d9bafdb3db22792" providerId="LiveId" clId="{2B16F7E3-B26D-45A4-96D3-0D6611D92FC8}" dt="2023-05-05T07:40:02.508" v="20230" actId="1076"/>
          <ac:spMkLst>
            <pc:docMk/>
            <pc:sldMk cId="677861861" sldId="918"/>
            <ac:spMk id="7" creationId="{5283D498-4FE9-7324-E221-824EDC0856F6}"/>
          </ac:spMkLst>
        </pc:spChg>
      </pc:sldChg>
      <pc:sldChg chg="add del">
        <pc:chgData name="Jang Minchang" userId="5d9bafdb3db22792" providerId="LiveId" clId="{2B16F7E3-B26D-45A4-96D3-0D6611D92FC8}" dt="2023-05-05T07:39:40.097" v="20224" actId="47"/>
        <pc:sldMkLst>
          <pc:docMk/>
          <pc:sldMk cId="2046579200" sldId="918"/>
        </pc:sldMkLst>
      </pc:sldChg>
      <pc:sldChg chg="modSp add del mod">
        <pc:chgData name="Jang Minchang" userId="5d9bafdb3db22792" providerId="LiveId" clId="{2B16F7E3-B26D-45A4-96D3-0D6611D92FC8}" dt="2023-05-13T07:31:12.787" v="23103" actId="47"/>
        <pc:sldMkLst>
          <pc:docMk/>
          <pc:sldMk cId="345371843" sldId="919"/>
        </pc:sldMkLst>
        <pc:spChg chg="mod">
          <ac:chgData name="Jang Minchang" userId="5d9bafdb3db22792" providerId="LiveId" clId="{2B16F7E3-B26D-45A4-96D3-0D6611D92FC8}" dt="2023-05-05T07:56:00.282" v="22134" actId="20577"/>
          <ac:spMkLst>
            <pc:docMk/>
            <pc:sldMk cId="345371843" sldId="919"/>
            <ac:spMk id="2" creationId="{05EB6AD8-EBF0-5C20-CE5A-1F3F59D8BE70}"/>
          </ac:spMkLst>
        </pc:spChg>
      </pc:sldChg>
      <pc:sldChg chg="add del">
        <pc:chgData name="Jang Minchang" userId="5d9bafdb3db22792" providerId="LiveId" clId="{2B16F7E3-B26D-45A4-96D3-0D6611D92FC8}" dt="2023-05-05T07:48:57.534" v="21477" actId="47"/>
        <pc:sldMkLst>
          <pc:docMk/>
          <pc:sldMk cId="3539167954" sldId="919"/>
        </pc:sldMkLst>
      </pc:sldChg>
      <pc:sldChg chg="addSp delSp modSp add mod">
        <pc:chgData name="Jang Minchang" userId="5d9bafdb3db22792" providerId="LiveId" clId="{2B16F7E3-B26D-45A4-96D3-0D6611D92FC8}" dt="2023-05-05T08:00:46.325" v="22500" actId="6549"/>
        <pc:sldMkLst>
          <pc:docMk/>
          <pc:sldMk cId="3012988424" sldId="920"/>
        </pc:sldMkLst>
        <pc:spChg chg="mod">
          <ac:chgData name="Jang Minchang" userId="5d9bafdb3db22792" providerId="LiveId" clId="{2B16F7E3-B26D-45A4-96D3-0D6611D92FC8}" dt="2023-05-05T08:00:46.325" v="22500" actId="6549"/>
          <ac:spMkLst>
            <pc:docMk/>
            <pc:sldMk cId="3012988424" sldId="920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5-05T07:57:20.155" v="22318" actId="1076"/>
          <ac:spMkLst>
            <pc:docMk/>
            <pc:sldMk cId="3012988424" sldId="920"/>
            <ac:spMk id="4" creationId="{051DA337-A472-CE96-97EA-6ACE8956E1FE}"/>
          </ac:spMkLst>
        </pc:spChg>
        <pc:spChg chg="mod">
          <ac:chgData name="Jang Minchang" userId="5d9bafdb3db22792" providerId="LiveId" clId="{2B16F7E3-B26D-45A4-96D3-0D6611D92FC8}" dt="2023-05-05T07:57:20.155" v="22318" actId="1076"/>
          <ac:spMkLst>
            <pc:docMk/>
            <pc:sldMk cId="3012988424" sldId="920"/>
            <ac:spMk id="5" creationId="{D793ECB9-E57F-54F5-BC0D-F509247064EC}"/>
          </ac:spMkLst>
        </pc:spChg>
        <pc:spChg chg="mod">
          <ac:chgData name="Jang Minchang" userId="5d9bafdb3db22792" providerId="LiveId" clId="{2B16F7E3-B26D-45A4-96D3-0D6611D92FC8}" dt="2023-05-05T07:57:20.155" v="22318" actId="1076"/>
          <ac:spMkLst>
            <pc:docMk/>
            <pc:sldMk cId="3012988424" sldId="920"/>
            <ac:spMk id="7" creationId="{6FB44DC9-DC0B-B334-67B4-034D94A5EDC8}"/>
          </ac:spMkLst>
        </pc:spChg>
        <pc:spChg chg="mod">
          <ac:chgData name="Jang Minchang" userId="5d9bafdb3db22792" providerId="LiveId" clId="{2B16F7E3-B26D-45A4-96D3-0D6611D92FC8}" dt="2023-05-05T07:57:20.155" v="22318" actId="1076"/>
          <ac:spMkLst>
            <pc:docMk/>
            <pc:sldMk cId="3012988424" sldId="920"/>
            <ac:spMk id="8" creationId="{285FE151-BB16-C4C5-4981-4485E9FF24A8}"/>
          </ac:spMkLst>
        </pc:spChg>
        <pc:spChg chg="add del mod">
          <ac:chgData name="Jang Minchang" userId="5d9bafdb3db22792" providerId="LiveId" clId="{2B16F7E3-B26D-45A4-96D3-0D6611D92FC8}" dt="2023-05-05T08:00:10.929" v="22486" actId="20577"/>
          <ac:spMkLst>
            <pc:docMk/>
            <pc:sldMk cId="3012988424" sldId="920"/>
            <ac:spMk id="17" creationId="{C22A8EA2-8E96-5E2B-9B35-2B0A0487F4EE}"/>
          </ac:spMkLst>
        </pc:spChg>
        <pc:spChg chg="add mod">
          <ac:chgData name="Jang Minchang" userId="5d9bafdb3db22792" providerId="LiveId" clId="{2B16F7E3-B26D-45A4-96D3-0D6611D92FC8}" dt="2023-05-05T07:58:37.512" v="22395" actId="571"/>
          <ac:spMkLst>
            <pc:docMk/>
            <pc:sldMk cId="3012988424" sldId="920"/>
            <ac:spMk id="18" creationId="{3ED4DA32-D99D-EB71-B30D-502579924E9A}"/>
          </ac:spMkLst>
        </pc:spChg>
        <pc:cxnChg chg="mod">
          <ac:chgData name="Jang Minchang" userId="5d9bafdb3db22792" providerId="LiveId" clId="{2B16F7E3-B26D-45A4-96D3-0D6611D92FC8}" dt="2023-05-05T07:57:20.155" v="22318" actId="1076"/>
          <ac:cxnSpMkLst>
            <pc:docMk/>
            <pc:sldMk cId="3012988424" sldId="920"/>
            <ac:cxnSpMk id="9" creationId="{EA9100B1-9E7D-F717-ADA1-28BD0A86EEB3}"/>
          </ac:cxnSpMkLst>
        </pc:cxnChg>
        <pc:cxnChg chg="mod">
          <ac:chgData name="Jang Minchang" userId="5d9bafdb3db22792" providerId="LiveId" clId="{2B16F7E3-B26D-45A4-96D3-0D6611D92FC8}" dt="2023-05-05T07:57:20.155" v="22318" actId="1076"/>
          <ac:cxnSpMkLst>
            <pc:docMk/>
            <pc:sldMk cId="3012988424" sldId="920"/>
            <ac:cxnSpMk id="10" creationId="{C6776F27-E0AB-C4ED-AC11-BB3E3AE4E087}"/>
          </ac:cxnSpMkLst>
        </pc:cxnChg>
        <pc:cxnChg chg="mod">
          <ac:chgData name="Jang Minchang" userId="5d9bafdb3db22792" providerId="LiveId" clId="{2B16F7E3-B26D-45A4-96D3-0D6611D92FC8}" dt="2023-05-05T07:57:20.155" v="22318" actId="1076"/>
          <ac:cxnSpMkLst>
            <pc:docMk/>
            <pc:sldMk cId="3012988424" sldId="920"/>
            <ac:cxnSpMk id="11" creationId="{E6833DA7-3B38-5969-4476-B90B4EC31FD3}"/>
          </ac:cxnSpMkLst>
        </pc:cxnChg>
      </pc:sldChg>
      <pc:sldChg chg="add del">
        <pc:chgData name="Jang Minchang" userId="5d9bafdb3db22792" providerId="LiveId" clId="{2B16F7E3-B26D-45A4-96D3-0D6611D92FC8}" dt="2023-05-05T08:03:17.322" v="22515"/>
        <pc:sldMkLst>
          <pc:docMk/>
          <pc:sldMk cId="1316446373" sldId="921"/>
        </pc:sldMkLst>
      </pc:sldChg>
      <pc:sldChg chg="addSp delSp modSp add mod">
        <pc:chgData name="Jang Minchang" userId="5d9bafdb3db22792" providerId="LiveId" clId="{2B16F7E3-B26D-45A4-96D3-0D6611D92FC8}" dt="2023-05-05T08:10:58.872" v="23059" actId="1036"/>
        <pc:sldMkLst>
          <pc:docMk/>
          <pc:sldMk cId="3521136689" sldId="921"/>
        </pc:sldMkLst>
        <pc:spChg chg="mod">
          <ac:chgData name="Jang Minchang" userId="5d9bafdb3db22792" providerId="LiveId" clId="{2B16F7E3-B26D-45A4-96D3-0D6611D92FC8}" dt="2023-05-05T08:10:48.344" v="23039" actId="20577"/>
          <ac:spMkLst>
            <pc:docMk/>
            <pc:sldMk cId="3521136689" sldId="921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5-05T08:03:23.709" v="22517" actId="478"/>
          <ac:spMkLst>
            <pc:docMk/>
            <pc:sldMk cId="3521136689" sldId="921"/>
            <ac:spMk id="4" creationId="{051DA337-A472-CE96-97EA-6ACE8956E1FE}"/>
          </ac:spMkLst>
        </pc:spChg>
        <pc:spChg chg="del">
          <ac:chgData name="Jang Minchang" userId="5d9bafdb3db22792" providerId="LiveId" clId="{2B16F7E3-B26D-45A4-96D3-0D6611D92FC8}" dt="2023-05-05T08:03:23.709" v="22517" actId="478"/>
          <ac:spMkLst>
            <pc:docMk/>
            <pc:sldMk cId="3521136689" sldId="921"/>
            <ac:spMk id="5" creationId="{D793ECB9-E57F-54F5-BC0D-F509247064EC}"/>
          </ac:spMkLst>
        </pc:spChg>
        <pc:spChg chg="del">
          <ac:chgData name="Jang Minchang" userId="5d9bafdb3db22792" providerId="LiveId" clId="{2B16F7E3-B26D-45A4-96D3-0D6611D92FC8}" dt="2023-05-05T08:03:23.709" v="22517" actId="478"/>
          <ac:spMkLst>
            <pc:docMk/>
            <pc:sldMk cId="3521136689" sldId="921"/>
            <ac:spMk id="7" creationId="{6FB44DC9-DC0B-B334-67B4-034D94A5EDC8}"/>
          </ac:spMkLst>
        </pc:spChg>
        <pc:spChg chg="del">
          <ac:chgData name="Jang Minchang" userId="5d9bafdb3db22792" providerId="LiveId" clId="{2B16F7E3-B26D-45A4-96D3-0D6611D92FC8}" dt="2023-05-05T08:03:25.350" v="22518" actId="478"/>
          <ac:spMkLst>
            <pc:docMk/>
            <pc:sldMk cId="3521136689" sldId="921"/>
            <ac:spMk id="8" creationId="{285FE151-BB16-C4C5-4981-4485E9FF24A8}"/>
          </ac:spMkLst>
        </pc:spChg>
        <pc:spChg chg="add mod">
          <ac:chgData name="Jang Minchang" userId="5d9bafdb3db22792" providerId="LiveId" clId="{2B16F7E3-B26D-45A4-96D3-0D6611D92FC8}" dt="2023-05-05T08:10:58.872" v="23059" actId="1036"/>
          <ac:spMkLst>
            <pc:docMk/>
            <pc:sldMk cId="3521136689" sldId="921"/>
            <ac:spMk id="17" creationId="{927EB3D2-CED1-53AC-6A30-A744138DAA8D}"/>
          </ac:spMkLst>
        </pc:spChg>
        <pc:cxnChg chg="del mod">
          <ac:chgData name="Jang Minchang" userId="5d9bafdb3db22792" providerId="LiveId" clId="{2B16F7E3-B26D-45A4-96D3-0D6611D92FC8}" dt="2023-05-05T08:03:23.709" v="22517" actId="478"/>
          <ac:cxnSpMkLst>
            <pc:docMk/>
            <pc:sldMk cId="3521136689" sldId="921"/>
            <ac:cxnSpMk id="9" creationId="{EA9100B1-9E7D-F717-ADA1-28BD0A86EEB3}"/>
          </ac:cxnSpMkLst>
        </pc:cxnChg>
        <pc:cxnChg chg="del mod">
          <ac:chgData name="Jang Minchang" userId="5d9bafdb3db22792" providerId="LiveId" clId="{2B16F7E3-B26D-45A4-96D3-0D6611D92FC8}" dt="2023-05-05T08:03:23.709" v="22517" actId="478"/>
          <ac:cxnSpMkLst>
            <pc:docMk/>
            <pc:sldMk cId="3521136689" sldId="921"/>
            <ac:cxnSpMk id="10" creationId="{C6776F27-E0AB-C4ED-AC11-BB3E3AE4E087}"/>
          </ac:cxnSpMkLst>
        </pc:cxnChg>
        <pc:cxnChg chg="del mod">
          <ac:chgData name="Jang Minchang" userId="5d9bafdb3db22792" providerId="LiveId" clId="{2B16F7E3-B26D-45A4-96D3-0D6611D92FC8}" dt="2023-05-05T08:03:23.709" v="22517" actId="478"/>
          <ac:cxnSpMkLst>
            <pc:docMk/>
            <pc:sldMk cId="3521136689" sldId="921"/>
            <ac:cxnSpMk id="11" creationId="{E6833DA7-3B38-5969-4476-B90B4EC31FD3}"/>
          </ac:cxnSpMkLst>
        </pc:cxnChg>
      </pc:sldChg>
      <pc:sldChg chg="add del">
        <pc:chgData name="Jang Minchang" userId="5d9bafdb3db22792" providerId="LiveId" clId="{2B16F7E3-B26D-45A4-96D3-0D6611D92FC8}" dt="2023-05-05T08:11:53.607" v="23061"/>
        <pc:sldMkLst>
          <pc:docMk/>
          <pc:sldMk cId="487241425" sldId="922"/>
        </pc:sldMkLst>
      </pc:sldChg>
      <pc:sldChg chg="modSp add del mod">
        <pc:chgData name="Jang Minchang" userId="5d9bafdb3db22792" providerId="LiveId" clId="{2B16F7E3-B26D-45A4-96D3-0D6611D92FC8}" dt="2023-05-13T07:30:58.610" v="23101" actId="47"/>
        <pc:sldMkLst>
          <pc:docMk/>
          <pc:sldMk cId="1500984139" sldId="922"/>
        </pc:sldMkLst>
        <pc:spChg chg="mod">
          <ac:chgData name="Jang Minchang" userId="5d9bafdb3db22792" providerId="LiveId" clId="{2B16F7E3-B26D-45A4-96D3-0D6611D92FC8}" dt="2023-05-05T08:12:04.241" v="23086" actId="20577"/>
          <ac:spMkLst>
            <pc:docMk/>
            <pc:sldMk cId="1500984139" sldId="922"/>
            <ac:spMk id="2" creationId="{05EB6AD8-EBF0-5C20-CE5A-1F3F59D8BE70}"/>
          </ac:spMkLst>
        </pc:spChg>
      </pc:sldChg>
      <pc:sldChg chg="delSp modSp add del mod">
        <pc:chgData name="Jang Minchang" userId="5d9bafdb3db22792" providerId="LiveId" clId="{2B16F7E3-B26D-45A4-96D3-0D6611D92FC8}" dt="2023-05-13T07:31:00.072" v="23102" actId="47"/>
        <pc:sldMkLst>
          <pc:docMk/>
          <pc:sldMk cId="1034098336" sldId="923"/>
        </pc:sldMkLst>
        <pc:spChg chg="mod">
          <ac:chgData name="Jang Minchang" userId="5d9bafdb3db22792" providerId="LiveId" clId="{2B16F7E3-B26D-45A4-96D3-0D6611D92FC8}" dt="2023-05-05T08:14:36.834" v="23099" actId="6549"/>
          <ac:spMkLst>
            <pc:docMk/>
            <pc:sldMk cId="1034098336" sldId="923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5-05T08:12:19.175" v="23097" actId="20577"/>
          <ac:spMkLst>
            <pc:docMk/>
            <pc:sldMk cId="1034098336" sldId="923"/>
            <ac:spMk id="3" creationId="{E06A0340-3FD7-9797-D084-87FDD5914DEC}"/>
          </ac:spMkLst>
        </pc:spChg>
        <pc:spChg chg="del">
          <ac:chgData name="Jang Minchang" userId="5d9bafdb3db22792" providerId="LiveId" clId="{2B16F7E3-B26D-45A4-96D3-0D6611D92FC8}" dt="2023-05-05T08:14:39.577" v="23100" actId="478"/>
          <ac:spMkLst>
            <pc:docMk/>
            <pc:sldMk cId="1034098336" sldId="923"/>
            <ac:spMk id="17" creationId="{927EB3D2-CED1-53AC-6A30-A744138DAA8D}"/>
          </ac:spMkLst>
        </pc:spChg>
      </pc:sldChg>
    </pc:docChg>
  </pc:docChgLst>
  <pc:docChgLst>
    <pc:chgData name="민창 장" userId="5d9bafdb3db22792" providerId="LiveId" clId="{30F190E5-A97F-7F45-8F11-BEA6BA7DA096}"/>
    <pc:docChg chg="addSld modSld">
      <pc:chgData name="민창 장" userId="5d9bafdb3db22792" providerId="LiveId" clId="{30F190E5-A97F-7F45-8F11-BEA6BA7DA096}" dt="2024-11-04T05:18:13.641" v="64" actId="20577"/>
      <pc:docMkLst>
        <pc:docMk/>
      </pc:docMkLst>
      <pc:sldChg chg="modSp mod">
        <pc:chgData name="민창 장" userId="5d9bafdb3db22792" providerId="LiveId" clId="{30F190E5-A97F-7F45-8F11-BEA6BA7DA096}" dt="2024-10-28T00:15:12.901" v="0"/>
        <pc:sldMkLst>
          <pc:docMk/>
          <pc:sldMk cId="2728948858" sldId="256"/>
        </pc:sldMkLst>
        <pc:spChg chg="mod">
          <ac:chgData name="민창 장" userId="5d9bafdb3db22792" providerId="LiveId" clId="{30F190E5-A97F-7F45-8F11-BEA6BA7DA096}" dt="2024-10-28T00:15:12.901" v="0"/>
          <ac:spMkLst>
            <pc:docMk/>
            <pc:sldMk cId="2728948858" sldId="256"/>
            <ac:spMk id="3" creationId="{818E3540-D5C2-977C-EFA0-E09A24C5D622}"/>
          </ac:spMkLst>
        </pc:spChg>
      </pc:sldChg>
      <pc:sldChg chg="modSp mod">
        <pc:chgData name="민창 장" userId="5d9bafdb3db22792" providerId="LiveId" clId="{30F190E5-A97F-7F45-8F11-BEA6BA7DA096}" dt="2024-10-28T00:15:18.545" v="1"/>
        <pc:sldMkLst>
          <pc:docMk/>
          <pc:sldMk cId="3389288296" sldId="449"/>
        </pc:sldMkLst>
        <pc:spChg chg="mod">
          <ac:chgData name="민창 장" userId="5d9bafdb3db22792" providerId="LiveId" clId="{30F190E5-A97F-7F45-8F11-BEA6BA7DA096}" dt="2024-10-28T00:15:18.545" v="1"/>
          <ac:spMkLst>
            <pc:docMk/>
            <pc:sldMk cId="3389288296" sldId="449"/>
            <ac:spMk id="3" creationId="{818E3540-D5C2-977C-EFA0-E09A24C5D622}"/>
          </ac:spMkLst>
        </pc:spChg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641254082" sldId="485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739251373" sldId="486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458270428" sldId="487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338933623" sldId="500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4206722389" sldId="504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845581757" sldId="507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743885741" sldId="508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479158970" sldId="512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748267994" sldId="513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169057999" sldId="514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949179916" sldId="515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3875366424" sldId="516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3628515475" sldId="517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471032238" sldId="518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692387278" sldId="519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438247475" sldId="520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832912794" sldId="521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3939943793" sldId="522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023919079" sldId="523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00899867" sldId="524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4435027" sldId="525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902016036" sldId="526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136814895" sldId="527"/>
        </pc:sldMkLst>
      </pc:sldChg>
      <pc:sldChg chg="modSp add mod">
        <pc:chgData name="민창 장" userId="5d9bafdb3db22792" providerId="LiveId" clId="{30F190E5-A97F-7F45-8F11-BEA6BA7DA096}" dt="2024-11-04T05:17:54.249" v="26" actId="20577"/>
        <pc:sldMkLst>
          <pc:docMk/>
          <pc:sldMk cId="398659656" sldId="1095"/>
        </pc:sldMkLst>
        <pc:spChg chg="mod">
          <ac:chgData name="민창 장" userId="5d9bafdb3db22792" providerId="LiveId" clId="{30F190E5-A97F-7F45-8F11-BEA6BA7DA096}" dt="2024-11-04T05:17:54.249" v="26" actId="20577"/>
          <ac:spMkLst>
            <pc:docMk/>
            <pc:sldMk cId="398659656" sldId="1095"/>
            <ac:spMk id="2" creationId="{05EB6AD8-EBF0-5C20-CE5A-1F3F59D8BE70}"/>
          </ac:spMkLst>
        </pc:spChg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77220366" sldId="1096"/>
        </pc:sldMkLst>
      </pc:sldChg>
      <pc:sldChg chg="modSp add mod">
        <pc:chgData name="민창 장" userId="5d9bafdb3db22792" providerId="LiveId" clId="{30F190E5-A97F-7F45-8F11-BEA6BA7DA096}" dt="2024-11-04T05:18:13.641" v="64" actId="20577"/>
        <pc:sldMkLst>
          <pc:docMk/>
          <pc:sldMk cId="1053367346" sldId="1097"/>
        </pc:sldMkLst>
        <pc:spChg chg="mod">
          <ac:chgData name="민창 장" userId="5d9bafdb3db22792" providerId="LiveId" clId="{30F190E5-A97F-7F45-8F11-BEA6BA7DA096}" dt="2024-11-04T05:18:13.641" v="64" actId="20577"/>
          <ac:spMkLst>
            <pc:docMk/>
            <pc:sldMk cId="1053367346" sldId="1097"/>
            <ac:spMk id="2" creationId="{7C014617-777D-B910-8C5C-59B429EF9CFA}"/>
          </ac:spMkLst>
        </pc:spChg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628331860" sldId="1098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875862323" sldId="1099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3858046929" sldId="1100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97382312" sldId="1101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3371120581" sldId="1102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3058831014" sldId="1103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247251962" sldId="1104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570944744" sldId="1105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613955643" sldId="1106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820155038" sldId="1107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748721612" sldId="1108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559026205" sldId="1109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916769421" sldId="1110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876870240" sldId="1111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954860827" sldId="1112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451398824" sldId="1113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860767214" sldId="1114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903038575" sldId="1115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260828880" sldId="1116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079698196" sldId="1117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790164432" sldId="1118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858427271" sldId="1119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4079835016" sldId="1120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568862688" sldId="1121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358574444" sldId="1122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3855861748" sldId="1123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4041900044" sldId="1124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3652781823" sldId="1125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3199609806" sldId="1126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414361857" sldId="1127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3393591702" sldId="1128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762945899" sldId="1129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968910445" sldId="1130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4239194523" sldId="1131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650686905" sldId="1132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3960735503" sldId="1133"/>
        </pc:sldMkLst>
      </pc:sldChg>
    </pc:docChg>
  </pc:docChgLst>
  <pc:docChgLst>
    <pc:chgData name="Minchang Jang" userId="5d9bafdb3db22792" providerId="LiveId" clId="{8D9A7281-B444-467D-87AD-01C50AD2F41A}"/>
    <pc:docChg chg="undo redo custSel addSld delSld modSld sldOrd modMainMaster addSection delSection modSection">
      <pc:chgData name="Minchang Jang" userId="5d9bafdb3db22792" providerId="LiveId" clId="{8D9A7281-B444-467D-87AD-01C50AD2F41A}" dt="2023-07-04T07:54:43.413" v="52871" actId="20577"/>
      <pc:docMkLst>
        <pc:docMk/>
      </pc:docMkLst>
      <pc:sldChg chg="modSp mod">
        <pc:chgData name="Minchang Jang" userId="5d9bafdb3db22792" providerId="LiveId" clId="{8D9A7281-B444-467D-87AD-01C50AD2F41A}" dt="2023-06-16T12:16:18.753" v="18810" actId="2710"/>
        <pc:sldMkLst>
          <pc:docMk/>
          <pc:sldMk cId="2728948858" sldId="256"/>
        </pc:sldMkLst>
        <pc:spChg chg="mod">
          <ac:chgData name="Minchang Jang" userId="5d9bafdb3db22792" providerId="LiveId" clId="{8D9A7281-B444-467D-87AD-01C50AD2F41A}" dt="2023-06-16T12:16:18.753" v="18810" actId="2710"/>
          <ac:spMkLst>
            <pc:docMk/>
            <pc:sldMk cId="2728948858" sldId="256"/>
            <ac:spMk id="3" creationId="{818E3540-D5C2-977C-EFA0-E09A24C5D622}"/>
          </ac:spMkLst>
        </pc:spChg>
      </pc:sldChg>
      <pc:sldChg chg="modSp mod">
        <pc:chgData name="Minchang Jang" userId="5d9bafdb3db22792" providerId="LiveId" clId="{8D9A7281-B444-467D-87AD-01C50AD2F41A}" dt="2023-06-16T12:16:18.753" v="18810" actId="2710"/>
        <pc:sldMkLst>
          <pc:docMk/>
          <pc:sldMk cId="3389288296" sldId="449"/>
        </pc:sldMkLst>
        <pc:spChg chg="mod">
          <ac:chgData name="Minchang Jang" userId="5d9bafdb3db22792" providerId="LiveId" clId="{8D9A7281-B444-467D-87AD-01C50AD2F41A}" dt="2023-06-16T12:16:18.753" v="18810" actId="2710"/>
          <ac:spMkLst>
            <pc:docMk/>
            <pc:sldMk cId="3389288296" sldId="449"/>
            <ac:spMk id="3" creationId="{818E3540-D5C2-977C-EFA0-E09A24C5D622}"/>
          </ac:spMkLst>
        </pc:spChg>
      </pc:sldChg>
      <pc:sldChg chg="modSp mod">
        <pc:chgData name="Minchang Jang" userId="5d9bafdb3db22792" providerId="LiveId" clId="{8D9A7281-B444-467D-87AD-01C50AD2F41A}" dt="2023-07-04T07:54:43.413" v="52871" actId="20577"/>
        <pc:sldMkLst>
          <pc:docMk/>
          <pc:sldMk cId="2300439561" sldId="483"/>
        </pc:sldMkLst>
        <pc:spChg chg="mod">
          <ac:chgData name="Minchang Jang" userId="5d9bafdb3db22792" providerId="LiveId" clId="{8D9A7281-B444-467D-87AD-01C50AD2F41A}" dt="2023-07-04T07:54:43.413" v="52871" actId="20577"/>
          <ac:spMkLst>
            <pc:docMk/>
            <pc:sldMk cId="2300439561" sldId="483"/>
            <ac:spMk id="3" creationId="{818E3540-D5C2-977C-EFA0-E09A24C5D622}"/>
          </ac:spMkLst>
        </pc:spChg>
      </pc:sldChg>
      <pc:sldChg chg="addSp delSp modSp">
        <pc:chgData name="Minchang Jang" userId="5d9bafdb3db22792" providerId="LiveId" clId="{8D9A7281-B444-467D-87AD-01C50AD2F41A}" dt="2023-06-15T05:37:13.313" v="15466"/>
        <pc:sldMkLst>
          <pc:docMk/>
          <pc:sldMk cId="1962326963" sldId="503"/>
        </pc:sldMkLst>
        <pc:spChg chg="add del mod">
          <ac:chgData name="Minchang Jang" userId="5d9bafdb3db22792" providerId="LiveId" clId="{8D9A7281-B444-467D-87AD-01C50AD2F41A}" dt="2023-06-15T05:37:13.313" v="15466"/>
          <ac:spMkLst>
            <pc:docMk/>
            <pc:sldMk cId="1962326963" sldId="503"/>
            <ac:spMk id="4" creationId="{B5A36282-2AF1-BC3E-A695-E3802328DA8B}"/>
          </ac:spMkLst>
        </pc:spChg>
      </pc:sldChg>
      <pc:sldChg chg="modSp mod">
        <pc:chgData name="Minchang Jang" userId="5d9bafdb3db22792" providerId="LiveId" clId="{8D9A7281-B444-467D-87AD-01C50AD2F41A}" dt="2023-06-15T02:28:36.687" v="7080" actId="20577"/>
        <pc:sldMkLst>
          <pc:docMk/>
          <pc:sldMk cId="2947153589" sldId="505"/>
        </pc:sldMkLst>
        <pc:spChg chg="mod">
          <ac:chgData name="Minchang Jang" userId="5d9bafdb3db22792" providerId="LiveId" clId="{8D9A7281-B444-467D-87AD-01C50AD2F41A}" dt="2023-06-15T02:28:36.687" v="7080" actId="20577"/>
          <ac:spMkLst>
            <pc:docMk/>
            <pc:sldMk cId="2947153589" sldId="505"/>
            <ac:spMk id="2" creationId="{05EB6AD8-EBF0-5C20-CE5A-1F3F59D8BE70}"/>
          </ac:spMkLst>
        </pc:spChg>
      </pc:sldChg>
      <pc:sldChg chg="del">
        <pc:chgData name="Minchang Jang" userId="5d9bafdb3db22792" providerId="LiveId" clId="{8D9A7281-B444-467D-87AD-01C50AD2F41A}" dt="2023-06-19T03:31:48.264" v="36859" actId="47"/>
        <pc:sldMkLst>
          <pc:docMk/>
          <pc:sldMk cId="632336594" sldId="508"/>
        </pc:sldMkLst>
      </pc:sldChg>
      <pc:sldChg chg="modSp mod">
        <pc:chgData name="Minchang Jang" userId="5d9bafdb3db22792" providerId="LiveId" clId="{8D9A7281-B444-467D-87AD-01C50AD2F41A}" dt="2023-06-19T03:32:12.609" v="36862" actId="20577"/>
        <pc:sldMkLst>
          <pc:docMk/>
          <pc:sldMk cId="3986557075" sldId="509"/>
        </pc:sldMkLst>
        <pc:spChg chg="mod">
          <ac:chgData name="Minchang Jang" userId="5d9bafdb3db22792" providerId="LiveId" clId="{8D9A7281-B444-467D-87AD-01C50AD2F41A}" dt="2023-06-19T03:32:12.609" v="36862" actId="20577"/>
          <ac:spMkLst>
            <pc:docMk/>
            <pc:sldMk cId="3986557075" sldId="509"/>
            <ac:spMk id="2" creationId="{05EB6AD8-EBF0-5C20-CE5A-1F3F59D8BE70}"/>
          </ac:spMkLst>
        </pc:spChg>
      </pc:sldChg>
      <pc:sldChg chg="modSp mod">
        <pc:chgData name="Minchang Jang" userId="5d9bafdb3db22792" providerId="LiveId" clId="{8D9A7281-B444-467D-87AD-01C50AD2F41A}" dt="2023-06-19T03:32:23.710" v="36867" actId="20577"/>
        <pc:sldMkLst>
          <pc:docMk/>
          <pc:sldMk cId="3177274010" sldId="510"/>
        </pc:sldMkLst>
        <pc:spChg chg="mod">
          <ac:chgData name="Minchang Jang" userId="5d9bafdb3db22792" providerId="LiveId" clId="{8D9A7281-B444-467D-87AD-01C50AD2F41A}" dt="2023-06-19T03:32:23.710" v="36867" actId="20577"/>
          <ac:spMkLst>
            <pc:docMk/>
            <pc:sldMk cId="3177274010" sldId="510"/>
            <ac:spMk id="2" creationId="{05EB6AD8-EBF0-5C20-CE5A-1F3F59D8BE70}"/>
          </ac:spMkLst>
        </pc:spChg>
      </pc:sldChg>
      <pc:sldChg chg="modSp mod">
        <pc:chgData name="Minchang Jang" userId="5d9bafdb3db22792" providerId="LiveId" clId="{8D9A7281-B444-467D-87AD-01C50AD2F41A}" dt="2023-06-19T03:32:25.709" v="36868" actId="20577"/>
        <pc:sldMkLst>
          <pc:docMk/>
          <pc:sldMk cId="2359020588" sldId="511"/>
        </pc:sldMkLst>
        <pc:spChg chg="mod">
          <ac:chgData name="Minchang Jang" userId="5d9bafdb3db22792" providerId="LiveId" clId="{8D9A7281-B444-467D-87AD-01C50AD2F41A}" dt="2023-06-19T03:32:25.709" v="36868" actId="20577"/>
          <ac:spMkLst>
            <pc:docMk/>
            <pc:sldMk cId="2359020588" sldId="511"/>
            <ac:spMk id="2" creationId="{05EB6AD8-EBF0-5C20-CE5A-1F3F59D8BE70}"/>
          </ac:spMkLst>
        </pc:spChg>
      </pc:sldChg>
      <pc:sldChg chg="modSp del mod">
        <pc:chgData name="Minchang Jang" userId="5d9bafdb3db22792" providerId="LiveId" clId="{8D9A7281-B444-467D-87AD-01C50AD2F41A}" dt="2023-06-19T14:54:43.808" v="47782" actId="47"/>
        <pc:sldMkLst>
          <pc:docMk/>
          <pc:sldMk cId="1379225965" sldId="512"/>
        </pc:sldMkLst>
        <pc:spChg chg="mod">
          <ac:chgData name="Minchang Jang" userId="5d9bafdb3db22792" providerId="LiveId" clId="{8D9A7281-B444-467D-87AD-01C50AD2F41A}" dt="2023-06-19T03:32:30.031" v="36870" actId="20577"/>
          <ac:spMkLst>
            <pc:docMk/>
            <pc:sldMk cId="1379225965" sldId="512"/>
            <ac:spMk id="2" creationId="{05EB6AD8-EBF0-5C20-CE5A-1F3F59D8BE70}"/>
          </ac:spMkLst>
        </pc:spChg>
      </pc:sldChg>
      <pc:sldChg chg="modSp mod">
        <pc:chgData name="Minchang Jang" userId="5d9bafdb3db22792" providerId="LiveId" clId="{8D9A7281-B444-467D-87AD-01C50AD2F41A}" dt="2023-06-16T12:10:07.466" v="18581" actId="20577"/>
        <pc:sldMkLst>
          <pc:docMk/>
          <pc:sldMk cId="825545084" sldId="547"/>
        </pc:sldMkLst>
        <pc:spChg chg="mod">
          <ac:chgData name="Minchang Jang" userId="5d9bafdb3db22792" providerId="LiveId" clId="{8D9A7281-B444-467D-87AD-01C50AD2F41A}" dt="2023-06-16T12:10:07.466" v="18581" actId="20577"/>
          <ac:spMkLst>
            <pc:docMk/>
            <pc:sldMk cId="825545084" sldId="54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2734691308" sldId="548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2734691308" sldId="54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1:02.058" v="18583" actId="255"/>
        <pc:sldMkLst>
          <pc:docMk/>
          <pc:sldMk cId="200009787" sldId="571"/>
        </pc:sldMkLst>
        <pc:spChg chg="mod">
          <ac:chgData name="Minchang Jang" userId="5d9bafdb3db22792" providerId="LiveId" clId="{8D9A7281-B444-467D-87AD-01C50AD2F41A}" dt="2023-06-16T12:11:02.058" v="18583" actId="255"/>
          <ac:spMkLst>
            <pc:docMk/>
            <pc:sldMk cId="200009787" sldId="57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1:09.849" v="18584" actId="255"/>
        <pc:sldMkLst>
          <pc:docMk/>
          <pc:sldMk cId="2467999862" sldId="573"/>
        </pc:sldMkLst>
        <pc:spChg chg="mod">
          <ac:chgData name="Minchang Jang" userId="5d9bafdb3db22792" providerId="LiveId" clId="{8D9A7281-B444-467D-87AD-01C50AD2F41A}" dt="2023-06-16T12:11:09.849" v="18584" actId="255"/>
          <ac:spMkLst>
            <pc:docMk/>
            <pc:sldMk cId="2467999862" sldId="573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1:47.242" v="18588" actId="255"/>
        <pc:sldMkLst>
          <pc:docMk/>
          <pc:sldMk cId="2297433034" sldId="574"/>
        </pc:sldMkLst>
        <pc:spChg chg="mod">
          <ac:chgData name="Minchang Jang" userId="5d9bafdb3db22792" providerId="LiveId" clId="{8D9A7281-B444-467D-87AD-01C50AD2F41A}" dt="2023-06-16T12:11:47.242" v="18588" actId="255"/>
          <ac:spMkLst>
            <pc:docMk/>
            <pc:sldMk cId="2297433034" sldId="574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1:57.817" v="18589" actId="255"/>
        <pc:sldMkLst>
          <pc:docMk/>
          <pc:sldMk cId="2606730780" sldId="576"/>
        </pc:sldMkLst>
        <pc:spChg chg="mod">
          <ac:chgData name="Minchang Jang" userId="5d9bafdb3db22792" providerId="LiveId" clId="{8D9A7281-B444-467D-87AD-01C50AD2F41A}" dt="2023-06-16T12:11:57.817" v="18589" actId="255"/>
          <ac:spMkLst>
            <pc:docMk/>
            <pc:sldMk cId="2606730780" sldId="576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2:02.237" v="18590" actId="255"/>
        <pc:sldMkLst>
          <pc:docMk/>
          <pc:sldMk cId="623660037" sldId="577"/>
        </pc:sldMkLst>
        <pc:spChg chg="mod">
          <ac:chgData name="Minchang Jang" userId="5d9bafdb3db22792" providerId="LiveId" clId="{8D9A7281-B444-467D-87AD-01C50AD2F41A}" dt="2023-06-16T12:12:02.237" v="18590" actId="255"/>
          <ac:spMkLst>
            <pc:docMk/>
            <pc:sldMk cId="623660037" sldId="57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1:19.391" v="18587" actId="255"/>
        <pc:sldMkLst>
          <pc:docMk/>
          <pc:sldMk cId="176928370" sldId="578"/>
        </pc:sldMkLst>
        <pc:spChg chg="mod">
          <ac:chgData name="Minchang Jang" userId="5d9bafdb3db22792" providerId="LiveId" clId="{8D9A7281-B444-467D-87AD-01C50AD2F41A}" dt="2023-06-16T12:11:19.391" v="18587" actId="255"/>
          <ac:spMkLst>
            <pc:docMk/>
            <pc:sldMk cId="176928370" sldId="57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2:07.582" v="18591" actId="255"/>
        <pc:sldMkLst>
          <pc:docMk/>
          <pc:sldMk cId="1538248224" sldId="579"/>
        </pc:sldMkLst>
        <pc:spChg chg="mod">
          <ac:chgData name="Minchang Jang" userId="5d9bafdb3db22792" providerId="LiveId" clId="{8D9A7281-B444-467D-87AD-01C50AD2F41A}" dt="2023-06-16T12:12:07.582" v="18591" actId="255"/>
          <ac:spMkLst>
            <pc:docMk/>
            <pc:sldMk cId="1538248224" sldId="579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2:13.466" v="18592" actId="255"/>
        <pc:sldMkLst>
          <pc:docMk/>
          <pc:sldMk cId="4250607172" sldId="581"/>
        </pc:sldMkLst>
        <pc:spChg chg="mod">
          <ac:chgData name="Minchang Jang" userId="5d9bafdb3db22792" providerId="LiveId" clId="{8D9A7281-B444-467D-87AD-01C50AD2F41A}" dt="2023-06-16T12:12:13.466" v="18592" actId="255"/>
          <ac:spMkLst>
            <pc:docMk/>
            <pc:sldMk cId="4250607172" sldId="58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2:32.811" v="18596" actId="1076"/>
        <pc:sldMkLst>
          <pc:docMk/>
          <pc:sldMk cId="2897986942" sldId="582"/>
        </pc:sldMkLst>
        <pc:spChg chg="mod">
          <ac:chgData name="Minchang Jang" userId="5d9bafdb3db22792" providerId="LiveId" clId="{8D9A7281-B444-467D-87AD-01C50AD2F41A}" dt="2023-06-16T12:12:18.541" v="18593" actId="255"/>
          <ac:spMkLst>
            <pc:docMk/>
            <pc:sldMk cId="2897986942" sldId="582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2:32.811" v="18596" actId="1076"/>
          <ac:spMkLst>
            <pc:docMk/>
            <pc:sldMk cId="2897986942" sldId="582"/>
            <ac:spMk id="9" creationId="{151870D4-18C5-BEF8-FCB6-5EBB1F9EB6C4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4185965151" sldId="583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4185965151" sldId="583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2:45.765" v="18598" actId="1035"/>
          <ac:spMkLst>
            <pc:docMk/>
            <pc:sldMk cId="4185965151" sldId="583"/>
            <ac:spMk id="10" creationId="{4A301DCA-C36A-8D61-B6D7-A2BA7238D131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4024050917" sldId="586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4024050917" sldId="586"/>
            <ac:spMk id="2" creationId="{E70CEF53-FBE6-D8C0-7D02-607A5FA7B9FC}"/>
          </ac:spMkLst>
        </pc:spChg>
        <pc:picChg chg="mod">
          <ac:chgData name="Minchang Jang" userId="5d9bafdb3db22792" providerId="LiveId" clId="{8D9A7281-B444-467D-87AD-01C50AD2F41A}" dt="2023-06-16T12:12:58.997" v="18599" actId="1076"/>
          <ac:picMkLst>
            <pc:docMk/>
            <pc:sldMk cId="4024050917" sldId="586"/>
            <ac:picMk id="4" creationId="{DC2F0295-AE45-A57F-7804-62F7C7BCFA61}"/>
          </ac:picMkLst>
        </pc:pic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22588359" sldId="587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22588359" sldId="587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3:22.538" v="18605" actId="1076"/>
          <ac:spMkLst>
            <pc:docMk/>
            <pc:sldMk cId="22588359" sldId="587"/>
            <ac:spMk id="6" creationId="{09C2103E-7ED4-4658-DB22-B4277D2B797A}"/>
          </ac:spMkLst>
        </pc:spChg>
      </pc:sldChg>
      <pc:sldChg chg="modSp mod">
        <pc:chgData name="Minchang Jang" userId="5d9bafdb3db22792" providerId="LiveId" clId="{8D9A7281-B444-467D-87AD-01C50AD2F41A}" dt="2023-06-16T12:14:57.594" v="18726" actId="20577"/>
        <pc:sldMkLst>
          <pc:docMk/>
          <pc:sldMk cId="1218677115" sldId="588"/>
        </pc:sldMkLst>
        <pc:spChg chg="mod">
          <ac:chgData name="Minchang Jang" userId="5d9bafdb3db22792" providerId="LiveId" clId="{8D9A7281-B444-467D-87AD-01C50AD2F41A}" dt="2023-06-16T12:14:57.594" v="18726" actId="20577"/>
          <ac:spMkLst>
            <pc:docMk/>
            <pc:sldMk cId="1218677115" sldId="58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5:03.829" v="18728" actId="20577"/>
        <pc:sldMkLst>
          <pc:docMk/>
          <pc:sldMk cId="3988061229" sldId="589"/>
        </pc:sldMkLst>
        <pc:spChg chg="mod">
          <ac:chgData name="Minchang Jang" userId="5d9bafdb3db22792" providerId="LiveId" clId="{8D9A7281-B444-467D-87AD-01C50AD2F41A}" dt="2023-06-16T12:15:03.829" v="18728" actId="20577"/>
          <ac:spMkLst>
            <pc:docMk/>
            <pc:sldMk cId="3988061229" sldId="589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4:51.405" v="18724" actId="1076"/>
          <ac:spMkLst>
            <pc:docMk/>
            <pc:sldMk cId="3988061229" sldId="589"/>
            <ac:spMk id="6" creationId="{460DD5DB-5A43-45F6-9B2B-B01243B473CB}"/>
          </ac:spMkLst>
        </pc:spChg>
        <pc:spChg chg="mod">
          <ac:chgData name="Minchang Jang" userId="5d9bafdb3db22792" providerId="LiveId" clId="{8D9A7281-B444-467D-87AD-01C50AD2F41A}" dt="2023-06-16T12:14:51.405" v="18724" actId="1076"/>
          <ac:spMkLst>
            <pc:docMk/>
            <pc:sldMk cId="3988061229" sldId="589"/>
            <ac:spMk id="14" creationId="{4F1B110B-AD79-9A21-3B4B-4FBA3B466076}"/>
          </ac:spMkLst>
        </pc:spChg>
        <pc:spChg chg="mod">
          <ac:chgData name="Minchang Jang" userId="5d9bafdb3db22792" providerId="LiveId" clId="{8D9A7281-B444-467D-87AD-01C50AD2F41A}" dt="2023-06-16T12:14:51.405" v="18724" actId="1076"/>
          <ac:spMkLst>
            <pc:docMk/>
            <pc:sldMk cId="3988061229" sldId="589"/>
            <ac:spMk id="15" creationId="{273FA319-DB73-0896-0029-0974B5EC3C61}"/>
          </ac:spMkLst>
        </pc:spChg>
        <pc:picChg chg="mod">
          <ac:chgData name="Minchang Jang" userId="5d9bafdb3db22792" providerId="LiveId" clId="{8D9A7281-B444-467D-87AD-01C50AD2F41A}" dt="2023-06-16T12:14:51.405" v="18724" actId="1076"/>
          <ac:picMkLst>
            <pc:docMk/>
            <pc:sldMk cId="3988061229" sldId="589"/>
            <ac:picMk id="5" creationId="{1C58B33B-4CDB-A4C3-BF77-2F37CEF22A0D}"/>
          </ac:picMkLst>
        </pc:picChg>
        <pc:picChg chg="mod">
          <ac:chgData name="Minchang Jang" userId="5d9bafdb3db22792" providerId="LiveId" clId="{8D9A7281-B444-467D-87AD-01C50AD2F41A}" dt="2023-06-16T12:14:51.405" v="18724" actId="1076"/>
          <ac:picMkLst>
            <pc:docMk/>
            <pc:sldMk cId="3988061229" sldId="589"/>
            <ac:picMk id="9" creationId="{6670D109-FEF9-5DAA-638A-3EA1AF1361A4}"/>
          </ac:picMkLst>
        </pc:picChg>
      </pc:sldChg>
      <pc:sldChg chg="modSp mod">
        <pc:chgData name="Minchang Jang" userId="5d9bafdb3db22792" providerId="LiveId" clId="{8D9A7281-B444-467D-87AD-01C50AD2F41A}" dt="2023-06-16T12:16:54.154" v="18827" actId="1036"/>
        <pc:sldMkLst>
          <pc:docMk/>
          <pc:sldMk cId="516907663" sldId="591"/>
        </pc:sldMkLst>
        <pc:spChg chg="mod">
          <ac:chgData name="Minchang Jang" userId="5d9bafdb3db22792" providerId="LiveId" clId="{8D9A7281-B444-467D-87AD-01C50AD2F41A}" dt="2023-06-16T12:16:39.796" v="18821" actId="20577"/>
          <ac:spMkLst>
            <pc:docMk/>
            <pc:sldMk cId="516907663" sldId="591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6:54.154" v="18827" actId="1036"/>
          <ac:spMkLst>
            <pc:docMk/>
            <pc:sldMk cId="516907663" sldId="591"/>
            <ac:spMk id="5" creationId="{43D90B3E-8881-C176-2380-CA8B377DFA6D}"/>
          </ac:spMkLst>
        </pc:spChg>
        <pc:spChg chg="mod">
          <ac:chgData name="Minchang Jang" userId="5d9bafdb3db22792" providerId="LiveId" clId="{8D9A7281-B444-467D-87AD-01C50AD2F41A}" dt="2023-06-16T12:16:42.716" v="18822" actId="1076"/>
          <ac:spMkLst>
            <pc:docMk/>
            <pc:sldMk cId="516907663" sldId="591"/>
            <ac:spMk id="8" creationId="{B16CC4EB-7C69-1B1C-828D-456BD25C1B56}"/>
          </ac:spMkLst>
        </pc:spChg>
      </pc:sldChg>
      <pc:sldChg chg="modSp mod">
        <pc:chgData name="Minchang Jang" userId="5d9bafdb3db22792" providerId="LiveId" clId="{8D9A7281-B444-467D-87AD-01C50AD2F41A}" dt="2023-06-16T12:17:10.573" v="18829" actId="1076"/>
        <pc:sldMkLst>
          <pc:docMk/>
          <pc:sldMk cId="854863715" sldId="592"/>
        </pc:sldMkLst>
        <pc:spChg chg="mod">
          <ac:chgData name="Minchang Jang" userId="5d9bafdb3db22792" providerId="LiveId" clId="{8D9A7281-B444-467D-87AD-01C50AD2F41A}" dt="2023-06-16T12:17:07.163" v="18828" actId="255"/>
          <ac:spMkLst>
            <pc:docMk/>
            <pc:sldMk cId="854863715" sldId="592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7:10.573" v="18829" actId="1076"/>
          <ac:spMkLst>
            <pc:docMk/>
            <pc:sldMk cId="854863715" sldId="592"/>
            <ac:spMk id="6" creationId="{F22F5BC8-0E2F-5FB0-5074-342764F34B6C}"/>
          </ac:spMkLst>
        </pc:spChg>
      </pc:sldChg>
      <pc:sldChg chg="modSp mod">
        <pc:chgData name="Minchang Jang" userId="5d9bafdb3db22792" providerId="LiveId" clId="{8D9A7281-B444-467D-87AD-01C50AD2F41A}" dt="2023-06-16T12:16:25.931" v="18818" actId="2710"/>
        <pc:sldMkLst>
          <pc:docMk/>
          <pc:sldMk cId="2973275127" sldId="593"/>
        </pc:sldMkLst>
        <pc:spChg chg="mod">
          <ac:chgData name="Minchang Jang" userId="5d9bafdb3db22792" providerId="LiveId" clId="{8D9A7281-B444-467D-87AD-01C50AD2F41A}" dt="2023-06-16T12:16:25.931" v="18818" actId="2710"/>
          <ac:spMkLst>
            <pc:docMk/>
            <pc:sldMk cId="2973275127" sldId="593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7:55.521" v="18836" actId="113"/>
        <pc:sldMkLst>
          <pc:docMk/>
          <pc:sldMk cId="3903638403" sldId="599"/>
        </pc:sldMkLst>
        <pc:spChg chg="mod">
          <ac:chgData name="Minchang Jang" userId="5d9bafdb3db22792" providerId="LiveId" clId="{8D9A7281-B444-467D-87AD-01C50AD2F41A}" dt="2023-06-16T12:17:55.521" v="18836" actId="113"/>
          <ac:spMkLst>
            <pc:docMk/>
            <pc:sldMk cId="3903638403" sldId="599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7:48.528" v="18835" actId="1076"/>
          <ac:spMkLst>
            <pc:docMk/>
            <pc:sldMk cId="3903638403" sldId="599"/>
            <ac:spMk id="5" creationId="{F1BB0EA6-6B07-8C79-1A55-E480FACFB174}"/>
          </ac:spMkLst>
        </pc:spChg>
      </pc:sldChg>
      <pc:sldChg chg="modSp mod">
        <pc:chgData name="Minchang Jang" userId="5d9bafdb3db22792" providerId="LiveId" clId="{8D9A7281-B444-467D-87AD-01C50AD2F41A}" dt="2023-06-16T12:18:06.077" v="18839" actId="113"/>
        <pc:sldMkLst>
          <pc:docMk/>
          <pc:sldMk cId="702179023" sldId="600"/>
        </pc:sldMkLst>
        <pc:spChg chg="mod">
          <ac:chgData name="Minchang Jang" userId="5d9bafdb3db22792" providerId="LiveId" clId="{8D9A7281-B444-467D-87AD-01C50AD2F41A}" dt="2023-06-16T12:18:06.077" v="18839" actId="113"/>
          <ac:spMkLst>
            <pc:docMk/>
            <pc:sldMk cId="702179023" sldId="60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8:11.289" v="18842" actId="113"/>
        <pc:sldMkLst>
          <pc:docMk/>
          <pc:sldMk cId="1591446485" sldId="601"/>
        </pc:sldMkLst>
        <pc:spChg chg="mod">
          <ac:chgData name="Minchang Jang" userId="5d9bafdb3db22792" providerId="LiveId" clId="{8D9A7281-B444-467D-87AD-01C50AD2F41A}" dt="2023-06-16T12:18:11.289" v="18842" actId="113"/>
          <ac:spMkLst>
            <pc:docMk/>
            <pc:sldMk cId="1591446485" sldId="60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7:27.843" v="18830" actId="255"/>
        <pc:sldMkLst>
          <pc:docMk/>
          <pc:sldMk cId="3454949446" sldId="602"/>
        </pc:sldMkLst>
        <pc:spChg chg="mod">
          <ac:chgData name="Minchang Jang" userId="5d9bafdb3db22792" providerId="LiveId" clId="{8D9A7281-B444-467D-87AD-01C50AD2F41A}" dt="2023-06-16T12:17:27.843" v="18830" actId="255"/>
          <ac:spMkLst>
            <pc:docMk/>
            <pc:sldMk cId="3454949446" sldId="60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7:32.656" v="18831" actId="255"/>
        <pc:sldMkLst>
          <pc:docMk/>
          <pc:sldMk cId="2060521904" sldId="603"/>
        </pc:sldMkLst>
        <pc:spChg chg="mod">
          <ac:chgData name="Minchang Jang" userId="5d9bafdb3db22792" providerId="LiveId" clId="{8D9A7281-B444-467D-87AD-01C50AD2F41A}" dt="2023-06-16T12:17:32.656" v="18831" actId="255"/>
          <ac:spMkLst>
            <pc:docMk/>
            <pc:sldMk cId="2060521904" sldId="603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8:20.221" v="18844" actId="20577"/>
        <pc:sldMkLst>
          <pc:docMk/>
          <pc:sldMk cId="1474267087" sldId="606"/>
        </pc:sldMkLst>
        <pc:spChg chg="mod">
          <ac:chgData name="Minchang Jang" userId="5d9bafdb3db22792" providerId="LiveId" clId="{8D9A7281-B444-467D-87AD-01C50AD2F41A}" dt="2023-06-16T12:18:20.221" v="18844" actId="20577"/>
          <ac:spMkLst>
            <pc:docMk/>
            <pc:sldMk cId="1474267087" sldId="606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8:58.715" v="18850" actId="255"/>
        <pc:sldMkLst>
          <pc:docMk/>
          <pc:sldMk cId="1077941113" sldId="607"/>
        </pc:sldMkLst>
        <pc:spChg chg="mod">
          <ac:chgData name="Minchang Jang" userId="5d9bafdb3db22792" providerId="LiveId" clId="{8D9A7281-B444-467D-87AD-01C50AD2F41A}" dt="2023-06-16T12:18:58.715" v="18850" actId="255"/>
          <ac:spMkLst>
            <pc:docMk/>
            <pc:sldMk cId="1077941113" sldId="60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8:29.602" v="18845" actId="255"/>
        <pc:sldMkLst>
          <pc:docMk/>
          <pc:sldMk cId="809646395" sldId="608"/>
        </pc:sldMkLst>
        <pc:spChg chg="mod">
          <ac:chgData name="Minchang Jang" userId="5d9bafdb3db22792" providerId="LiveId" clId="{8D9A7281-B444-467D-87AD-01C50AD2F41A}" dt="2023-06-16T12:18:29.602" v="18845" actId="255"/>
          <ac:spMkLst>
            <pc:docMk/>
            <pc:sldMk cId="809646395" sldId="60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8:37.307" v="18847" actId="1076"/>
        <pc:sldMkLst>
          <pc:docMk/>
          <pc:sldMk cId="2324212217" sldId="614"/>
        </pc:sldMkLst>
        <pc:spChg chg="mod">
          <ac:chgData name="Minchang Jang" userId="5d9bafdb3db22792" providerId="LiveId" clId="{8D9A7281-B444-467D-87AD-01C50AD2F41A}" dt="2023-06-16T12:18:34.900" v="18846" actId="20577"/>
          <ac:spMkLst>
            <pc:docMk/>
            <pc:sldMk cId="2324212217" sldId="614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8:37.307" v="18847" actId="1076"/>
          <ac:spMkLst>
            <pc:docMk/>
            <pc:sldMk cId="2324212217" sldId="614"/>
            <ac:spMk id="6" creationId="{45E02AF8-8BEB-E837-638A-B6FB791F4A70}"/>
          </ac:spMkLst>
        </pc:spChg>
      </pc:sldChg>
      <pc:sldChg chg="modSp mod">
        <pc:chgData name="Minchang Jang" userId="5d9bafdb3db22792" providerId="LiveId" clId="{8D9A7281-B444-467D-87AD-01C50AD2F41A}" dt="2023-06-16T12:18:43.008" v="18848" actId="1076"/>
        <pc:sldMkLst>
          <pc:docMk/>
          <pc:sldMk cId="491142721" sldId="616"/>
        </pc:sldMkLst>
        <pc:spChg chg="mod">
          <ac:chgData name="Minchang Jang" userId="5d9bafdb3db22792" providerId="LiveId" clId="{8D9A7281-B444-467D-87AD-01C50AD2F41A}" dt="2023-06-16T12:16:25.931" v="18818" actId="2710"/>
          <ac:spMkLst>
            <pc:docMk/>
            <pc:sldMk cId="491142721" sldId="616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8:43.008" v="18848" actId="1076"/>
          <ac:spMkLst>
            <pc:docMk/>
            <pc:sldMk cId="491142721" sldId="616"/>
            <ac:spMk id="6" creationId="{0503E35C-8963-D153-B646-9214ABB47804}"/>
          </ac:spMkLst>
        </pc:spChg>
      </pc:sldChg>
      <pc:sldChg chg="modSp mod">
        <pc:chgData name="Minchang Jang" userId="5d9bafdb3db22792" providerId="LiveId" clId="{8D9A7281-B444-467D-87AD-01C50AD2F41A}" dt="2023-06-16T12:18:48.707" v="18849" actId="1076"/>
        <pc:sldMkLst>
          <pc:docMk/>
          <pc:sldMk cId="2363986327" sldId="617"/>
        </pc:sldMkLst>
        <pc:spChg chg="mod">
          <ac:chgData name="Minchang Jang" userId="5d9bafdb3db22792" providerId="LiveId" clId="{8D9A7281-B444-467D-87AD-01C50AD2F41A}" dt="2023-06-16T12:18:48.707" v="18849" actId="1076"/>
          <ac:spMkLst>
            <pc:docMk/>
            <pc:sldMk cId="2363986327" sldId="617"/>
            <ac:spMk id="9" creationId="{83A28B93-17C7-87FC-057B-1B2CA6470D60}"/>
          </ac:spMkLst>
        </pc:spChg>
      </pc:sldChg>
      <pc:sldChg chg="modSp mod">
        <pc:chgData name="Minchang Jang" userId="5d9bafdb3db22792" providerId="LiveId" clId="{8D9A7281-B444-467D-87AD-01C50AD2F41A}" dt="2023-06-16T12:19:11.466" v="18854" actId="255"/>
        <pc:sldMkLst>
          <pc:docMk/>
          <pc:sldMk cId="452580538" sldId="621"/>
        </pc:sldMkLst>
        <pc:spChg chg="mod">
          <ac:chgData name="Minchang Jang" userId="5d9bafdb3db22792" providerId="LiveId" clId="{8D9A7281-B444-467D-87AD-01C50AD2F41A}" dt="2023-06-16T12:19:11.466" v="18854" actId="255"/>
          <ac:spMkLst>
            <pc:docMk/>
            <pc:sldMk cId="452580538" sldId="62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9:04.622" v="18853" actId="20577"/>
        <pc:sldMkLst>
          <pc:docMk/>
          <pc:sldMk cId="2100618097" sldId="622"/>
        </pc:sldMkLst>
        <pc:spChg chg="mod">
          <ac:chgData name="Minchang Jang" userId="5d9bafdb3db22792" providerId="LiveId" clId="{8D9A7281-B444-467D-87AD-01C50AD2F41A}" dt="2023-06-16T12:19:04.622" v="18853" actId="20577"/>
          <ac:spMkLst>
            <pc:docMk/>
            <pc:sldMk cId="2100618097" sldId="62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9:20.986" v="18855" actId="255"/>
        <pc:sldMkLst>
          <pc:docMk/>
          <pc:sldMk cId="702951510" sldId="627"/>
        </pc:sldMkLst>
        <pc:spChg chg="mod">
          <ac:chgData name="Minchang Jang" userId="5d9bafdb3db22792" providerId="LiveId" clId="{8D9A7281-B444-467D-87AD-01C50AD2F41A}" dt="2023-06-16T12:19:20.986" v="18855" actId="255"/>
          <ac:spMkLst>
            <pc:docMk/>
            <pc:sldMk cId="702951510" sldId="62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9:42.345" v="18864" actId="1036"/>
        <pc:sldMkLst>
          <pc:docMk/>
          <pc:sldMk cId="3850256323" sldId="628"/>
        </pc:sldMkLst>
        <pc:spChg chg="mod">
          <ac:chgData name="Minchang Jang" userId="5d9bafdb3db22792" providerId="LiveId" clId="{8D9A7281-B444-467D-87AD-01C50AD2F41A}" dt="2023-06-16T12:19:33.804" v="18858" actId="255"/>
          <ac:spMkLst>
            <pc:docMk/>
            <pc:sldMk cId="3850256323" sldId="628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9:42.345" v="18864" actId="1036"/>
          <ac:spMkLst>
            <pc:docMk/>
            <pc:sldMk cId="3850256323" sldId="628"/>
            <ac:spMk id="7" creationId="{617F5898-B93C-8AA2-E140-DAE3F1134378}"/>
          </ac:spMkLst>
        </pc:spChg>
        <pc:spChg chg="mod">
          <ac:chgData name="Minchang Jang" userId="5d9bafdb3db22792" providerId="LiveId" clId="{8D9A7281-B444-467D-87AD-01C50AD2F41A}" dt="2023-06-16T12:19:38.072" v="18859" actId="1076"/>
          <ac:spMkLst>
            <pc:docMk/>
            <pc:sldMk cId="3850256323" sldId="628"/>
            <ac:spMk id="8" creationId="{F1B5FCE9-8DFD-D562-FE5A-9FF8C9E36B7F}"/>
          </ac:spMkLst>
        </pc:spChg>
      </pc:sldChg>
      <pc:sldChg chg="modSp mod">
        <pc:chgData name="Minchang Jang" userId="5d9bafdb3db22792" providerId="LiveId" clId="{8D9A7281-B444-467D-87AD-01C50AD2F41A}" dt="2023-06-16T12:20:03.359" v="18872" actId="1035"/>
        <pc:sldMkLst>
          <pc:docMk/>
          <pc:sldMk cId="2097277918" sldId="630"/>
        </pc:sldMkLst>
        <pc:spChg chg="mod">
          <ac:chgData name="Minchang Jang" userId="5d9bafdb3db22792" providerId="LiveId" clId="{8D9A7281-B444-467D-87AD-01C50AD2F41A}" dt="2023-06-16T12:19:56.411" v="18866" actId="255"/>
          <ac:spMkLst>
            <pc:docMk/>
            <pc:sldMk cId="2097277918" sldId="630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9:59.592" v="18869" actId="1036"/>
          <ac:spMkLst>
            <pc:docMk/>
            <pc:sldMk cId="2097277918" sldId="630"/>
            <ac:spMk id="7" creationId="{617F5898-B93C-8AA2-E140-DAE3F1134378}"/>
          </ac:spMkLst>
        </pc:spChg>
        <pc:spChg chg="mod">
          <ac:chgData name="Minchang Jang" userId="5d9bafdb3db22792" providerId="LiveId" clId="{8D9A7281-B444-467D-87AD-01C50AD2F41A}" dt="2023-06-16T12:20:03.359" v="18872" actId="1035"/>
          <ac:spMkLst>
            <pc:docMk/>
            <pc:sldMk cId="2097277918" sldId="630"/>
            <ac:spMk id="8" creationId="{F1B5FCE9-8DFD-D562-FE5A-9FF8C9E36B7F}"/>
          </ac:spMkLst>
        </pc:spChg>
      </pc:sldChg>
      <pc:sldChg chg="modSp mod">
        <pc:chgData name="Minchang Jang" userId="5d9bafdb3db22792" providerId="LiveId" clId="{8D9A7281-B444-467D-87AD-01C50AD2F41A}" dt="2023-06-16T12:20:12.817" v="18879" actId="1035"/>
        <pc:sldMkLst>
          <pc:docMk/>
          <pc:sldMk cId="3063881125" sldId="632"/>
        </pc:sldMkLst>
        <pc:spChg chg="mod">
          <ac:chgData name="Minchang Jang" userId="5d9bafdb3db22792" providerId="LiveId" clId="{8D9A7281-B444-467D-87AD-01C50AD2F41A}" dt="2023-06-16T12:20:10.673" v="18873" actId="255"/>
          <ac:spMkLst>
            <pc:docMk/>
            <pc:sldMk cId="3063881125" sldId="632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0:12.817" v="18879" actId="1035"/>
          <ac:spMkLst>
            <pc:docMk/>
            <pc:sldMk cId="3063881125" sldId="632"/>
            <ac:spMk id="5" creationId="{A15DB17D-2E7A-B3F1-108F-7DAB0A818E67}"/>
          </ac:spMkLst>
        </pc:spChg>
      </pc:sldChg>
      <pc:sldChg chg="modSp mod">
        <pc:chgData name="Minchang Jang" userId="5d9bafdb3db22792" providerId="LiveId" clId="{8D9A7281-B444-467D-87AD-01C50AD2F41A}" dt="2023-06-16T12:20:27.401" v="18880" actId="255"/>
        <pc:sldMkLst>
          <pc:docMk/>
          <pc:sldMk cId="119866820" sldId="635"/>
        </pc:sldMkLst>
        <pc:spChg chg="mod">
          <ac:chgData name="Minchang Jang" userId="5d9bafdb3db22792" providerId="LiveId" clId="{8D9A7281-B444-467D-87AD-01C50AD2F41A}" dt="2023-06-16T12:20:27.401" v="18880" actId="255"/>
          <ac:spMkLst>
            <pc:docMk/>
            <pc:sldMk cId="119866820" sldId="635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0:31.879" v="18881" actId="255"/>
        <pc:sldMkLst>
          <pc:docMk/>
          <pc:sldMk cId="350274021" sldId="638"/>
        </pc:sldMkLst>
        <pc:spChg chg="mod">
          <ac:chgData name="Minchang Jang" userId="5d9bafdb3db22792" providerId="LiveId" clId="{8D9A7281-B444-467D-87AD-01C50AD2F41A}" dt="2023-06-16T12:20:31.879" v="18881" actId="255"/>
          <ac:spMkLst>
            <pc:docMk/>
            <pc:sldMk cId="350274021" sldId="63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0:44.981" v="18882" actId="255"/>
        <pc:sldMkLst>
          <pc:docMk/>
          <pc:sldMk cId="617830679" sldId="642"/>
        </pc:sldMkLst>
        <pc:spChg chg="mod">
          <ac:chgData name="Minchang Jang" userId="5d9bafdb3db22792" providerId="LiveId" clId="{8D9A7281-B444-467D-87AD-01C50AD2F41A}" dt="2023-06-16T12:20:44.981" v="18882" actId="255"/>
          <ac:spMkLst>
            <pc:docMk/>
            <pc:sldMk cId="617830679" sldId="64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0:53.292" v="18883" actId="255"/>
        <pc:sldMkLst>
          <pc:docMk/>
          <pc:sldMk cId="1401663512" sldId="645"/>
        </pc:sldMkLst>
        <pc:spChg chg="mod">
          <ac:chgData name="Minchang Jang" userId="5d9bafdb3db22792" providerId="LiveId" clId="{8D9A7281-B444-467D-87AD-01C50AD2F41A}" dt="2023-06-16T12:20:53.292" v="18883" actId="255"/>
          <ac:spMkLst>
            <pc:docMk/>
            <pc:sldMk cId="1401663512" sldId="645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0:57.989" v="18884" actId="255"/>
        <pc:sldMkLst>
          <pc:docMk/>
          <pc:sldMk cId="3068104046" sldId="648"/>
        </pc:sldMkLst>
        <pc:spChg chg="mod">
          <ac:chgData name="Minchang Jang" userId="5d9bafdb3db22792" providerId="LiveId" clId="{8D9A7281-B444-467D-87AD-01C50AD2F41A}" dt="2023-06-16T12:20:57.989" v="18884" actId="255"/>
          <ac:spMkLst>
            <pc:docMk/>
            <pc:sldMk cId="3068104046" sldId="64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1:09.655" v="18885" actId="255"/>
        <pc:sldMkLst>
          <pc:docMk/>
          <pc:sldMk cId="1989475354" sldId="649"/>
        </pc:sldMkLst>
        <pc:spChg chg="mod">
          <ac:chgData name="Minchang Jang" userId="5d9bafdb3db22792" providerId="LiveId" clId="{8D9A7281-B444-467D-87AD-01C50AD2F41A}" dt="2023-06-16T12:21:09.655" v="18885" actId="255"/>
          <ac:spMkLst>
            <pc:docMk/>
            <pc:sldMk cId="1989475354" sldId="649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1:18.432" v="18886" actId="255"/>
        <pc:sldMkLst>
          <pc:docMk/>
          <pc:sldMk cId="1819602197" sldId="650"/>
        </pc:sldMkLst>
        <pc:spChg chg="mod">
          <ac:chgData name="Minchang Jang" userId="5d9bafdb3db22792" providerId="LiveId" clId="{8D9A7281-B444-467D-87AD-01C50AD2F41A}" dt="2023-06-16T12:21:18.432" v="18886" actId="255"/>
          <ac:spMkLst>
            <pc:docMk/>
            <pc:sldMk cId="1819602197" sldId="65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1:22.948" v="18887" actId="255"/>
        <pc:sldMkLst>
          <pc:docMk/>
          <pc:sldMk cId="1324127470" sldId="654"/>
        </pc:sldMkLst>
        <pc:spChg chg="mod">
          <ac:chgData name="Minchang Jang" userId="5d9bafdb3db22792" providerId="LiveId" clId="{8D9A7281-B444-467D-87AD-01C50AD2F41A}" dt="2023-06-16T12:21:22.948" v="18887" actId="255"/>
          <ac:spMkLst>
            <pc:docMk/>
            <pc:sldMk cId="1324127470" sldId="654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1:29.068" v="18888" actId="255"/>
        <pc:sldMkLst>
          <pc:docMk/>
          <pc:sldMk cId="1327288755" sldId="655"/>
        </pc:sldMkLst>
        <pc:spChg chg="mod">
          <ac:chgData name="Minchang Jang" userId="5d9bafdb3db22792" providerId="LiveId" clId="{8D9A7281-B444-467D-87AD-01C50AD2F41A}" dt="2023-06-16T12:21:29.068" v="18888" actId="255"/>
          <ac:spMkLst>
            <pc:docMk/>
            <pc:sldMk cId="1327288755" sldId="655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1:33.184" v="18889" actId="255"/>
        <pc:sldMkLst>
          <pc:docMk/>
          <pc:sldMk cId="3124456021" sldId="656"/>
        </pc:sldMkLst>
        <pc:spChg chg="mod">
          <ac:chgData name="Minchang Jang" userId="5d9bafdb3db22792" providerId="LiveId" clId="{8D9A7281-B444-467D-87AD-01C50AD2F41A}" dt="2023-06-16T12:21:33.184" v="18889" actId="255"/>
          <ac:spMkLst>
            <pc:docMk/>
            <pc:sldMk cId="3124456021" sldId="656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1:36.943" v="18890" actId="255"/>
        <pc:sldMkLst>
          <pc:docMk/>
          <pc:sldMk cId="19781112" sldId="657"/>
        </pc:sldMkLst>
        <pc:spChg chg="mod">
          <ac:chgData name="Minchang Jang" userId="5d9bafdb3db22792" providerId="LiveId" clId="{8D9A7281-B444-467D-87AD-01C50AD2F41A}" dt="2023-06-16T12:21:36.943" v="18890" actId="255"/>
          <ac:spMkLst>
            <pc:docMk/>
            <pc:sldMk cId="19781112" sldId="65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1:44.802" v="18891" actId="255"/>
        <pc:sldMkLst>
          <pc:docMk/>
          <pc:sldMk cId="701417043" sldId="661"/>
        </pc:sldMkLst>
        <pc:spChg chg="mod">
          <ac:chgData name="Minchang Jang" userId="5d9bafdb3db22792" providerId="LiveId" clId="{8D9A7281-B444-467D-87AD-01C50AD2F41A}" dt="2023-06-16T12:21:44.802" v="18891" actId="255"/>
          <ac:spMkLst>
            <pc:docMk/>
            <pc:sldMk cId="701417043" sldId="66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1:54.854" v="18894" actId="255"/>
        <pc:sldMkLst>
          <pc:docMk/>
          <pc:sldMk cId="3907584275" sldId="662"/>
        </pc:sldMkLst>
        <pc:spChg chg="mod">
          <ac:chgData name="Minchang Jang" userId="5d9bafdb3db22792" providerId="LiveId" clId="{8D9A7281-B444-467D-87AD-01C50AD2F41A}" dt="2023-06-16T12:21:54.854" v="18894" actId="255"/>
          <ac:spMkLst>
            <pc:docMk/>
            <pc:sldMk cId="3907584275" sldId="66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2:10.047" v="18898" actId="20577"/>
        <pc:sldMkLst>
          <pc:docMk/>
          <pc:sldMk cId="4110404203" sldId="663"/>
        </pc:sldMkLst>
        <pc:spChg chg="mod">
          <ac:chgData name="Minchang Jang" userId="5d9bafdb3db22792" providerId="LiveId" clId="{8D9A7281-B444-467D-87AD-01C50AD2F41A}" dt="2023-06-16T12:22:10.047" v="18898" actId="20577"/>
          <ac:spMkLst>
            <pc:docMk/>
            <pc:sldMk cId="4110404203" sldId="663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2:18.679" v="18900" actId="255"/>
        <pc:sldMkLst>
          <pc:docMk/>
          <pc:sldMk cId="4083729048" sldId="664"/>
        </pc:sldMkLst>
        <pc:spChg chg="mod">
          <ac:chgData name="Minchang Jang" userId="5d9bafdb3db22792" providerId="LiveId" clId="{8D9A7281-B444-467D-87AD-01C50AD2F41A}" dt="2023-06-16T12:22:18.679" v="18900" actId="255"/>
          <ac:spMkLst>
            <pc:docMk/>
            <pc:sldMk cId="4083729048" sldId="664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2:30.876" v="18902" actId="1076"/>
        <pc:sldMkLst>
          <pc:docMk/>
          <pc:sldMk cId="3962131024" sldId="668"/>
        </pc:sldMkLst>
        <pc:spChg chg="mod">
          <ac:chgData name="Minchang Jang" userId="5d9bafdb3db22792" providerId="LiveId" clId="{8D9A7281-B444-467D-87AD-01C50AD2F41A}" dt="2023-06-16T12:22:26.925" v="18901" actId="255"/>
          <ac:spMkLst>
            <pc:docMk/>
            <pc:sldMk cId="3962131024" sldId="668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2:30.876" v="18902" actId="1076"/>
          <ac:spMkLst>
            <pc:docMk/>
            <pc:sldMk cId="3962131024" sldId="668"/>
            <ac:spMk id="5" creationId="{4B706301-A262-1FF0-1C6C-04C6834DE838}"/>
          </ac:spMkLst>
        </pc:spChg>
      </pc:sldChg>
      <pc:sldChg chg="modSp mod">
        <pc:chgData name="Minchang Jang" userId="5d9bafdb3db22792" providerId="LiveId" clId="{8D9A7281-B444-467D-87AD-01C50AD2F41A}" dt="2023-06-16T12:22:47.184" v="18922" actId="1035"/>
        <pc:sldMkLst>
          <pc:docMk/>
          <pc:sldMk cId="3928270776" sldId="670"/>
        </pc:sldMkLst>
        <pc:spChg chg="mod">
          <ac:chgData name="Minchang Jang" userId="5d9bafdb3db22792" providerId="LiveId" clId="{8D9A7281-B444-467D-87AD-01C50AD2F41A}" dt="2023-06-16T12:22:36.260" v="18903" actId="255"/>
          <ac:spMkLst>
            <pc:docMk/>
            <pc:sldMk cId="3928270776" sldId="670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2:40.653" v="18916" actId="1035"/>
          <ac:spMkLst>
            <pc:docMk/>
            <pc:sldMk cId="3928270776" sldId="670"/>
            <ac:spMk id="9" creationId="{23AD48F7-9FE0-9281-1173-2B8AF537B78D}"/>
          </ac:spMkLst>
        </pc:spChg>
        <pc:spChg chg="mod">
          <ac:chgData name="Minchang Jang" userId="5d9bafdb3db22792" providerId="LiveId" clId="{8D9A7281-B444-467D-87AD-01C50AD2F41A}" dt="2023-06-16T12:22:47.184" v="18922" actId="1035"/>
          <ac:spMkLst>
            <pc:docMk/>
            <pc:sldMk cId="3928270776" sldId="670"/>
            <ac:spMk id="11" creationId="{82C3182D-6B0B-32FB-DBE8-75A4262BEF15}"/>
          </ac:spMkLst>
        </pc:spChg>
      </pc:sldChg>
      <pc:sldChg chg="modSp mod">
        <pc:chgData name="Minchang Jang" userId="5d9bafdb3db22792" providerId="LiveId" clId="{8D9A7281-B444-467D-87AD-01C50AD2F41A}" dt="2023-06-16T12:22:57.041" v="18923" actId="6549"/>
        <pc:sldMkLst>
          <pc:docMk/>
          <pc:sldMk cId="333621890" sldId="672"/>
        </pc:sldMkLst>
        <pc:spChg chg="mod">
          <ac:chgData name="Minchang Jang" userId="5d9bafdb3db22792" providerId="LiveId" clId="{8D9A7281-B444-467D-87AD-01C50AD2F41A}" dt="2023-06-16T12:22:57.041" v="18923" actId="6549"/>
          <ac:spMkLst>
            <pc:docMk/>
            <pc:sldMk cId="333621890" sldId="67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5T04:56:11.494" v="12007" actId="6549"/>
        <pc:sldMkLst>
          <pc:docMk/>
          <pc:sldMk cId="2597113388" sldId="674"/>
        </pc:sldMkLst>
        <pc:spChg chg="mod">
          <ac:chgData name="Minchang Jang" userId="5d9bafdb3db22792" providerId="LiveId" clId="{8D9A7281-B444-467D-87AD-01C50AD2F41A}" dt="2023-06-15T04:56:11.494" v="12007" actId="6549"/>
          <ac:spMkLst>
            <pc:docMk/>
            <pc:sldMk cId="2597113388" sldId="674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3:30.990" v="18957" actId="1035"/>
        <pc:sldMkLst>
          <pc:docMk/>
          <pc:sldMk cId="3924495146" sldId="676"/>
        </pc:sldMkLst>
        <pc:spChg chg="mod">
          <ac:chgData name="Minchang Jang" userId="5d9bafdb3db22792" providerId="LiveId" clId="{8D9A7281-B444-467D-87AD-01C50AD2F41A}" dt="2023-06-16T12:23:27.674" v="18941" actId="255"/>
          <ac:spMkLst>
            <pc:docMk/>
            <pc:sldMk cId="3924495146" sldId="676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3:30.990" v="18957" actId="1035"/>
          <ac:spMkLst>
            <pc:docMk/>
            <pc:sldMk cId="3924495146" sldId="676"/>
            <ac:spMk id="5" creationId="{C2D6F2EE-1D76-7243-0407-B479AAAAF31F}"/>
          </ac:spMkLst>
        </pc:spChg>
      </pc:sldChg>
      <pc:sldChg chg="modSp mod">
        <pc:chgData name="Minchang Jang" userId="5d9bafdb3db22792" providerId="LiveId" clId="{8D9A7281-B444-467D-87AD-01C50AD2F41A}" dt="2023-06-16T12:23:22.236" v="18940" actId="1035"/>
        <pc:sldMkLst>
          <pc:docMk/>
          <pc:sldMk cId="4091774901" sldId="677"/>
        </pc:sldMkLst>
        <pc:spChg chg="mod">
          <ac:chgData name="Minchang Jang" userId="5d9bafdb3db22792" providerId="LiveId" clId="{8D9A7281-B444-467D-87AD-01C50AD2F41A}" dt="2023-06-16T12:23:17.806" v="18928" actId="6549"/>
          <ac:spMkLst>
            <pc:docMk/>
            <pc:sldMk cId="4091774901" sldId="677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3:22.236" v="18940" actId="1035"/>
          <ac:spMkLst>
            <pc:docMk/>
            <pc:sldMk cId="4091774901" sldId="677"/>
            <ac:spMk id="5" creationId="{F1E4D0AA-2E28-EC69-293C-96B3219E47E6}"/>
          </ac:spMkLst>
        </pc:spChg>
      </pc:sldChg>
      <pc:sldChg chg="modSp mod">
        <pc:chgData name="Minchang Jang" userId="5d9bafdb3db22792" providerId="LiveId" clId="{8D9A7281-B444-467D-87AD-01C50AD2F41A}" dt="2023-06-16T12:25:50.521" v="19092" actId="20577"/>
        <pc:sldMkLst>
          <pc:docMk/>
          <pc:sldMk cId="3683360436" sldId="680"/>
        </pc:sldMkLst>
        <pc:spChg chg="mod">
          <ac:chgData name="Minchang Jang" userId="5d9bafdb3db22792" providerId="LiveId" clId="{8D9A7281-B444-467D-87AD-01C50AD2F41A}" dt="2023-06-16T12:25:50.521" v="19092" actId="20577"/>
          <ac:spMkLst>
            <pc:docMk/>
            <pc:sldMk cId="3683360436" sldId="68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3:42.276" v="18976" actId="1035"/>
        <pc:sldMkLst>
          <pc:docMk/>
          <pc:sldMk cId="2894025913" sldId="681"/>
        </pc:sldMkLst>
        <pc:spChg chg="mod">
          <ac:chgData name="Minchang Jang" userId="5d9bafdb3db22792" providerId="LiveId" clId="{8D9A7281-B444-467D-87AD-01C50AD2F41A}" dt="2023-06-16T12:23:38.898" v="18958" actId="255"/>
          <ac:spMkLst>
            <pc:docMk/>
            <pc:sldMk cId="2894025913" sldId="681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3:42.276" v="18976" actId="1035"/>
          <ac:spMkLst>
            <pc:docMk/>
            <pc:sldMk cId="2894025913" sldId="681"/>
            <ac:spMk id="5" creationId="{4B706301-A262-1FF0-1C6C-04C6834DE838}"/>
          </ac:spMkLst>
        </pc:spChg>
      </pc:sldChg>
      <pc:sldChg chg="modSp mod">
        <pc:chgData name="Minchang Jang" userId="5d9bafdb3db22792" providerId="LiveId" clId="{8D9A7281-B444-467D-87AD-01C50AD2F41A}" dt="2023-06-16T12:23:57.913" v="18981" actId="255"/>
        <pc:sldMkLst>
          <pc:docMk/>
          <pc:sldMk cId="4218361041" sldId="682"/>
        </pc:sldMkLst>
        <pc:spChg chg="mod">
          <ac:chgData name="Minchang Jang" userId="5d9bafdb3db22792" providerId="LiveId" clId="{8D9A7281-B444-467D-87AD-01C50AD2F41A}" dt="2023-06-16T12:23:57.913" v="18981" actId="255"/>
          <ac:spMkLst>
            <pc:docMk/>
            <pc:sldMk cId="4218361041" sldId="68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4:47.046" v="19073" actId="1035"/>
        <pc:sldMkLst>
          <pc:docMk/>
          <pc:sldMk cId="830456463" sldId="683"/>
        </pc:sldMkLst>
        <pc:spChg chg="mod">
          <ac:chgData name="Minchang Jang" userId="5d9bafdb3db22792" providerId="LiveId" clId="{8D9A7281-B444-467D-87AD-01C50AD2F41A}" dt="2023-06-16T12:24:43.734" v="19055"/>
          <ac:spMkLst>
            <pc:docMk/>
            <pc:sldMk cId="830456463" sldId="683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4:47.046" v="19073" actId="1035"/>
          <ac:spMkLst>
            <pc:docMk/>
            <pc:sldMk cId="830456463" sldId="683"/>
            <ac:spMk id="5" creationId="{4987854D-311F-EFD6-0497-F303D2451463}"/>
          </ac:spMkLst>
        </pc:spChg>
      </pc:sldChg>
      <pc:sldChg chg="modSp mod">
        <pc:chgData name="Minchang Jang" userId="5d9bafdb3db22792" providerId="LiveId" clId="{8D9A7281-B444-467D-87AD-01C50AD2F41A}" dt="2023-06-16T12:25:06.248" v="19079" actId="20577"/>
        <pc:sldMkLst>
          <pc:docMk/>
          <pc:sldMk cId="59022183" sldId="684"/>
        </pc:sldMkLst>
        <pc:spChg chg="mod">
          <ac:chgData name="Minchang Jang" userId="5d9bafdb3db22792" providerId="LiveId" clId="{8D9A7281-B444-467D-87AD-01C50AD2F41A}" dt="2023-06-16T12:25:06.248" v="19079" actId="20577"/>
          <ac:spMkLst>
            <pc:docMk/>
            <pc:sldMk cId="59022183" sldId="684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5:22.978" v="19085" actId="1035"/>
        <pc:sldMkLst>
          <pc:docMk/>
          <pc:sldMk cId="3303377999" sldId="688"/>
        </pc:sldMkLst>
        <pc:spChg chg="mod">
          <ac:chgData name="Minchang Jang" userId="5d9bafdb3db22792" providerId="LiveId" clId="{8D9A7281-B444-467D-87AD-01C50AD2F41A}" dt="2023-06-16T12:25:20.642" v="19080" actId="255"/>
          <ac:spMkLst>
            <pc:docMk/>
            <pc:sldMk cId="3303377999" sldId="688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5:22.978" v="19085" actId="1035"/>
          <ac:spMkLst>
            <pc:docMk/>
            <pc:sldMk cId="3303377999" sldId="688"/>
            <ac:spMk id="5" creationId="{98C2DACA-270F-A931-B227-5D0868B21074}"/>
          </ac:spMkLst>
        </pc:spChg>
      </pc:sldChg>
      <pc:sldChg chg="modSp mod">
        <pc:chgData name="Minchang Jang" userId="5d9bafdb3db22792" providerId="LiveId" clId="{8D9A7281-B444-467D-87AD-01C50AD2F41A}" dt="2023-06-16T12:25:27.217" v="19086" actId="255"/>
        <pc:sldMkLst>
          <pc:docMk/>
          <pc:sldMk cId="4216166552" sldId="689"/>
        </pc:sldMkLst>
        <pc:spChg chg="mod">
          <ac:chgData name="Minchang Jang" userId="5d9bafdb3db22792" providerId="LiveId" clId="{8D9A7281-B444-467D-87AD-01C50AD2F41A}" dt="2023-06-16T12:25:27.217" v="19086" actId="255"/>
          <ac:spMkLst>
            <pc:docMk/>
            <pc:sldMk cId="4216166552" sldId="689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6:06.412" v="19096" actId="255"/>
        <pc:sldMkLst>
          <pc:docMk/>
          <pc:sldMk cId="140020465" sldId="690"/>
        </pc:sldMkLst>
        <pc:spChg chg="mod">
          <ac:chgData name="Minchang Jang" userId="5d9bafdb3db22792" providerId="LiveId" clId="{8D9A7281-B444-467D-87AD-01C50AD2F41A}" dt="2023-06-16T12:26:06.412" v="19096" actId="255"/>
          <ac:spMkLst>
            <pc:docMk/>
            <pc:sldMk cId="140020465" sldId="69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6:38.742" v="19106" actId="6549"/>
        <pc:sldMkLst>
          <pc:docMk/>
          <pc:sldMk cId="2551148379" sldId="691"/>
        </pc:sldMkLst>
        <pc:spChg chg="mod">
          <ac:chgData name="Minchang Jang" userId="5d9bafdb3db22792" providerId="LiveId" clId="{8D9A7281-B444-467D-87AD-01C50AD2F41A}" dt="2023-06-16T12:26:38.742" v="19106" actId="6549"/>
          <ac:spMkLst>
            <pc:docMk/>
            <pc:sldMk cId="2551148379" sldId="69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7:03.815" v="19110" actId="255"/>
        <pc:sldMkLst>
          <pc:docMk/>
          <pc:sldMk cId="575371049" sldId="692"/>
        </pc:sldMkLst>
        <pc:spChg chg="mod">
          <ac:chgData name="Minchang Jang" userId="5d9bafdb3db22792" providerId="LiveId" clId="{8D9A7281-B444-467D-87AD-01C50AD2F41A}" dt="2023-06-16T12:27:03.815" v="19110" actId="255"/>
          <ac:spMkLst>
            <pc:docMk/>
            <pc:sldMk cId="575371049" sldId="69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0:05.044" v="19237" actId="255"/>
        <pc:sldMkLst>
          <pc:docMk/>
          <pc:sldMk cId="4114698220" sldId="694"/>
        </pc:sldMkLst>
        <pc:spChg chg="mod">
          <ac:chgData name="Minchang Jang" userId="5d9bafdb3db22792" providerId="LiveId" clId="{8D9A7281-B444-467D-87AD-01C50AD2F41A}" dt="2023-06-16T12:30:05.044" v="19237" actId="255"/>
          <ac:spMkLst>
            <pc:docMk/>
            <pc:sldMk cId="4114698220" sldId="694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1:11.294" v="19248" actId="255"/>
        <pc:sldMkLst>
          <pc:docMk/>
          <pc:sldMk cId="2209618185" sldId="695"/>
        </pc:sldMkLst>
        <pc:spChg chg="mod">
          <ac:chgData name="Minchang Jang" userId="5d9bafdb3db22792" providerId="LiveId" clId="{8D9A7281-B444-467D-87AD-01C50AD2F41A}" dt="2023-06-16T12:31:11.294" v="19248" actId="255"/>
          <ac:spMkLst>
            <pc:docMk/>
            <pc:sldMk cId="2209618185" sldId="695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7:28.607" v="19158" actId="20577"/>
        <pc:sldMkLst>
          <pc:docMk/>
          <pc:sldMk cId="1172589139" sldId="698"/>
        </pc:sldMkLst>
        <pc:spChg chg="mod">
          <ac:chgData name="Minchang Jang" userId="5d9bafdb3db22792" providerId="LiveId" clId="{8D9A7281-B444-467D-87AD-01C50AD2F41A}" dt="2023-06-16T12:27:28.607" v="19158" actId="20577"/>
          <ac:spMkLst>
            <pc:docMk/>
            <pc:sldMk cId="1172589139" sldId="698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7:19.859" v="19156" actId="1035"/>
          <ac:spMkLst>
            <pc:docMk/>
            <pc:sldMk cId="1172589139" sldId="698"/>
            <ac:spMk id="7" creationId="{70DACEB9-B335-6714-6C07-9B095144646D}"/>
          </ac:spMkLst>
        </pc:spChg>
        <pc:spChg chg="mod">
          <ac:chgData name="Minchang Jang" userId="5d9bafdb3db22792" providerId="LiveId" clId="{8D9A7281-B444-467D-87AD-01C50AD2F41A}" dt="2023-06-16T12:27:17.843" v="19150" actId="1035"/>
          <ac:spMkLst>
            <pc:docMk/>
            <pc:sldMk cId="1172589139" sldId="698"/>
            <ac:spMk id="9" creationId="{7D756948-CFB0-B9BB-7FE8-5D1470C3C4D9}"/>
          </ac:spMkLst>
        </pc:spChg>
      </pc:sldChg>
      <pc:sldChg chg="modSp mod">
        <pc:chgData name="Minchang Jang" userId="5d9bafdb3db22792" providerId="LiveId" clId="{8D9A7281-B444-467D-87AD-01C50AD2F41A}" dt="2023-06-16T12:27:35.204" v="19170" actId="1035"/>
        <pc:sldMkLst>
          <pc:docMk/>
          <pc:sldMk cId="267742313" sldId="699"/>
        </pc:sldMkLst>
        <pc:spChg chg="mod">
          <ac:chgData name="Minchang Jang" userId="5d9bafdb3db22792" providerId="LiveId" clId="{8D9A7281-B444-467D-87AD-01C50AD2F41A}" dt="2023-06-16T12:16:25.931" v="18818" actId="2710"/>
          <ac:spMkLst>
            <pc:docMk/>
            <pc:sldMk cId="267742313" sldId="699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7:35.204" v="19170" actId="1035"/>
          <ac:spMkLst>
            <pc:docMk/>
            <pc:sldMk cId="267742313" sldId="699"/>
            <ac:spMk id="8" creationId="{C938CA17-0774-89DC-D555-74FBC7CB523D}"/>
          </ac:spMkLst>
        </pc:spChg>
      </pc:sldChg>
      <pc:sldChg chg="modSp mod">
        <pc:chgData name="Minchang Jang" userId="5d9bafdb3db22792" providerId="LiveId" clId="{8D9A7281-B444-467D-87AD-01C50AD2F41A}" dt="2023-06-16T12:28:02.362" v="19175" actId="255"/>
        <pc:sldMkLst>
          <pc:docMk/>
          <pc:sldMk cId="3530243080" sldId="700"/>
        </pc:sldMkLst>
        <pc:spChg chg="mod">
          <ac:chgData name="Minchang Jang" userId="5d9bafdb3db22792" providerId="LiveId" clId="{8D9A7281-B444-467D-87AD-01C50AD2F41A}" dt="2023-06-16T12:28:02.362" v="19175" actId="255"/>
          <ac:spMkLst>
            <pc:docMk/>
            <pc:sldMk cId="3530243080" sldId="70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8:25.616" v="19201" actId="1035"/>
        <pc:sldMkLst>
          <pc:docMk/>
          <pc:sldMk cId="1484579898" sldId="714"/>
        </pc:sldMkLst>
        <pc:spChg chg="mod">
          <ac:chgData name="Minchang Jang" userId="5d9bafdb3db22792" providerId="LiveId" clId="{8D9A7281-B444-467D-87AD-01C50AD2F41A}" dt="2023-06-16T12:28:23.548" v="19186" actId="1036"/>
          <ac:spMkLst>
            <pc:docMk/>
            <pc:sldMk cId="1484579898" sldId="714"/>
            <ac:spMk id="4" creationId="{8AA1DECC-0E86-42B4-8B8D-7AACB99C2F81}"/>
          </ac:spMkLst>
        </pc:spChg>
        <pc:picChg chg="mod">
          <ac:chgData name="Minchang Jang" userId="5d9bafdb3db22792" providerId="LiveId" clId="{8D9A7281-B444-467D-87AD-01C50AD2F41A}" dt="2023-06-16T12:28:25.616" v="19201" actId="1035"/>
          <ac:picMkLst>
            <pc:docMk/>
            <pc:sldMk cId="1484579898" sldId="714"/>
            <ac:picMk id="7" creationId="{7EB2AB14-F055-EF21-7B55-73A4DA4EF522}"/>
          </ac:picMkLst>
        </pc:picChg>
      </pc:sldChg>
      <pc:sldChg chg="modSp mod">
        <pc:chgData name="Minchang Jang" userId="5d9bafdb3db22792" providerId="LiveId" clId="{8D9A7281-B444-467D-87AD-01C50AD2F41A}" dt="2023-06-16T12:28:42.075" v="19203" actId="1076"/>
        <pc:sldMkLst>
          <pc:docMk/>
          <pc:sldMk cId="3528506763" sldId="716"/>
        </pc:sldMkLst>
        <pc:spChg chg="mod">
          <ac:chgData name="Minchang Jang" userId="5d9bafdb3db22792" providerId="LiveId" clId="{8D9A7281-B444-467D-87AD-01C50AD2F41A}" dt="2023-06-16T12:28:38.775" v="19202" actId="255"/>
          <ac:spMkLst>
            <pc:docMk/>
            <pc:sldMk cId="3528506763" sldId="716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8:42.075" v="19203" actId="1076"/>
          <ac:spMkLst>
            <pc:docMk/>
            <pc:sldMk cId="3528506763" sldId="716"/>
            <ac:spMk id="10" creationId="{68869F05-0947-E4CC-47DB-215ED6190983}"/>
          </ac:spMkLst>
        </pc:spChg>
      </pc:sldChg>
      <pc:sldChg chg="modSp mod">
        <pc:chgData name="Minchang Jang" userId="5d9bafdb3db22792" providerId="LiveId" clId="{8D9A7281-B444-467D-87AD-01C50AD2F41A}" dt="2023-06-16T12:28:50.266" v="19204" actId="255"/>
        <pc:sldMkLst>
          <pc:docMk/>
          <pc:sldMk cId="1248168294" sldId="723"/>
        </pc:sldMkLst>
        <pc:spChg chg="mod">
          <ac:chgData name="Minchang Jang" userId="5d9bafdb3db22792" providerId="LiveId" clId="{8D9A7281-B444-467D-87AD-01C50AD2F41A}" dt="2023-06-16T12:28:50.266" v="19204" actId="255"/>
          <ac:spMkLst>
            <pc:docMk/>
            <pc:sldMk cId="1248168294" sldId="723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9:06.028" v="19213" actId="1076"/>
        <pc:sldMkLst>
          <pc:docMk/>
          <pc:sldMk cId="1090367135" sldId="727"/>
        </pc:sldMkLst>
        <pc:spChg chg="mod">
          <ac:chgData name="Minchang Jang" userId="5d9bafdb3db22792" providerId="LiveId" clId="{8D9A7281-B444-467D-87AD-01C50AD2F41A}" dt="2023-06-16T12:29:06.028" v="19213" actId="1076"/>
          <ac:spMkLst>
            <pc:docMk/>
            <pc:sldMk cId="1090367135" sldId="727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9:03.951" v="19211" actId="1035"/>
          <ac:spMkLst>
            <pc:docMk/>
            <pc:sldMk cId="1090367135" sldId="727"/>
            <ac:spMk id="4" creationId="{47DE8618-34B8-055F-2493-FF4D534F1378}"/>
          </ac:spMkLst>
        </pc:spChg>
        <pc:spChg chg="mod">
          <ac:chgData name="Minchang Jang" userId="5d9bafdb3db22792" providerId="LiveId" clId="{8D9A7281-B444-467D-87AD-01C50AD2F41A}" dt="2023-06-16T12:29:03.951" v="19211" actId="1035"/>
          <ac:spMkLst>
            <pc:docMk/>
            <pc:sldMk cId="1090367135" sldId="727"/>
            <ac:spMk id="16" creationId="{2F708072-13D0-DCD2-2E7D-EE5C435D4FFF}"/>
          </ac:spMkLst>
        </pc:spChg>
        <pc:spChg chg="mod">
          <ac:chgData name="Minchang Jang" userId="5d9bafdb3db22792" providerId="LiveId" clId="{8D9A7281-B444-467D-87AD-01C50AD2F41A}" dt="2023-06-16T12:29:03.951" v="19211" actId="1035"/>
          <ac:spMkLst>
            <pc:docMk/>
            <pc:sldMk cId="1090367135" sldId="727"/>
            <ac:spMk id="19" creationId="{D8183C82-2BB4-D674-BD6A-E5470449142A}"/>
          </ac:spMkLst>
        </pc:spChg>
        <pc:cxnChg chg="mod">
          <ac:chgData name="Minchang Jang" userId="5d9bafdb3db22792" providerId="LiveId" clId="{8D9A7281-B444-467D-87AD-01C50AD2F41A}" dt="2023-06-16T12:29:03.951" v="19211" actId="1035"/>
          <ac:cxnSpMkLst>
            <pc:docMk/>
            <pc:sldMk cId="1090367135" sldId="727"/>
            <ac:cxnSpMk id="8" creationId="{C10F0EFF-9E8A-EE20-1E5C-3EF4B68C7A30}"/>
          </ac:cxnSpMkLst>
        </pc:cxnChg>
        <pc:cxnChg chg="mod">
          <ac:chgData name="Minchang Jang" userId="5d9bafdb3db22792" providerId="LiveId" clId="{8D9A7281-B444-467D-87AD-01C50AD2F41A}" dt="2023-06-16T12:29:03.951" v="19211" actId="1035"/>
          <ac:cxnSpMkLst>
            <pc:docMk/>
            <pc:sldMk cId="1090367135" sldId="727"/>
            <ac:cxnSpMk id="11" creationId="{73EB8262-00D1-C90E-ED27-8073067C8D6F}"/>
          </ac:cxnSpMkLst>
        </pc:cxnChg>
      </pc:sldChg>
      <pc:sldChg chg="modSp mod">
        <pc:chgData name="Minchang Jang" userId="5d9bafdb3db22792" providerId="LiveId" clId="{8D9A7281-B444-467D-87AD-01C50AD2F41A}" dt="2023-06-16T12:29:15.635" v="19229" actId="1035"/>
        <pc:sldMkLst>
          <pc:docMk/>
          <pc:sldMk cId="64553628" sldId="728"/>
        </pc:sldMkLst>
        <pc:spChg chg="mod">
          <ac:chgData name="Minchang Jang" userId="5d9bafdb3db22792" providerId="LiveId" clId="{8D9A7281-B444-467D-87AD-01C50AD2F41A}" dt="2023-06-16T12:29:11.690" v="19214" actId="255"/>
          <ac:spMkLst>
            <pc:docMk/>
            <pc:sldMk cId="64553628" sldId="728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9:15.635" v="19229" actId="1035"/>
          <ac:spMkLst>
            <pc:docMk/>
            <pc:sldMk cId="64553628" sldId="728"/>
            <ac:spMk id="9" creationId="{940BD41A-E9EC-5490-0E39-F0C919580880}"/>
          </ac:spMkLst>
        </pc:spChg>
        <pc:spChg chg="mod">
          <ac:chgData name="Minchang Jang" userId="5d9bafdb3db22792" providerId="LiveId" clId="{8D9A7281-B444-467D-87AD-01C50AD2F41A}" dt="2023-06-16T12:29:15.635" v="19229" actId="1035"/>
          <ac:spMkLst>
            <pc:docMk/>
            <pc:sldMk cId="64553628" sldId="728"/>
            <ac:spMk id="17" creationId="{751B71AC-2D1F-3546-A92C-778A3556B406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3091947575" sldId="729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3091947575" sldId="729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9:25.139" v="19230" actId="255"/>
        <pc:sldMkLst>
          <pc:docMk/>
          <pc:sldMk cId="3296563745" sldId="732"/>
        </pc:sldMkLst>
        <pc:spChg chg="mod">
          <ac:chgData name="Minchang Jang" userId="5d9bafdb3db22792" providerId="LiveId" clId="{8D9A7281-B444-467D-87AD-01C50AD2F41A}" dt="2023-06-16T12:29:25.139" v="19230" actId="255"/>
          <ac:spMkLst>
            <pc:docMk/>
            <pc:sldMk cId="3296563745" sldId="73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9:40.518" v="19234" actId="1076"/>
        <pc:sldMkLst>
          <pc:docMk/>
          <pc:sldMk cId="2794765759" sldId="735"/>
        </pc:sldMkLst>
        <pc:spChg chg="mod">
          <ac:chgData name="Minchang Jang" userId="5d9bafdb3db22792" providerId="LiveId" clId="{8D9A7281-B444-467D-87AD-01C50AD2F41A}" dt="2023-06-16T12:29:38.318" v="19233" actId="6549"/>
          <ac:spMkLst>
            <pc:docMk/>
            <pc:sldMk cId="2794765759" sldId="735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9:40.518" v="19234" actId="1076"/>
          <ac:spMkLst>
            <pc:docMk/>
            <pc:sldMk cId="2794765759" sldId="735"/>
            <ac:spMk id="9" creationId="{5CEB65E1-7E42-5845-1B6B-1B692C85B3B2}"/>
          </ac:spMkLst>
        </pc:spChg>
      </pc:sldChg>
      <pc:sldChg chg="modSp mod">
        <pc:chgData name="Minchang Jang" userId="5d9bafdb3db22792" providerId="LiveId" clId="{8D9A7281-B444-467D-87AD-01C50AD2F41A}" dt="2023-06-16T12:29:50.841" v="19235" actId="20577"/>
        <pc:sldMkLst>
          <pc:docMk/>
          <pc:sldMk cId="1326195496" sldId="737"/>
        </pc:sldMkLst>
        <pc:spChg chg="mod">
          <ac:chgData name="Minchang Jang" userId="5d9bafdb3db22792" providerId="LiveId" clId="{8D9A7281-B444-467D-87AD-01C50AD2F41A}" dt="2023-06-16T12:29:50.841" v="19235" actId="20577"/>
          <ac:spMkLst>
            <pc:docMk/>
            <pc:sldMk cId="1326195496" sldId="73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0:21.032" v="19239" actId="255"/>
        <pc:sldMkLst>
          <pc:docMk/>
          <pc:sldMk cId="765114518" sldId="742"/>
        </pc:sldMkLst>
        <pc:spChg chg="mod">
          <ac:chgData name="Minchang Jang" userId="5d9bafdb3db22792" providerId="LiveId" clId="{8D9A7281-B444-467D-87AD-01C50AD2F41A}" dt="2023-06-16T12:30:21.032" v="19239" actId="255"/>
          <ac:spMkLst>
            <pc:docMk/>
            <pc:sldMk cId="765114518" sldId="74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0:25.660" v="19240" actId="255"/>
        <pc:sldMkLst>
          <pc:docMk/>
          <pc:sldMk cId="3678424662" sldId="743"/>
        </pc:sldMkLst>
        <pc:spChg chg="mod">
          <ac:chgData name="Minchang Jang" userId="5d9bafdb3db22792" providerId="LiveId" clId="{8D9A7281-B444-467D-87AD-01C50AD2F41A}" dt="2023-06-16T12:30:25.660" v="19240" actId="255"/>
          <ac:spMkLst>
            <pc:docMk/>
            <pc:sldMk cId="3678424662" sldId="743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0:16.860" v="19238" actId="255"/>
        <pc:sldMkLst>
          <pc:docMk/>
          <pc:sldMk cId="2796078327" sldId="744"/>
        </pc:sldMkLst>
        <pc:spChg chg="mod">
          <ac:chgData name="Minchang Jang" userId="5d9bafdb3db22792" providerId="LiveId" clId="{8D9A7281-B444-467D-87AD-01C50AD2F41A}" dt="2023-06-16T12:30:16.860" v="19238" actId="255"/>
          <ac:spMkLst>
            <pc:docMk/>
            <pc:sldMk cId="2796078327" sldId="744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0:59.902" v="19246" actId="255"/>
        <pc:sldMkLst>
          <pc:docMk/>
          <pc:sldMk cId="2829816785" sldId="747"/>
        </pc:sldMkLst>
        <pc:spChg chg="mod">
          <ac:chgData name="Minchang Jang" userId="5d9bafdb3db22792" providerId="LiveId" clId="{8D9A7281-B444-467D-87AD-01C50AD2F41A}" dt="2023-06-16T12:30:59.902" v="19246" actId="255"/>
          <ac:spMkLst>
            <pc:docMk/>
            <pc:sldMk cId="2829816785" sldId="74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3:51.399" v="19297" actId="1076"/>
        <pc:sldMkLst>
          <pc:docMk/>
          <pc:sldMk cId="1778918469" sldId="748"/>
        </pc:sldMkLst>
        <pc:spChg chg="mod">
          <ac:chgData name="Minchang Jang" userId="5d9bafdb3db22792" providerId="LiveId" clId="{8D9A7281-B444-467D-87AD-01C50AD2F41A}" dt="2023-06-16T12:33:47.976" v="19296" actId="6549"/>
          <ac:spMkLst>
            <pc:docMk/>
            <pc:sldMk cId="1778918469" sldId="748"/>
            <ac:spMk id="2" creationId="{E70CEF53-FBE6-D8C0-7D02-607A5FA7B9FC}"/>
          </ac:spMkLst>
        </pc:spChg>
        <pc:picChg chg="mod">
          <ac:chgData name="Minchang Jang" userId="5d9bafdb3db22792" providerId="LiveId" clId="{8D9A7281-B444-467D-87AD-01C50AD2F41A}" dt="2023-06-16T12:33:51.399" v="19297" actId="1076"/>
          <ac:picMkLst>
            <pc:docMk/>
            <pc:sldMk cId="1778918469" sldId="748"/>
            <ac:picMk id="8" creationId="{1133E6F4-FC1E-2647-04D5-7150214D850F}"/>
          </ac:picMkLst>
        </pc:picChg>
      </pc:sldChg>
      <pc:sldChg chg="modSp mod">
        <pc:chgData name="Minchang Jang" userId="5d9bafdb3db22792" providerId="LiveId" clId="{8D9A7281-B444-467D-87AD-01C50AD2F41A}" dt="2023-06-16T12:31:17.453" v="19249" actId="255"/>
        <pc:sldMkLst>
          <pc:docMk/>
          <pc:sldMk cId="2508278186" sldId="757"/>
        </pc:sldMkLst>
        <pc:spChg chg="mod">
          <ac:chgData name="Minchang Jang" userId="5d9bafdb3db22792" providerId="LiveId" clId="{8D9A7281-B444-467D-87AD-01C50AD2F41A}" dt="2023-06-16T12:31:17.453" v="19249" actId="255"/>
          <ac:spMkLst>
            <pc:docMk/>
            <pc:sldMk cId="2508278186" sldId="75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1:22.613" v="19250" actId="255"/>
        <pc:sldMkLst>
          <pc:docMk/>
          <pc:sldMk cId="2430989056" sldId="758"/>
        </pc:sldMkLst>
        <pc:spChg chg="mod">
          <ac:chgData name="Minchang Jang" userId="5d9bafdb3db22792" providerId="LiveId" clId="{8D9A7281-B444-467D-87AD-01C50AD2F41A}" dt="2023-06-16T12:31:22.613" v="19250" actId="255"/>
          <ac:spMkLst>
            <pc:docMk/>
            <pc:sldMk cId="2430989056" sldId="75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1:27.264" v="19251" actId="255"/>
        <pc:sldMkLst>
          <pc:docMk/>
          <pc:sldMk cId="2078335832" sldId="759"/>
        </pc:sldMkLst>
        <pc:spChg chg="mod">
          <ac:chgData name="Minchang Jang" userId="5d9bafdb3db22792" providerId="LiveId" clId="{8D9A7281-B444-467D-87AD-01C50AD2F41A}" dt="2023-06-16T12:31:27.264" v="19251" actId="255"/>
          <ac:spMkLst>
            <pc:docMk/>
            <pc:sldMk cId="2078335832" sldId="759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1:40.686" v="19255" actId="20577"/>
        <pc:sldMkLst>
          <pc:docMk/>
          <pc:sldMk cId="611536972" sldId="760"/>
        </pc:sldMkLst>
        <pc:spChg chg="mod">
          <ac:chgData name="Minchang Jang" userId="5d9bafdb3db22792" providerId="LiveId" clId="{8D9A7281-B444-467D-87AD-01C50AD2F41A}" dt="2023-06-16T12:31:40.686" v="19255" actId="20577"/>
          <ac:spMkLst>
            <pc:docMk/>
            <pc:sldMk cId="611536972" sldId="76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1:48.517" v="19256" actId="255"/>
        <pc:sldMkLst>
          <pc:docMk/>
          <pc:sldMk cId="1195618145" sldId="761"/>
        </pc:sldMkLst>
        <pc:spChg chg="mod">
          <ac:chgData name="Minchang Jang" userId="5d9bafdb3db22792" providerId="LiveId" clId="{8D9A7281-B444-467D-87AD-01C50AD2F41A}" dt="2023-06-16T12:31:48.517" v="19256" actId="255"/>
          <ac:spMkLst>
            <pc:docMk/>
            <pc:sldMk cId="1195618145" sldId="76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2:14.263" v="19264" actId="1076"/>
        <pc:sldMkLst>
          <pc:docMk/>
          <pc:sldMk cId="2188825186" sldId="762"/>
        </pc:sldMkLst>
        <pc:spChg chg="mod">
          <ac:chgData name="Minchang Jang" userId="5d9bafdb3db22792" providerId="LiveId" clId="{8D9A7281-B444-467D-87AD-01C50AD2F41A}" dt="2023-06-16T12:32:06.725" v="19262" actId="20577"/>
          <ac:spMkLst>
            <pc:docMk/>
            <pc:sldMk cId="2188825186" sldId="762"/>
            <ac:spMk id="2" creationId="{E70CEF53-FBE6-D8C0-7D02-607A5FA7B9FC}"/>
          </ac:spMkLst>
        </pc:spChg>
        <pc:picChg chg="mod">
          <ac:chgData name="Minchang Jang" userId="5d9bafdb3db22792" providerId="LiveId" clId="{8D9A7281-B444-467D-87AD-01C50AD2F41A}" dt="2023-06-16T12:32:14.263" v="19264" actId="1076"/>
          <ac:picMkLst>
            <pc:docMk/>
            <pc:sldMk cId="2188825186" sldId="762"/>
            <ac:picMk id="5" creationId="{C492829B-BADF-4834-562E-DC53F807AED1}"/>
          </ac:picMkLst>
        </pc:picChg>
        <pc:picChg chg="mod">
          <ac:chgData name="Minchang Jang" userId="5d9bafdb3db22792" providerId="LiveId" clId="{8D9A7281-B444-467D-87AD-01C50AD2F41A}" dt="2023-06-16T12:31:56.389" v="19258" actId="1076"/>
          <ac:picMkLst>
            <pc:docMk/>
            <pc:sldMk cId="2188825186" sldId="762"/>
            <ac:picMk id="11" creationId="{76F3A509-2625-39DB-BCCA-EF4523289B7C}"/>
          </ac:picMkLst>
        </pc:picChg>
      </pc:sldChg>
      <pc:sldChg chg="modSp mod">
        <pc:chgData name="Minchang Jang" userId="5d9bafdb3db22792" providerId="LiveId" clId="{8D9A7281-B444-467D-87AD-01C50AD2F41A}" dt="2023-06-16T12:32:25.143" v="19275" actId="1076"/>
        <pc:sldMkLst>
          <pc:docMk/>
          <pc:sldMk cId="1313199656" sldId="763"/>
        </pc:sldMkLst>
        <pc:spChg chg="mod">
          <ac:chgData name="Minchang Jang" userId="5d9bafdb3db22792" providerId="LiveId" clId="{8D9A7281-B444-467D-87AD-01C50AD2F41A}" dt="2023-06-16T12:32:20.622" v="19265" actId="255"/>
          <ac:spMkLst>
            <pc:docMk/>
            <pc:sldMk cId="1313199656" sldId="763"/>
            <ac:spMk id="2" creationId="{E70CEF53-FBE6-D8C0-7D02-607A5FA7B9FC}"/>
          </ac:spMkLst>
        </pc:spChg>
        <pc:picChg chg="mod">
          <ac:chgData name="Minchang Jang" userId="5d9bafdb3db22792" providerId="LiveId" clId="{8D9A7281-B444-467D-87AD-01C50AD2F41A}" dt="2023-06-16T12:32:22.513" v="19274" actId="1035"/>
          <ac:picMkLst>
            <pc:docMk/>
            <pc:sldMk cId="1313199656" sldId="763"/>
            <ac:picMk id="8" creationId="{A00A3C4C-9192-FA4E-3E1D-4585AB538F62}"/>
          </ac:picMkLst>
        </pc:picChg>
        <pc:picChg chg="mod">
          <ac:chgData name="Minchang Jang" userId="5d9bafdb3db22792" providerId="LiveId" clId="{8D9A7281-B444-467D-87AD-01C50AD2F41A}" dt="2023-06-16T12:32:25.143" v="19275" actId="1076"/>
          <ac:picMkLst>
            <pc:docMk/>
            <pc:sldMk cId="1313199656" sldId="763"/>
            <ac:picMk id="10" creationId="{D49B09BA-2F25-C07E-299B-A50680D701B5}"/>
          </ac:picMkLst>
        </pc:picChg>
      </pc:sldChg>
      <pc:sldChg chg="modSp mod">
        <pc:chgData name="Minchang Jang" userId="5d9bafdb3db22792" providerId="LiveId" clId="{8D9A7281-B444-467D-87AD-01C50AD2F41A}" dt="2023-06-16T12:32:44.256" v="19282" actId="1076"/>
        <pc:sldMkLst>
          <pc:docMk/>
          <pc:sldMk cId="92107027" sldId="764"/>
        </pc:sldMkLst>
        <pc:spChg chg="mod">
          <ac:chgData name="Minchang Jang" userId="5d9bafdb3db22792" providerId="LiveId" clId="{8D9A7281-B444-467D-87AD-01C50AD2F41A}" dt="2023-06-16T12:32:40.075" v="19281" actId="20577"/>
          <ac:spMkLst>
            <pc:docMk/>
            <pc:sldMk cId="92107027" sldId="764"/>
            <ac:spMk id="2" creationId="{E70CEF53-FBE6-D8C0-7D02-607A5FA7B9FC}"/>
          </ac:spMkLst>
        </pc:spChg>
        <pc:picChg chg="mod">
          <ac:chgData name="Minchang Jang" userId="5d9bafdb3db22792" providerId="LiveId" clId="{8D9A7281-B444-467D-87AD-01C50AD2F41A}" dt="2023-06-16T12:32:44.256" v="19282" actId="1076"/>
          <ac:picMkLst>
            <pc:docMk/>
            <pc:sldMk cId="92107027" sldId="764"/>
            <ac:picMk id="5" creationId="{8804F695-B252-449E-8345-B28BD9BB854C}"/>
          </ac:picMkLst>
        </pc:picChg>
        <pc:picChg chg="mod">
          <ac:chgData name="Minchang Jang" userId="5d9bafdb3db22792" providerId="LiveId" clId="{8D9A7281-B444-467D-87AD-01C50AD2F41A}" dt="2023-06-16T12:32:44.256" v="19282" actId="1076"/>
          <ac:picMkLst>
            <pc:docMk/>
            <pc:sldMk cId="92107027" sldId="764"/>
            <ac:picMk id="9" creationId="{BE68B809-6FFB-02BF-61A8-5D61C6EF40C8}"/>
          </ac:picMkLst>
        </pc:picChg>
        <pc:picChg chg="mod">
          <ac:chgData name="Minchang Jang" userId="5d9bafdb3db22792" providerId="LiveId" clId="{8D9A7281-B444-467D-87AD-01C50AD2F41A}" dt="2023-06-16T12:32:44.256" v="19282" actId="1076"/>
          <ac:picMkLst>
            <pc:docMk/>
            <pc:sldMk cId="92107027" sldId="764"/>
            <ac:picMk id="16" creationId="{F5D5E482-17E2-E402-8C57-A1DFDF51245D}"/>
          </ac:picMkLst>
        </pc:picChg>
        <pc:picChg chg="mod">
          <ac:chgData name="Minchang Jang" userId="5d9bafdb3db22792" providerId="LiveId" clId="{8D9A7281-B444-467D-87AD-01C50AD2F41A}" dt="2023-06-16T12:32:33.812" v="19279" actId="1037"/>
          <ac:picMkLst>
            <pc:docMk/>
            <pc:sldMk cId="92107027" sldId="764"/>
            <ac:picMk id="19" creationId="{5CEC4C57-C55C-15A9-5B56-E576E2AFCC4D}"/>
          </ac:picMkLst>
        </pc:picChg>
      </pc:sldChg>
      <pc:sldChg chg="modSp mod">
        <pc:chgData name="Minchang Jang" userId="5d9bafdb3db22792" providerId="LiveId" clId="{8D9A7281-B444-467D-87AD-01C50AD2F41A}" dt="2023-06-16T12:32:51.192" v="19283" actId="255"/>
        <pc:sldMkLst>
          <pc:docMk/>
          <pc:sldMk cId="1792631766" sldId="768"/>
        </pc:sldMkLst>
        <pc:spChg chg="mod">
          <ac:chgData name="Minchang Jang" userId="5d9bafdb3db22792" providerId="LiveId" clId="{8D9A7281-B444-467D-87AD-01C50AD2F41A}" dt="2023-06-16T12:32:51.192" v="19283" actId="255"/>
          <ac:spMkLst>
            <pc:docMk/>
            <pc:sldMk cId="1792631766" sldId="76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3:02.982" v="19285" actId="1076"/>
        <pc:sldMkLst>
          <pc:docMk/>
          <pc:sldMk cId="1440637458" sldId="769"/>
        </pc:sldMkLst>
        <pc:spChg chg="mod">
          <ac:chgData name="Minchang Jang" userId="5d9bafdb3db22792" providerId="LiveId" clId="{8D9A7281-B444-467D-87AD-01C50AD2F41A}" dt="2023-06-16T12:32:59.495" v="19284" actId="255"/>
          <ac:spMkLst>
            <pc:docMk/>
            <pc:sldMk cId="1440637458" sldId="769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33:02.982" v="19285" actId="1076"/>
          <ac:spMkLst>
            <pc:docMk/>
            <pc:sldMk cId="1440637458" sldId="769"/>
            <ac:spMk id="26" creationId="{06A3D5BB-8E19-9D51-C5FB-F9A2E001B230}"/>
          </ac:spMkLst>
        </pc:spChg>
        <pc:picChg chg="mod">
          <ac:chgData name="Minchang Jang" userId="5d9bafdb3db22792" providerId="LiveId" clId="{8D9A7281-B444-467D-87AD-01C50AD2F41A}" dt="2023-06-16T12:33:02.982" v="19285" actId="1076"/>
          <ac:picMkLst>
            <pc:docMk/>
            <pc:sldMk cId="1440637458" sldId="769"/>
            <ac:picMk id="25" creationId="{1C4CE950-7920-E67D-A7EE-18CFA3B9FA00}"/>
          </ac:picMkLst>
        </pc:picChg>
      </pc:sldChg>
      <pc:sldChg chg="modSp mod">
        <pc:chgData name="Minchang Jang" userId="5d9bafdb3db22792" providerId="LiveId" clId="{8D9A7281-B444-467D-87AD-01C50AD2F41A}" dt="2023-06-16T12:33:10.229" v="19286" actId="255"/>
        <pc:sldMkLst>
          <pc:docMk/>
          <pc:sldMk cId="137715324" sldId="770"/>
        </pc:sldMkLst>
        <pc:spChg chg="mod">
          <ac:chgData name="Minchang Jang" userId="5d9bafdb3db22792" providerId="LiveId" clId="{8D9A7281-B444-467D-87AD-01C50AD2F41A}" dt="2023-06-16T12:33:10.229" v="19286" actId="255"/>
          <ac:spMkLst>
            <pc:docMk/>
            <pc:sldMk cId="137715324" sldId="77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3:25.841" v="19292" actId="6549"/>
        <pc:sldMkLst>
          <pc:docMk/>
          <pc:sldMk cId="498285580" sldId="771"/>
        </pc:sldMkLst>
        <pc:spChg chg="mod">
          <ac:chgData name="Minchang Jang" userId="5d9bafdb3db22792" providerId="LiveId" clId="{8D9A7281-B444-467D-87AD-01C50AD2F41A}" dt="2023-06-16T12:33:25.841" v="19292" actId="6549"/>
          <ac:spMkLst>
            <pc:docMk/>
            <pc:sldMk cId="498285580" sldId="77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4:13.681" v="19302" actId="6549"/>
        <pc:sldMkLst>
          <pc:docMk/>
          <pc:sldMk cId="3004099895" sldId="777"/>
        </pc:sldMkLst>
        <pc:spChg chg="mod">
          <ac:chgData name="Minchang Jang" userId="5d9bafdb3db22792" providerId="LiveId" clId="{8D9A7281-B444-467D-87AD-01C50AD2F41A}" dt="2023-06-16T12:34:13.681" v="19302" actId="6549"/>
          <ac:spMkLst>
            <pc:docMk/>
            <pc:sldMk cId="3004099895" sldId="77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4:26.373" v="19304" actId="255"/>
        <pc:sldMkLst>
          <pc:docMk/>
          <pc:sldMk cId="3428222290" sldId="780"/>
        </pc:sldMkLst>
        <pc:spChg chg="mod">
          <ac:chgData name="Minchang Jang" userId="5d9bafdb3db22792" providerId="LiveId" clId="{8D9A7281-B444-467D-87AD-01C50AD2F41A}" dt="2023-06-16T12:34:26.373" v="19304" actId="255"/>
          <ac:spMkLst>
            <pc:docMk/>
            <pc:sldMk cId="3428222290" sldId="78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4:50.782" v="19310" actId="255"/>
        <pc:sldMkLst>
          <pc:docMk/>
          <pc:sldMk cId="4239109336" sldId="781"/>
        </pc:sldMkLst>
        <pc:spChg chg="mod">
          <ac:chgData name="Minchang Jang" userId="5d9bafdb3db22792" providerId="LiveId" clId="{8D9A7281-B444-467D-87AD-01C50AD2F41A}" dt="2023-06-16T12:34:50.782" v="19310" actId="255"/>
          <ac:spMkLst>
            <pc:docMk/>
            <pc:sldMk cId="4239109336" sldId="78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5:04.504" v="19313" actId="255"/>
        <pc:sldMkLst>
          <pc:docMk/>
          <pc:sldMk cId="3961484528" sldId="782"/>
        </pc:sldMkLst>
        <pc:spChg chg="mod">
          <ac:chgData name="Minchang Jang" userId="5d9bafdb3db22792" providerId="LiveId" clId="{8D9A7281-B444-467D-87AD-01C50AD2F41A}" dt="2023-06-16T12:35:04.504" v="19313" actId="255"/>
          <ac:spMkLst>
            <pc:docMk/>
            <pc:sldMk cId="3961484528" sldId="78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5:11.897" v="19314" actId="255"/>
        <pc:sldMkLst>
          <pc:docMk/>
          <pc:sldMk cId="1766412597" sldId="786"/>
        </pc:sldMkLst>
        <pc:spChg chg="mod">
          <ac:chgData name="Minchang Jang" userId="5d9bafdb3db22792" providerId="LiveId" clId="{8D9A7281-B444-467D-87AD-01C50AD2F41A}" dt="2023-06-16T12:35:11.897" v="19314" actId="255"/>
          <ac:spMkLst>
            <pc:docMk/>
            <pc:sldMk cId="1766412597" sldId="786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5:18.686" v="19315" actId="255"/>
        <pc:sldMkLst>
          <pc:docMk/>
          <pc:sldMk cId="4211058645" sldId="790"/>
        </pc:sldMkLst>
        <pc:spChg chg="mod">
          <ac:chgData name="Minchang Jang" userId="5d9bafdb3db22792" providerId="LiveId" clId="{8D9A7281-B444-467D-87AD-01C50AD2F41A}" dt="2023-06-16T12:35:18.686" v="19315" actId="255"/>
          <ac:spMkLst>
            <pc:docMk/>
            <pc:sldMk cId="4211058645" sldId="79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5:34.992" v="19320" actId="6549"/>
        <pc:sldMkLst>
          <pc:docMk/>
          <pc:sldMk cId="713337883" sldId="791"/>
        </pc:sldMkLst>
        <pc:spChg chg="mod">
          <ac:chgData name="Minchang Jang" userId="5d9bafdb3db22792" providerId="LiveId" clId="{8D9A7281-B444-467D-87AD-01C50AD2F41A}" dt="2023-06-16T12:35:34.992" v="19320" actId="6549"/>
          <ac:spMkLst>
            <pc:docMk/>
            <pc:sldMk cId="713337883" sldId="79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5:57.619" v="19323" actId="255"/>
        <pc:sldMkLst>
          <pc:docMk/>
          <pc:sldMk cId="181528104" sldId="792"/>
        </pc:sldMkLst>
        <pc:spChg chg="mod">
          <ac:chgData name="Minchang Jang" userId="5d9bafdb3db22792" providerId="LiveId" clId="{8D9A7281-B444-467D-87AD-01C50AD2F41A}" dt="2023-06-16T12:35:57.619" v="19323" actId="255"/>
          <ac:spMkLst>
            <pc:docMk/>
            <pc:sldMk cId="181528104" sldId="79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6:11.505" v="19351" actId="1035"/>
        <pc:sldMkLst>
          <pc:docMk/>
          <pc:sldMk cId="2985338473" sldId="796"/>
        </pc:sldMkLst>
        <pc:spChg chg="mod">
          <ac:chgData name="Minchang Jang" userId="5d9bafdb3db22792" providerId="LiveId" clId="{8D9A7281-B444-467D-87AD-01C50AD2F41A}" dt="2023-06-16T12:36:08.447" v="19327" actId="1035"/>
          <ac:spMkLst>
            <pc:docMk/>
            <pc:sldMk cId="2985338473" sldId="796"/>
            <ac:spMk id="5" creationId="{1F6CF49A-FD9E-A46C-B01B-F56ADAD460E8}"/>
          </ac:spMkLst>
        </pc:spChg>
        <pc:spChg chg="mod">
          <ac:chgData name="Minchang Jang" userId="5d9bafdb3db22792" providerId="LiveId" clId="{8D9A7281-B444-467D-87AD-01C50AD2F41A}" dt="2023-06-16T12:36:11.505" v="19351" actId="1035"/>
          <ac:spMkLst>
            <pc:docMk/>
            <pc:sldMk cId="2985338473" sldId="796"/>
            <ac:spMk id="8" creationId="{8BDFA51E-2638-1E44-5A11-8B4F5307A43E}"/>
          </ac:spMkLst>
        </pc:spChg>
      </pc:sldChg>
      <pc:sldChg chg="modSp mod">
        <pc:chgData name="Minchang Jang" userId="5d9bafdb3db22792" providerId="LiveId" clId="{8D9A7281-B444-467D-87AD-01C50AD2F41A}" dt="2023-06-16T12:36:30.397" v="19356" actId="20577"/>
        <pc:sldMkLst>
          <pc:docMk/>
          <pc:sldMk cId="3052097502" sldId="798"/>
        </pc:sldMkLst>
        <pc:spChg chg="mod">
          <ac:chgData name="Minchang Jang" userId="5d9bafdb3db22792" providerId="LiveId" clId="{8D9A7281-B444-467D-87AD-01C50AD2F41A}" dt="2023-06-16T12:36:30.397" v="19356" actId="20577"/>
          <ac:spMkLst>
            <pc:docMk/>
            <pc:sldMk cId="3052097502" sldId="79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6:39.765" v="19357" actId="255"/>
        <pc:sldMkLst>
          <pc:docMk/>
          <pc:sldMk cId="2810995879" sldId="801"/>
        </pc:sldMkLst>
        <pc:spChg chg="mod">
          <ac:chgData name="Minchang Jang" userId="5d9bafdb3db22792" providerId="LiveId" clId="{8D9A7281-B444-467D-87AD-01C50AD2F41A}" dt="2023-06-16T12:36:39.765" v="19357" actId="255"/>
          <ac:spMkLst>
            <pc:docMk/>
            <pc:sldMk cId="2810995879" sldId="80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7:00.548" v="19362" actId="255"/>
        <pc:sldMkLst>
          <pc:docMk/>
          <pc:sldMk cId="1684287302" sldId="804"/>
        </pc:sldMkLst>
        <pc:spChg chg="mod">
          <ac:chgData name="Minchang Jang" userId="5d9bafdb3db22792" providerId="LiveId" clId="{8D9A7281-B444-467D-87AD-01C50AD2F41A}" dt="2023-06-16T12:37:00.548" v="19362" actId="255"/>
          <ac:spMkLst>
            <pc:docMk/>
            <pc:sldMk cId="1684287302" sldId="804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6:52.424" v="19361" actId="20577"/>
        <pc:sldMkLst>
          <pc:docMk/>
          <pc:sldMk cId="1308223141" sldId="805"/>
        </pc:sldMkLst>
        <pc:spChg chg="mod">
          <ac:chgData name="Minchang Jang" userId="5d9bafdb3db22792" providerId="LiveId" clId="{8D9A7281-B444-467D-87AD-01C50AD2F41A}" dt="2023-06-16T12:36:52.424" v="19361" actId="20577"/>
          <ac:spMkLst>
            <pc:docMk/>
            <pc:sldMk cId="1308223141" sldId="805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7:34.039" v="19370" actId="13926"/>
        <pc:sldMkLst>
          <pc:docMk/>
          <pc:sldMk cId="647122024" sldId="807"/>
        </pc:sldMkLst>
        <pc:spChg chg="mod">
          <ac:chgData name="Minchang Jang" userId="5d9bafdb3db22792" providerId="LiveId" clId="{8D9A7281-B444-467D-87AD-01C50AD2F41A}" dt="2023-06-16T12:37:34.039" v="19370" actId="13926"/>
          <ac:spMkLst>
            <pc:docMk/>
            <pc:sldMk cId="647122024" sldId="80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7:06.557" v="19363" actId="255"/>
        <pc:sldMkLst>
          <pc:docMk/>
          <pc:sldMk cId="113837376" sldId="808"/>
        </pc:sldMkLst>
        <pc:spChg chg="mod">
          <ac:chgData name="Minchang Jang" userId="5d9bafdb3db22792" providerId="LiveId" clId="{8D9A7281-B444-467D-87AD-01C50AD2F41A}" dt="2023-06-16T12:37:06.557" v="19363" actId="255"/>
          <ac:spMkLst>
            <pc:docMk/>
            <pc:sldMk cId="113837376" sldId="80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3930895670" sldId="809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3930895670" sldId="809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7:45.420" v="19371" actId="255"/>
        <pc:sldMkLst>
          <pc:docMk/>
          <pc:sldMk cId="2455107898" sldId="811"/>
        </pc:sldMkLst>
        <pc:spChg chg="mod">
          <ac:chgData name="Minchang Jang" userId="5d9bafdb3db22792" providerId="LiveId" clId="{8D9A7281-B444-467D-87AD-01C50AD2F41A}" dt="2023-06-16T12:37:45.420" v="19371" actId="255"/>
          <ac:spMkLst>
            <pc:docMk/>
            <pc:sldMk cId="2455107898" sldId="81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1134599005" sldId="812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1134599005" sldId="81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7:51.151" v="19372" actId="6549"/>
        <pc:sldMkLst>
          <pc:docMk/>
          <pc:sldMk cId="4045313473" sldId="816"/>
        </pc:sldMkLst>
        <pc:spChg chg="mod">
          <ac:chgData name="Minchang Jang" userId="5d9bafdb3db22792" providerId="LiveId" clId="{8D9A7281-B444-467D-87AD-01C50AD2F41A}" dt="2023-06-16T12:37:51.151" v="19372" actId="6549"/>
          <ac:spMkLst>
            <pc:docMk/>
            <pc:sldMk cId="4045313473" sldId="816"/>
            <ac:spMk id="2" creationId="{E70CEF53-FBE6-D8C0-7D02-607A5FA7B9FC}"/>
          </ac:spMkLst>
        </pc:spChg>
      </pc:sldChg>
      <pc:sldChg chg="del">
        <pc:chgData name="Minchang Jang" userId="5d9bafdb3db22792" providerId="LiveId" clId="{8D9A7281-B444-467D-87AD-01C50AD2F41A}" dt="2023-06-15T04:41:01.434" v="11376" actId="47"/>
        <pc:sldMkLst>
          <pc:docMk/>
          <pc:sldMk cId="2248730771" sldId="819"/>
        </pc:sldMkLst>
      </pc:sldChg>
      <pc:sldChg chg="del">
        <pc:chgData name="Minchang Jang" userId="5d9bafdb3db22792" providerId="LiveId" clId="{8D9A7281-B444-467D-87AD-01C50AD2F41A}" dt="2023-06-15T04:41:02.730" v="11377" actId="47"/>
        <pc:sldMkLst>
          <pc:docMk/>
          <pc:sldMk cId="1836447570" sldId="820"/>
        </pc:sldMkLst>
      </pc:sldChg>
      <pc:sldChg chg="modSp mod ord">
        <pc:chgData name="Minchang Jang" userId="5d9bafdb3db22792" providerId="LiveId" clId="{8D9A7281-B444-467D-87AD-01C50AD2F41A}" dt="2023-06-19T04:27:33.921" v="41469"/>
        <pc:sldMkLst>
          <pc:docMk/>
          <pc:sldMk cId="1857641756" sldId="822"/>
        </pc:sldMkLst>
        <pc:spChg chg="mod">
          <ac:chgData name="Minchang Jang" userId="5d9bafdb3db22792" providerId="LiveId" clId="{8D9A7281-B444-467D-87AD-01C50AD2F41A}" dt="2023-06-19T03:32:19.278" v="36866" actId="20577"/>
          <ac:spMkLst>
            <pc:docMk/>
            <pc:sldMk cId="1857641756" sldId="822"/>
            <ac:spMk id="2" creationId="{05EB6AD8-EBF0-5C20-CE5A-1F3F59D8BE70}"/>
          </ac:spMkLst>
        </pc:spChg>
      </pc:sldChg>
      <pc:sldChg chg="modSp mod">
        <pc:chgData name="Minchang Jang" userId="5d9bafdb3db22792" providerId="LiveId" clId="{8D9A7281-B444-467D-87AD-01C50AD2F41A}" dt="2023-06-19T03:37:23.792" v="38007" actId="20577"/>
        <pc:sldMkLst>
          <pc:docMk/>
          <pc:sldMk cId="2938566451" sldId="823"/>
        </pc:sldMkLst>
        <pc:spChg chg="mod">
          <ac:chgData name="Minchang Jang" userId="5d9bafdb3db22792" providerId="LiveId" clId="{8D9A7281-B444-467D-87AD-01C50AD2F41A}" dt="2023-06-19T03:37:23.792" v="38007" actId="20577"/>
          <ac:spMkLst>
            <pc:docMk/>
            <pc:sldMk cId="2938566451" sldId="823"/>
            <ac:spMk id="2" creationId="{05EB6AD8-EBF0-5C20-CE5A-1F3F59D8BE70}"/>
          </ac:spMkLst>
        </pc:spChg>
      </pc:sldChg>
      <pc:sldChg chg="modSp mod">
        <pc:chgData name="Minchang Jang" userId="5d9bafdb3db22792" providerId="LiveId" clId="{8D9A7281-B444-467D-87AD-01C50AD2F41A}" dt="2023-06-16T12:38:13.698" v="19407" actId="1035"/>
        <pc:sldMkLst>
          <pc:docMk/>
          <pc:sldMk cId="4260382917" sldId="828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4260382917" sldId="828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38:05.589" v="19378" actId="1035"/>
          <ac:spMkLst>
            <pc:docMk/>
            <pc:sldMk cId="4260382917" sldId="828"/>
            <ac:spMk id="10" creationId="{826D32E6-A3F8-666C-1F71-AECC2DD7400D}"/>
          </ac:spMkLst>
        </pc:spChg>
        <pc:spChg chg="mod">
          <ac:chgData name="Minchang Jang" userId="5d9bafdb3db22792" providerId="LiveId" clId="{8D9A7281-B444-467D-87AD-01C50AD2F41A}" dt="2023-06-16T12:38:07.761" v="19391" actId="1036"/>
          <ac:spMkLst>
            <pc:docMk/>
            <pc:sldMk cId="4260382917" sldId="828"/>
            <ac:spMk id="17" creationId="{96854CFD-BA1E-4A1C-20EE-CD6D89DABCE6}"/>
          </ac:spMkLst>
        </pc:spChg>
        <pc:spChg chg="mod">
          <ac:chgData name="Minchang Jang" userId="5d9bafdb3db22792" providerId="LiveId" clId="{8D9A7281-B444-467D-87AD-01C50AD2F41A}" dt="2023-06-16T12:38:13.698" v="19407" actId="1035"/>
          <ac:spMkLst>
            <pc:docMk/>
            <pc:sldMk cId="4260382917" sldId="828"/>
            <ac:spMk id="19" creationId="{B10EDCAA-7BE8-6CB2-4793-D1AF5F2B129B}"/>
          </ac:spMkLst>
        </pc:spChg>
      </pc:sldChg>
      <pc:sldChg chg="modSp mod">
        <pc:chgData name="Minchang Jang" userId="5d9bafdb3db22792" providerId="LiveId" clId="{8D9A7281-B444-467D-87AD-01C50AD2F41A}" dt="2023-06-16T12:38:20.849" v="19440" actId="1035"/>
        <pc:sldMkLst>
          <pc:docMk/>
          <pc:sldMk cId="1380872798" sldId="829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1380872798" sldId="829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38:16.250" v="19415" actId="1035"/>
          <ac:spMkLst>
            <pc:docMk/>
            <pc:sldMk cId="1380872798" sldId="829"/>
            <ac:spMk id="10" creationId="{826D32E6-A3F8-666C-1F71-AECC2DD7400D}"/>
          </ac:spMkLst>
        </pc:spChg>
        <pc:spChg chg="mod">
          <ac:chgData name="Minchang Jang" userId="5d9bafdb3db22792" providerId="LiveId" clId="{8D9A7281-B444-467D-87AD-01C50AD2F41A}" dt="2023-06-16T12:38:18.398" v="19427" actId="1035"/>
          <ac:spMkLst>
            <pc:docMk/>
            <pc:sldMk cId="1380872798" sldId="829"/>
            <ac:spMk id="17" creationId="{96854CFD-BA1E-4A1C-20EE-CD6D89DABCE6}"/>
          </ac:spMkLst>
        </pc:spChg>
        <pc:spChg chg="mod">
          <ac:chgData name="Minchang Jang" userId="5d9bafdb3db22792" providerId="LiveId" clId="{8D9A7281-B444-467D-87AD-01C50AD2F41A}" dt="2023-06-16T12:38:20.849" v="19440" actId="1035"/>
          <ac:spMkLst>
            <pc:docMk/>
            <pc:sldMk cId="1380872798" sldId="829"/>
            <ac:spMk id="19" creationId="{B10EDCAA-7BE8-6CB2-4793-D1AF5F2B129B}"/>
          </ac:spMkLst>
        </pc:spChg>
      </pc:sldChg>
      <pc:sldChg chg="modSp mod">
        <pc:chgData name="Minchang Jang" userId="5d9bafdb3db22792" providerId="LiveId" clId="{8D9A7281-B444-467D-87AD-01C50AD2F41A}" dt="2023-06-16T12:38:28.585" v="19470" actId="1035"/>
        <pc:sldMkLst>
          <pc:docMk/>
          <pc:sldMk cId="1138230367" sldId="830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1138230367" sldId="830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38:23.560" v="19445" actId="1035"/>
          <ac:spMkLst>
            <pc:docMk/>
            <pc:sldMk cId="1138230367" sldId="830"/>
            <ac:spMk id="10" creationId="{826D32E6-A3F8-666C-1F71-AECC2DD7400D}"/>
          </ac:spMkLst>
        </pc:spChg>
        <pc:spChg chg="mod">
          <ac:chgData name="Minchang Jang" userId="5d9bafdb3db22792" providerId="LiveId" clId="{8D9A7281-B444-467D-87AD-01C50AD2F41A}" dt="2023-06-16T12:38:26.002" v="19457" actId="1035"/>
          <ac:spMkLst>
            <pc:docMk/>
            <pc:sldMk cId="1138230367" sldId="830"/>
            <ac:spMk id="17" creationId="{96854CFD-BA1E-4A1C-20EE-CD6D89DABCE6}"/>
          </ac:spMkLst>
        </pc:spChg>
        <pc:spChg chg="mod">
          <ac:chgData name="Minchang Jang" userId="5d9bafdb3db22792" providerId="LiveId" clId="{8D9A7281-B444-467D-87AD-01C50AD2F41A}" dt="2023-06-16T12:38:28.585" v="19470" actId="1035"/>
          <ac:spMkLst>
            <pc:docMk/>
            <pc:sldMk cId="1138230367" sldId="830"/>
            <ac:spMk id="19" creationId="{B10EDCAA-7BE8-6CB2-4793-D1AF5F2B129B}"/>
          </ac:spMkLst>
        </pc:spChg>
      </pc:sldChg>
      <pc:sldChg chg="modSp mod">
        <pc:chgData name="Minchang Jang" userId="5d9bafdb3db22792" providerId="LiveId" clId="{8D9A7281-B444-467D-87AD-01C50AD2F41A}" dt="2023-06-16T12:38:45.961" v="19499" actId="1036"/>
        <pc:sldMkLst>
          <pc:docMk/>
          <pc:sldMk cId="2041364944" sldId="831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2041364944" sldId="831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38:39.226" v="19475" actId="1035"/>
          <ac:spMkLst>
            <pc:docMk/>
            <pc:sldMk cId="2041364944" sldId="831"/>
            <ac:spMk id="10" creationId="{826D32E6-A3F8-666C-1F71-AECC2DD7400D}"/>
          </ac:spMkLst>
        </pc:spChg>
        <pc:spChg chg="mod">
          <ac:chgData name="Minchang Jang" userId="5d9bafdb3db22792" providerId="LiveId" clId="{8D9A7281-B444-467D-87AD-01C50AD2F41A}" dt="2023-06-16T12:38:42.395" v="19485" actId="1035"/>
          <ac:spMkLst>
            <pc:docMk/>
            <pc:sldMk cId="2041364944" sldId="831"/>
            <ac:spMk id="17" creationId="{96854CFD-BA1E-4A1C-20EE-CD6D89DABCE6}"/>
          </ac:spMkLst>
        </pc:spChg>
        <pc:spChg chg="mod">
          <ac:chgData name="Minchang Jang" userId="5d9bafdb3db22792" providerId="LiveId" clId="{8D9A7281-B444-467D-87AD-01C50AD2F41A}" dt="2023-06-16T12:38:45.961" v="19499" actId="1036"/>
          <ac:spMkLst>
            <pc:docMk/>
            <pc:sldMk cId="2041364944" sldId="831"/>
            <ac:spMk id="19" creationId="{B10EDCAA-7BE8-6CB2-4793-D1AF5F2B129B}"/>
          </ac:spMkLst>
        </pc:spChg>
      </pc:sldChg>
      <pc:sldChg chg="modSp mod">
        <pc:chgData name="Minchang Jang" userId="5d9bafdb3db22792" providerId="LiveId" clId="{8D9A7281-B444-467D-87AD-01C50AD2F41A}" dt="2023-06-16T12:38:58.301" v="19533" actId="1035"/>
        <pc:sldMkLst>
          <pc:docMk/>
          <pc:sldMk cId="797395319" sldId="832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797395319" sldId="832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38:50.289" v="19505" actId="1035"/>
          <ac:spMkLst>
            <pc:docMk/>
            <pc:sldMk cId="797395319" sldId="832"/>
            <ac:spMk id="10" creationId="{826D32E6-A3F8-666C-1F71-AECC2DD7400D}"/>
          </ac:spMkLst>
        </pc:spChg>
        <pc:spChg chg="mod">
          <ac:chgData name="Minchang Jang" userId="5d9bafdb3db22792" providerId="LiveId" clId="{8D9A7281-B444-467D-87AD-01C50AD2F41A}" dt="2023-06-16T12:38:55.035" v="19516" actId="1035"/>
          <ac:spMkLst>
            <pc:docMk/>
            <pc:sldMk cId="797395319" sldId="832"/>
            <ac:spMk id="17" creationId="{96854CFD-BA1E-4A1C-20EE-CD6D89DABCE6}"/>
          </ac:spMkLst>
        </pc:spChg>
        <pc:spChg chg="mod">
          <ac:chgData name="Minchang Jang" userId="5d9bafdb3db22792" providerId="LiveId" clId="{8D9A7281-B444-467D-87AD-01C50AD2F41A}" dt="2023-06-16T12:38:58.301" v="19533" actId="1035"/>
          <ac:spMkLst>
            <pc:docMk/>
            <pc:sldMk cId="797395319" sldId="832"/>
            <ac:spMk id="19" creationId="{B10EDCAA-7BE8-6CB2-4793-D1AF5F2B129B}"/>
          </ac:spMkLst>
        </pc:spChg>
      </pc:sldChg>
      <pc:sldChg chg="modSp mod">
        <pc:chgData name="Minchang Jang" userId="5d9bafdb3db22792" providerId="LiveId" clId="{8D9A7281-B444-467D-87AD-01C50AD2F41A}" dt="2023-06-16T12:39:07.803" v="19573" actId="1035"/>
        <pc:sldMkLst>
          <pc:docMk/>
          <pc:sldMk cId="549659989" sldId="833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549659989" sldId="833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39:07.803" v="19573" actId="1035"/>
          <ac:spMkLst>
            <pc:docMk/>
            <pc:sldMk cId="549659989" sldId="833"/>
            <ac:spMk id="10" creationId="{826D32E6-A3F8-666C-1F71-AECC2DD7400D}"/>
          </ac:spMkLst>
        </pc:spChg>
        <pc:spChg chg="mod">
          <ac:chgData name="Minchang Jang" userId="5d9bafdb3db22792" providerId="LiveId" clId="{8D9A7281-B444-467D-87AD-01C50AD2F41A}" dt="2023-06-16T12:39:03.433" v="19553" actId="1036"/>
          <ac:spMkLst>
            <pc:docMk/>
            <pc:sldMk cId="549659989" sldId="833"/>
            <ac:spMk id="17" creationId="{96854CFD-BA1E-4A1C-20EE-CD6D89DABCE6}"/>
          </ac:spMkLst>
        </pc:spChg>
        <pc:spChg chg="mod">
          <ac:chgData name="Minchang Jang" userId="5d9bafdb3db22792" providerId="LiveId" clId="{8D9A7281-B444-467D-87AD-01C50AD2F41A}" dt="2023-06-16T12:39:06.543" v="19570" actId="1035"/>
          <ac:spMkLst>
            <pc:docMk/>
            <pc:sldMk cId="549659989" sldId="833"/>
            <ac:spMk id="19" creationId="{B10EDCAA-7BE8-6CB2-4793-D1AF5F2B129B}"/>
          </ac:spMkLst>
        </pc:spChg>
      </pc:sldChg>
      <pc:sldChg chg="modSp mod">
        <pc:chgData name="Minchang Jang" userId="5d9bafdb3db22792" providerId="LiveId" clId="{8D9A7281-B444-467D-87AD-01C50AD2F41A}" dt="2023-06-16T12:39:15.485" v="19591" actId="1035"/>
        <pc:sldMkLst>
          <pc:docMk/>
          <pc:sldMk cId="757671224" sldId="834"/>
        </pc:sldMkLst>
        <pc:spChg chg="mod">
          <ac:chgData name="Minchang Jang" userId="5d9bafdb3db22792" providerId="LiveId" clId="{8D9A7281-B444-467D-87AD-01C50AD2F41A}" dt="2023-06-16T12:39:11.870" v="19577" actId="1035"/>
          <ac:spMkLst>
            <pc:docMk/>
            <pc:sldMk cId="757671224" sldId="834"/>
            <ac:spMk id="10" creationId="{826D32E6-A3F8-666C-1F71-AECC2DD7400D}"/>
          </ac:spMkLst>
        </pc:spChg>
        <pc:spChg chg="mod">
          <ac:chgData name="Minchang Jang" userId="5d9bafdb3db22792" providerId="LiveId" clId="{8D9A7281-B444-467D-87AD-01C50AD2F41A}" dt="2023-06-16T12:39:15.485" v="19591" actId="1035"/>
          <ac:spMkLst>
            <pc:docMk/>
            <pc:sldMk cId="757671224" sldId="834"/>
            <ac:spMk id="19" creationId="{B10EDCAA-7BE8-6CB2-4793-D1AF5F2B129B}"/>
          </ac:spMkLst>
        </pc:spChg>
      </pc:sldChg>
      <pc:sldChg chg="modSp mod">
        <pc:chgData name="Minchang Jang" userId="5d9bafdb3db22792" providerId="LiveId" clId="{8D9A7281-B444-467D-87AD-01C50AD2F41A}" dt="2023-06-16T12:39:26.220" v="19631" actId="1035"/>
        <pc:sldMkLst>
          <pc:docMk/>
          <pc:sldMk cId="2275923734" sldId="835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2275923734" sldId="835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39:22.074" v="19612" actId="1035"/>
          <ac:spMkLst>
            <pc:docMk/>
            <pc:sldMk cId="2275923734" sldId="835"/>
            <ac:spMk id="10" creationId="{826D32E6-A3F8-666C-1F71-AECC2DD7400D}"/>
          </ac:spMkLst>
        </pc:spChg>
        <pc:spChg chg="mod">
          <ac:chgData name="Minchang Jang" userId="5d9bafdb3db22792" providerId="LiveId" clId="{8D9A7281-B444-467D-87AD-01C50AD2F41A}" dt="2023-06-16T12:39:19.238" v="19603" actId="1035"/>
          <ac:spMkLst>
            <pc:docMk/>
            <pc:sldMk cId="2275923734" sldId="835"/>
            <ac:spMk id="17" creationId="{96854CFD-BA1E-4A1C-20EE-CD6D89DABCE6}"/>
          </ac:spMkLst>
        </pc:spChg>
        <pc:spChg chg="mod">
          <ac:chgData name="Minchang Jang" userId="5d9bafdb3db22792" providerId="LiveId" clId="{8D9A7281-B444-467D-87AD-01C50AD2F41A}" dt="2023-06-16T12:39:26.220" v="19631" actId="1035"/>
          <ac:spMkLst>
            <pc:docMk/>
            <pc:sldMk cId="2275923734" sldId="835"/>
            <ac:spMk id="19" creationId="{B10EDCAA-7BE8-6CB2-4793-D1AF5F2B129B}"/>
          </ac:spMkLst>
        </pc:spChg>
      </pc:sldChg>
      <pc:sldChg chg="modSp mod">
        <pc:chgData name="Minchang Jang" userId="5d9bafdb3db22792" providerId="LiveId" clId="{8D9A7281-B444-467D-87AD-01C50AD2F41A}" dt="2023-06-16T12:39:33.826" v="19656" actId="1035"/>
        <pc:sldMkLst>
          <pc:docMk/>
          <pc:sldMk cId="2039982455" sldId="836"/>
        </pc:sldMkLst>
        <pc:spChg chg="mod">
          <ac:chgData name="Minchang Jang" userId="5d9bafdb3db22792" providerId="LiveId" clId="{8D9A7281-B444-467D-87AD-01C50AD2F41A}" dt="2023-06-16T12:39:30.533" v="19640" actId="1035"/>
          <ac:spMkLst>
            <pc:docMk/>
            <pc:sldMk cId="2039982455" sldId="836"/>
            <ac:spMk id="10" creationId="{826D32E6-A3F8-666C-1F71-AECC2DD7400D}"/>
          </ac:spMkLst>
        </pc:spChg>
        <pc:spChg chg="mod">
          <ac:chgData name="Minchang Jang" userId="5d9bafdb3db22792" providerId="LiveId" clId="{8D9A7281-B444-467D-87AD-01C50AD2F41A}" dt="2023-06-16T12:39:33.826" v="19656" actId="1035"/>
          <ac:spMkLst>
            <pc:docMk/>
            <pc:sldMk cId="2039982455" sldId="836"/>
            <ac:spMk id="19" creationId="{B10EDCAA-7BE8-6CB2-4793-D1AF5F2B129B}"/>
          </ac:spMkLst>
        </pc:spChg>
      </pc:sldChg>
      <pc:sldChg chg="modSp mod">
        <pc:chgData name="Minchang Jang" userId="5d9bafdb3db22792" providerId="LiveId" clId="{8D9A7281-B444-467D-87AD-01C50AD2F41A}" dt="2023-06-16T12:39:43.747" v="19658" actId="20577"/>
        <pc:sldMkLst>
          <pc:docMk/>
          <pc:sldMk cId="2236971604" sldId="838"/>
        </pc:sldMkLst>
        <pc:spChg chg="mod">
          <ac:chgData name="Minchang Jang" userId="5d9bafdb3db22792" providerId="LiveId" clId="{8D9A7281-B444-467D-87AD-01C50AD2F41A}" dt="2023-06-16T12:39:43.747" v="19658" actId="20577"/>
          <ac:spMkLst>
            <pc:docMk/>
            <pc:sldMk cId="2236971604" sldId="83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9:54.290" v="19659" actId="20577"/>
        <pc:sldMkLst>
          <pc:docMk/>
          <pc:sldMk cId="1910692669" sldId="839"/>
        </pc:sldMkLst>
        <pc:spChg chg="mod">
          <ac:chgData name="Minchang Jang" userId="5d9bafdb3db22792" providerId="LiveId" clId="{8D9A7281-B444-467D-87AD-01C50AD2F41A}" dt="2023-06-16T12:39:54.290" v="19659" actId="20577"/>
          <ac:spMkLst>
            <pc:docMk/>
            <pc:sldMk cId="1910692669" sldId="839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0:25.361" v="19687" actId="1035"/>
        <pc:sldMkLst>
          <pc:docMk/>
          <pc:sldMk cId="45048188" sldId="842"/>
        </pc:sldMkLst>
        <pc:spChg chg="mod">
          <ac:chgData name="Minchang Jang" userId="5d9bafdb3db22792" providerId="LiveId" clId="{8D9A7281-B444-467D-87AD-01C50AD2F41A}" dt="2023-06-16T12:40:25.361" v="19687" actId="1035"/>
          <ac:spMkLst>
            <pc:docMk/>
            <pc:sldMk cId="45048188" sldId="842"/>
            <ac:spMk id="5" creationId="{2F98BF93-9051-8ECF-6F71-05DEEB9ADA47}"/>
          </ac:spMkLst>
        </pc:spChg>
        <pc:spChg chg="mod">
          <ac:chgData name="Minchang Jang" userId="5d9bafdb3db22792" providerId="LiveId" clId="{8D9A7281-B444-467D-87AD-01C50AD2F41A}" dt="2023-06-16T12:40:23.781" v="19681" actId="1036"/>
          <ac:spMkLst>
            <pc:docMk/>
            <pc:sldMk cId="45048188" sldId="842"/>
            <ac:spMk id="8" creationId="{E85A01F7-41AC-C5DA-5C95-87694B4A016C}"/>
          </ac:spMkLst>
        </pc:spChg>
      </pc:sldChg>
      <pc:sldChg chg="modSp mod">
        <pc:chgData name="Minchang Jang" userId="5d9bafdb3db22792" providerId="LiveId" clId="{8D9A7281-B444-467D-87AD-01C50AD2F41A}" dt="2023-06-20T00:53:11.777" v="50518" actId="20577"/>
        <pc:sldMkLst>
          <pc:docMk/>
          <pc:sldMk cId="312283526" sldId="844"/>
        </pc:sldMkLst>
        <pc:spChg chg="mod">
          <ac:chgData name="Minchang Jang" userId="5d9bafdb3db22792" providerId="LiveId" clId="{8D9A7281-B444-467D-87AD-01C50AD2F41A}" dt="2023-06-20T00:53:11.777" v="50518" actId="20577"/>
          <ac:spMkLst>
            <pc:docMk/>
            <pc:sldMk cId="312283526" sldId="844"/>
            <ac:spMk id="2" creationId="{05EB6AD8-EBF0-5C20-CE5A-1F3F59D8BE70}"/>
          </ac:spMkLst>
        </pc:spChg>
      </pc:sldChg>
      <pc:sldChg chg="modSp mod">
        <pc:chgData name="Minchang Jang" userId="5d9bafdb3db22792" providerId="LiveId" clId="{8D9A7281-B444-467D-87AD-01C50AD2F41A}" dt="2023-06-16T12:40:01.903" v="19660" actId="20577"/>
        <pc:sldMkLst>
          <pc:docMk/>
          <pc:sldMk cId="1943496659" sldId="846"/>
        </pc:sldMkLst>
        <pc:spChg chg="mod">
          <ac:chgData name="Minchang Jang" userId="5d9bafdb3db22792" providerId="LiveId" clId="{8D9A7281-B444-467D-87AD-01C50AD2F41A}" dt="2023-06-16T12:40:01.903" v="19660" actId="20577"/>
          <ac:spMkLst>
            <pc:docMk/>
            <pc:sldMk cId="1943496659" sldId="846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0:05.340" v="19661" actId="20577"/>
        <pc:sldMkLst>
          <pc:docMk/>
          <pc:sldMk cId="2811507392" sldId="847"/>
        </pc:sldMkLst>
        <pc:spChg chg="mod">
          <ac:chgData name="Minchang Jang" userId="5d9bafdb3db22792" providerId="LiveId" clId="{8D9A7281-B444-467D-87AD-01C50AD2F41A}" dt="2023-06-16T12:40:05.340" v="19661" actId="20577"/>
          <ac:spMkLst>
            <pc:docMk/>
            <pc:sldMk cId="2811507392" sldId="84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0:09.460" v="19662" actId="20577"/>
        <pc:sldMkLst>
          <pc:docMk/>
          <pc:sldMk cId="265332785" sldId="848"/>
        </pc:sldMkLst>
        <pc:spChg chg="mod">
          <ac:chgData name="Minchang Jang" userId="5d9bafdb3db22792" providerId="LiveId" clId="{8D9A7281-B444-467D-87AD-01C50AD2F41A}" dt="2023-06-16T12:40:09.460" v="19662" actId="20577"/>
          <ac:spMkLst>
            <pc:docMk/>
            <pc:sldMk cId="265332785" sldId="84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0:37.867" v="19689" actId="6549"/>
        <pc:sldMkLst>
          <pc:docMk/>
          <pc:sldMk cId="3211601316" sldId="850"/>
        </pc:sldMkLst>
        <pc:spChg chg="mod">
          <ac:chgData name="Minchang Jang" userId="5d9bafdb3db22792" providerId="LiveId" clId="{8D9A7281-B444-467D-87AD-01C50AD2F41A}" dt="2023-06-16T12:40:37.867" v="19689" actId="6549"/>
          <ac:spMkLst>
            <pc:docMk/>
            <pc:sldMk cId="3211601316" sldId="85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0:46.422" v="19690" actId="255"/>
        <pc:sldMkLst>
          <pc:docMk/>
          <pc:sldMk cId="2276998586" sldId="851"/>
        </pc:sldMkLst>
        <pc:spChg chg="mod">
          <ac:chgData name="Minchang Jang" userId="5d9bafdb3db22792" providerId="LiveId" clId="{8D9A7281-B444-467D-87AD-01C50AD2F41A}" dt="2023-06-16T12:40:46.422" v="19690" actId="255"/>
          <ac:spMkLst>
            <pc:docMk/>
            <pc:sldMk cId="2276998586" sldId="85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0:56.356" v="19712" actId="1036"/>
        <pc:sldMkLst>
          <pc:docMk/>
          <pc:sldMk cId="3961982789" sldId="853"/>
        </pc:sldMkLst>
        <pc:spChg chg="mod">
          <ac:chgData name="Minchang Jang" userId="5d9bafdb3db22792" providerId="LiveId" clId="{8D9A7281-B444-467D-87AD-01C50AD2F41A}" dt="2023-06-16T12:40:53.279" v="19691" actId="255"/>
          <ac:spMkLst>
            <pc:docMk/>
            <pc:sldMk cId="3961982789" sldId="853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40:56.356" v="19712" actId="1036"/>
          <ac:spMkLst>
            <pc:docMk/>
            <pc:sldMk cId="3961982789" sldId="853"/>
            <ac:spMk id="5" creationId="{6A6326ED-369F-3176-F159-7853637450D7}"/>
          </ac:spMkLst>
        </pc:spChg>
      </pc:sldChg>
      <pc:sldChg chg="modSp mod">
        <pc:chgData name="Minchang Jang" userId="5d9bafdb3db22792" providerId="LiveId" clId="{8D9A7281-B444-467D-87AD-01C50AD2F41A}" dt="2023-06-16T12:41:02.638" v="19714" actId="6549"/>
        <pc:sldMkLst>
          <pc:docMk/>
          <pc:sldMk cId="888271940" sldId="854"/>
        </pc:sldMkLst>
        <pc:spChg chg="mod">
          <ac:chgData name="Minchang Jang" userId="5d9bafdb3db22792" providerId="LiveId" clId="{8D9A7281-B444-467D-87AD-01C50AD2F41A}" dt="2023-06-16T12:41:02.638" v="19714" actId="6549"/>
          <ac:spMkLst>
            <pc:docMk/>
            <pc:sldMk cId="888271940" sldId="854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3169697032" sldId="856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3169697032" sldId="856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3616286980" sldId="857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3616286980" sldId="85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2433412275" sldId="858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2433412275" sldId="85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409488448" sldId="859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409488448" sldId="859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2972789354" sldId="860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2972789354" sldId="86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1:22.696" v="19718" actId="120"/>
        <pc:sldMkLst>
          <pc:docMk/>
          <pc:sldMk cId="3026450200" sldId="861"/>
        </pc:sldMkLst>
        <pc:spChg chg="mod">
          <ac:chgData name="Minchang Jang" userId="5d9bafdb3db22792" providerId="LiveId" clId="{8D9A7281-B444-467D-87AD-01C50AD2F41A}" dt="2023-06-16T12:41:22.696" v="19718" actId="120"/>
          <ac:spMkLst>
            <pc:docMk/>
            <pc:sldMk cId="3026450200" sldId="86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2:54.849" v="19774" actId="20577"/>
        <pc:sldMkLst>
          <pc:docMk/>
          <pc:sldMk cId="824148012" sldId="862"/>
        </pc:sldMkLst>
        <pc:spChg chg="mod">
          <ac:chgData name="Minchang Jang" userId="5d9bafdb3db22792" providerId="LiveId" clId="{8D9A7281-B444-467D-87AD-01C50AD2F41A}" dt="2023-06-16T12:42:54.849" v="19774" actId="20577"/>
          <ac:spMkLst>
            <pc:docMk/>
            <pc:sldMk cId="824148012" sldId="86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7:39.130" v="19830" actId="1076"/>
        <pc:sldMkLst>
          <pc:docMk/>
          <pc:sldMk cId="2773498800" sldId="863"/>
        </pc:sldMkLst>
        <pc:spChg chg="mod">
          <ac:chgData name="Minchang Jang" userId="5d9bafdb3db22792" providerId="LiveId" clId="{8D9A7281-B444-467D-87AD-01C50AD2F41A}" dt="2023-06-16T12:47:33.978" v="19829" actId="20577"/>
          <ac:spMkLst>
            <pc:docMk/>
            <pc:sldMk cId="2773498800" sldId="863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47:39.130" v="19830" actId="1076"/>
          <ac:spMkLst>
            <pc:docMk/>
            <pc:sldMk cId="2773498800" sldId="863"/>
            <ac:spMk id="4" creationId="{C3C80928-D4B3-D7C5-15AA-8995F8B55CD9}"/>
          </ac:spMkLst>
        </pc:spChg>
      </pc:sldChg>
      <pc:sldChg chg="modSp mod">
        <pc:chgData name="Minchang Jang" userId="5d9bafdb3db22792" providerId="LiveId" clId="{8D9A7281-B444-467D-87AD-01C50AD2F41A}" dt="2023-06-16T12:41:28.288" v="19719" actId="20577"/>
        <pc:sldMkLst>
          <pc:docMk/>
          <pc:sldMk cId="452577826" sldId="866"/>
        </pc:sldMkLst>
        <pc:spChg chg="mod">
          <ac:chgData name="Minchang Jang" userId="5d9bafdb3db22792" providerId="LiveId" clId="{8D9A7281-B444-467D-87AD-01C50AD2F41A}" dt="2023-06-16T12:41:28.288" v="19719" actId="20577"/>
          <ac:spMkLst>
            <pc:docMk/>
            <pc:sldMk cId="452577826" sldId="866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2318864158" sldId="868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2318864158" sldId="86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1:39.189" v="19741" actId="1035"/>
        <pc:sldMkLst>
          <pc:docMk/>
          <pc:sldMk cId="2748209435" sldId="870"/>
        </pc:sldMkLst>
        <pc:spChg chg="mod">
          <ac:chgData name="Minchang Jang" userId="5d9bafdb3db22792" providerId="LiveId" clId="{8D9A7281-B444-467D-87AD-01C50AD2F41A}" dt="2023-06-16T12:16:25.931" v="18818" actId="2710"/>
          <ac:spMkLst>
            <pc:docMk/>
            <pc:sldMk cId="2748209435" sldId="870"/>
            <ac:spMk id="2" creationId="{E70CEF53-FBE6-D8C0-7D02-607A5FA7B9FC}"/>
          </ac:spMkLst>
        </pc:spChg>
        <pc:picChg chg="mod">
          <ac:chgData name="Minchang Jang" userId="5d9bafdb3db22792" providerId="LiveId" clId="{8D9A7281-B444-467D-87AD-01C50AD2F41A}" dt="2023-06-16T12:41:39.189" v="19741" actId="1035"/>
          <ac:picMkLst>
            <pc:docMk/>
            <pc:sldMk cId="2748209435" sldId="870"/>
            <ac:picMk id="22" creationId="{BDB72F3E-DD79-D6CB-511C-8D2ED96F8E6C}"/>
          </ac:picMkLst>
        </pc:picChg>
        <pc:picChg chg="mod">
          <ac:chgData name="Minchang Jang" userId="5d9bafdb3db22792" providerId="LiveId" clId="{8D9A7281-B444-467D-87AD-01C50AD2F41A}" dt="2023-06-16T12:41:36.944" v="19723" actId="1035"/>
          <ac:picMkLst>
            <pc:docMk/>
            <pc:sldMk cId="2748209435" sldId="870"/>
            <ac:picMk id="24" creationId="{2F3E396F-B0D3-0A24-1363-336944637C20}"/>
          </ac:picMkLst>
        </pc:picChg>
      </pc:sldChg>
      <pc:sldChg chg="modSp mod">
        <pc:chgData name="Minchang Jang" userId="5d9bafdb3db22792" providerId="LiveId" clId="{8D9A7281-B444-467D-87AD-01C50AD2F41A}" dt="2023-06-16T12:41:42.043" v="19742" actId="20577"/>
        <pc:sldMkLst>
          <pc:docMk/>
          <pc:sldMk cId="1780418982" sldId="871"/>
        </pc:sldMkLst>
        <pc:spChg chg="mod">
          <ac:chgData name="Minchang Jang" userId="5d9bafdb3db22792" providerId="LiveId" clId="{8D9A7281-B444-467D-87AD-01C50AD2F41A}" dt="2023-06-16T12:41:42.043" v="19742" actId="20577"/>
          <ac:spMkLst>
            <pc:docMk/>
            <pc:sldMk cId="1780418982" sldId="87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6:25.931" v="18818" actId="2710"/>
        <pc:sldMkLst>
          <pc:docMk/>
          <pc:sldMk cId="1244055752" sldId="872"/>
        </pc:sldMkLst>
        <pc:spChg chg="mod">
          <ac:chgData name="Minchang Jang" userId="5d9bafdb3db22792" providerId="LiveId" clId="{8D9A7281-B444-467D-87AD-01C50AD2F41A}" dt="2023-06-16T12:16:25.931" v="18818" actId="2710"/>
          <ac:spMkLst>
            <pc:docMk/>
            <pc:sldMk cId="1244055752" sldId="87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2:26.138" v="19767" actId="255"/>
        <pc:sldMkLst>
          <pc:docMk/>
          <pc:sldMk cId="1897777331" sldId="875"/>
        </pc:sldMkLst>
        <pc:spChg chg="mod">
          <ac:chgData name="Minchang Jang" userId="5d9bafdb3db22792" providerId="LiveId" clId="{8D9A7281-B444-467D-87AD-01C50AD2F41A}" dt="2023-06-16T12:42:26.138" v="19767" actId="255"/>
          <ac:spMkLst>
            <pc:docMk/>
            <pc:sldMk cId="1897777331" sldId="875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7-03T05:14:54.908" v="52724" actId="1035"/>
        <pc:sldMkLst>
          <pc:docMk/>
          <pc:sldMk cId="1199391288" sldId="877"/>
        </pc:sldMkLst>
        <pc:picChg chg="mod">
          <ac:chgData name="Minchang Jang" userId="5d9bafdb3db22792" providerId="LiveId" clId="{8D9A7281-B444-467D-87AD-01C50AD2F41A}" dt="2023-07-03T05:14:54.908" v="52724" actId="1035"/>
          <ac:picMkLst>
            <pc:docMk/>
            <pc:sldMk cId="1199391288" sldId="877"/>
            <ac:picMk id="7" creationId="{766F7360-3F3B-DA3C-E36A-95CFF7882814}"/>
          </ac:picMkLst>
        </pc:picChg>
      </pc:sldChg>
      <pc:sldChg chg="modSp mod">
        <pc:chgData name="Minchang Jang" userId="5d9bafdb3db22792" providerId="LiveId" clId="{8D9A7281-B444-467D-87AD-01C50AD2F41A}" dt="2023-06-16T12:42:07.601" v="19762" actId="1036"/>
        <pc:sldMkLst>
          <pc:docMk/>
          <pc:sldMk cId="1167194589" sldId="878"/>
        </pc:sldMkLst>
        <pc:spChg chg="mod">
          <ac:chgData name="Minchang Jang" userId="5d9bafdb3db22792" providerId="LiveId" clId="{8D9A7281-B444-467D-87AD-01C50AD2F41A}" dt="2023-06-16T12:42:04.514" v="19743" actId="255"/>
          <ac:spMkLst>
            <pc:docMk/>
            <pc:sldMk cId="1167194589" sldId="878"/>
            <ac:spMk id="2" creationId="{E70CEF53-FBE6-D8C0-7D02-607A5FA7B9FC}"/>
          </ac:spMkLst>
        </pc:spChg>
        <pc:picChg chg="mod">
          <ac:chgData name="Minchang Jang" userId="5d9bafdb3db22792" providerId="LiveId" clId="{8D9A7281-B444-467D-87AD-01C50AD2F41A}" dt="2023-06-16T12:42:07.601" v="19762" actId="1036"/>
          <ac:picMkLst>
            <pc:docMk/>
            <pc:sldMk cId="1167194589" sldId="878"/>
            <ac:picMk id="4" creationId="{4DE6C9BE-63A4-C619-B74F-B4D1E6045C3C}"/>
          </ac:picMkLst>
        </pc:picChg>
      </pc:sldChg>
      <pc:sldChg chg="addSp delSp modSp mod">
        <pc:chgData name="Minchang Jang" userId="5d9bafdb3db22792" providerId="LiveId" clId="{8D9A7281-B444-467D-87AD-01C50AD2F41A}" dt="2023-06-15T05:38:12.396" v="15576" actId="478"/>
        <pc:sldMkLst>
          <pc:docMk/>
          <pc:sldMk cId="3144781318" sldId="879"/>
        </pc:sldMkLst>
        <pc:spChg chg="add del mod">
          <ac:chgData name="Minchang Jang" userId="5d9bafdb3db22792" providerId="LiveId" clId="{8D9A7281-B444-467D-87AD-01C50AD2F41A}" dt="2023-06-15T05:37:50.632" v="15544" actId="478"/>
          <ac:spMkLst>
            <pc:docMk/>
            <pc:sldMk cId="3144781318" sldId="879"/>
            <ac:spMk id="4" creationId="{B0640877-D685-60CE-2EB6-CBD4BBCCDB1D}"/>
          </ac:spMkLst>
        </pc:spChg>
        <pc:spChg chg="add del mod">
          <ac:chgData name="Minchang Jang" userId="5d9bafdb3db22792" providerId="LiveId" clId="{8D9A7281-B444-467D-87AD-01C50AD2F41A}" dt="2023-06-15T05:38:12.396" v="15576" actId="478"/>
          <ac:spMkLst>
            <pc:docMk/>
            <pc:sldMk cId="3144781318" sldId="879"/>
            <ac:spMk id="5" creationId="{B2F30AFF-75D6-90EF-2DC8-BC5E96541AF3}"/>
          </ac:spMkLst>
        </pc:spChg>
      </pc:sldChg>
      <pc:sldChg chg="addSp modSp mod">
        <pc:chgData name="Minchang Jang" userId="5d9bafdb3db22792" providerId="LiveId" clId="{8D9A7281-B444-467D-87AD-01C50AD2F41A}" dt="2023-06-15T05:36:58.352" v="15464" actId="20577"/>
        <pc:sldMkLst>
          <pc:docMk/>
          <pc:sldMk cId="2738948389" sldId="881"/>
        </pc:sldMkLst>
        <pc:spChg chg="add mod">
          <ac:chgData name="Minchang Jang" userId="5d9bafdb3db22792" providerId="LiveId" clId="{8D9A7281-B444-467D-87AD-01C50AD2F41A}" dt="2023-06-15T05:36:58.352" v="15464" actId="20577"/>
          <ac:spMkLst>
            <pc:docMk/>
            <pc:sldMk cId="2738948389" sldId="881"/>
            <ac:spMk id="4" creationId="{523FD544-1477-377D-545E-4ABEEACE9C5E}"/>
          </ac:spMkLst>
        </pc:spChg>
      </pc:sldChg>
      <pc:sldChg chg="addSp modSp mod">
        <pc:chgData name="Minchang Jang" userId="5d9bafdb3db22792" providerId="LiveId" clId="{8D9A7281-B444-467D-87AD-01C50AD2F41A}" dt="2023-06-15T05:35:50.212" v="15141" actId="6549"/>
        <pc:sldMkLst>
          <pc:docMk/>
          <pc:sldMk cId="1132195342" sldId="882"/>
        </pc:sldMkLst>
        <pc:spChg chg="add mod">
          <ac:chgData name="Minchang Jang" userId="5d9bafdb3db22792" providerId="LiveId" clId="{8D9A7281-B444-467D-87AD-01C50AD2F41A}" dt="2023-06-15T05:35:50.212" v="15141" actId="6549"/>
          <ac:spMkLst>
            <pc:docMk/>
            <pc:sldMk cId="1132195342" sldId="882"/>
            <ac:spMk id="4" creationId="{36A9F2B5-29E8-A279-DFA8-CC408AFD46E3}"/>
          </ac:spMkLst>
        </pc:spChg>
      </pc:sldChg>
      <pc:sldChg chg="modSp mod">
        <pc:chgData name="Minchang Jang" userId="5d9bafdb3db22792" providerId="LiveId" clId="{8D9A7281-B444-467D-87AD-01C50AD2F41A}" dt="2023-06-15T02:29:06.683" v="7137" actId="20577"/>
        <pc:sldMkLst>
          <pc:docMk/>
          <pc:sldMk cId="1337234173" sldId="883"/>
        </pc:sldMkLst>
        <pc:spChg chg="mod">
          <ac:chgData name="Minchang Jang" userId="5d9bafdb3db22792" providerId="LiveId" clId="{8D9A7281-B444-467D-87AD-01C50AD2F41A}" dt="2023-06-15T02:29:06.683" v="7137" actId="20577"/>
          <ac:spMkLst>
            <pc:docMk/>
            <pc:sldMk cId="1337234173" sldId="883"/>
            <ac:spMk id="2" creationId="{05EB6AD8-EBF0-5C20-CE5A-1F3F59D8BE70}"/>
          </ac:spMkLst>
        </pc:spChg>
      </pc:sldChg>
      <pc:sldChg chg="addSp modSp mod">
        <pc:chgData name="Minchang Jang" userId="5d9bafdb3db22792" providerId="LiveId" clId="{8D9A7281-B444-467D-87AD-01C50AD2F41A}" dt="2023-06-15T05:40:34.796" v="15714" actId="20577"/>
        <pc:sldMkLst>
          <pc:docMk/>
          <pc:sldMk cId="2031549325" sldId="884"/>
        </pc:sldMkLst>
        <pc:spChg chg="add mod">
          <ac:chgData name="Minchang Jang" userId="5d9bafdb3db22792" providerId="LiveId" clId="{8D9A7281-B444-467D-87AD-01C50AD2F41A}" dt="2023-06-15T05:40:34.796" v="15714" actId="20577"/>
          <ac:spMkLst>
            <pc:docMk/>
            <pc:sldMk cId="2031549325" sldId="884"/>
            <ac:spMk id="4" creationId="{9C128E48-126D-A36A-F148-16458667AA41}"/>
          </ac:spMkLst>
        </pc:spChg>
      </pc:sldChg>
      <pc:sldChg chg="modSp mod">
        <pc:chgData name="Minchang Jang" userId="5d9bafdb3db22792" providerId="LiveId" clId="{8D9A7281-B444-467D-87AD-01C50AD2F41A}" dt="2023-07-03T05:20:08.315" v="52739" actId="20577"/>
        <pc:sldMkLst>
          <pc:docMk/>
          <pc:sldMk cId="2460909110" sldId="888"/>
        </pc:sldMkLst>
        <pc:spChg chg="mod">
          <ac:chgData name="Minchang Jang" userId="5d9bafdb3db22792" providerId="LiveId" clId="{8D9A7281-B444-467D-87AD-01C50AD2F41A}" dt="2023-07-03T05:20:08.315" v="52739" actId="20577"/>
          <ac:spMkLst>
            <pc:docMk/>
            <pc:sldMk cId="2460909110" sldId="88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7:00.272" v="19819" actId="255"/>
        <pc:sldMkLst>
          <pc:docMk/>
          <pc:sldMk cId="4054276214" sldId="889"/>
        </pc:sldMkLst>
        <pc:spChg chg="mod">
          <ac:chgData name="Minchang Jang" userId="5d9bafdb3db22792" providerId="LiveId" clId="{8D9A7281-B444-467D-87AD-01C50AD2F41A}" dt="2023-06-16T12:47:00.272" v="19819" actId="255"/>
          <ac:spMkLst>
            <pc:docMk/>
            <pc:sldMk cId="4054276214" sldId="889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5:47.093" v="19808" actId="6549"/>
        <pc:sldMkLst>
          <pc:docMk/>
          <pc:sldMk cId="218131953" sldId="893"/>
        </pc:sldMkLst>
        <pc:spChg chg="mod">
          <ac:chgData name="Minchang Jang" userId="5d9bafdb3db22792" providerId="LiveId" clId="{8D9A7281-B444-467D-87AD-01C50AD2F41A}" dt="2023-06-16T12:45:47.093" v="19808" actId="6549"/>
          <ac:spMkLst>
            <pc:docMk/>
            <pc:sldMk cId="218131953" sldId="893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6:11.094" v="19811" actId="255"/>
        <pc:sldMkLst>
          <pc:docMk/>
          <pc:sldMk cId="3252583446" sldId="895"/>
        </pc:sldMkLst>
        <pc:spChg chg="mod">
          <ac:chgData name="Minchang Jang" userId="5d9bafdb3db22792" providerId="LiveId" clId="{8D9A7281-B444-467D-87AD-01C50AD2F41A}" dt="2023-06-16T12:46:11.094" v="19811" actId="255"/>
          <ac:spMkLst>
            <pc:docMk/>
            <pc:sldMk cId="3252583446" sldId="895"/>
            <ac:spMk id="2" creationId="{E70CEF53-FBE6-D8C0-7D02-607A5FA7B9FC}"/>
          </ac:spMkLst>
        </pc:spChg>
      </pc:sldChg>
      <pc:sldChg chg="addSp modSp mod">
        <pc:chgData name="Minchang Jang" userId="5d9bafdb3db22792" providerId="LiveId" clId="{8D9A7281-B444-467D-87AD-01C50AD2F41A}" dt="2023-06-15T00:14:55.456" v="51" actId="1076"/>
        <pc:sldMkLst>
          <pc:docMk/>
          <pc:sldMk cId="3356702623" sldId="899"/>
        </pc:sldMkLst>
        <pc:spChg chg="add mod">
          <ac:chgData name="Minchang Jang" userId="5d9bafdb3db22792" providerId="LiveId" clId="{8D9A7281-B444-467D-87AD-01C50AD2F41A}" dt="2023-06-15T00:14:55.456" v="51" actId="1076"/>
          <ac:spMkLst>
            <pc:docMk/>
            <pc:sldMk cId="3356702623" sldId="899"/>
            <ac:spMk id="5" creationId="{323A8E27-DEAE-AAA1-D5D4-6C12F1473409}"/>
          </ac:spMkLst>
        </pc:spChg>
      </pc:sldChg>
      <pc:sldChg chg="modSp mod">
        <pc:chgData name="Minchang Jang" userId="5d9bafdb3db22792" providerId="LiveId" clId="{8D9A7281-B444-467D-87AD-01C50AD2F41A}" dt="2023-06-16T12:43:04.048" v="19776" actId="255"/>
        <pc:sldMkLst>
          <pc:docMk/>
          <pc:sldMk cId="4291750382" sldId="904"/>
        </pc:sldMkLst>
        <pc:spChg chg="mod">
          <ac:chgData name="Minchang Jang" userId="5d9bafdb3db22792" providerId="LiveId" clId="{8D9A7281-B444-467D-87AD-01C50AD2F41A}" dt="2023-06-16T12:43:04.048" v="19776" actId="255"/>
          <ac:spMkLst>
            <pc:docMk/>
            <pc:sldMk cId="4291750382" sldId="904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3:52.178" v="19786" actId="6549"/>
        <pc:sldMkLst>
          <pc:docMk/>
          <pc:sldMk cId="2541571430" sldId="908"/>
        </pc:sldMkLst>
        <pc:spChg chg="mod">
          <ac:chgData name="Minchang Jang" userId="5d9bafdb3db22792" providerId="LiveId" clId="{8D9A7281-B444-467D-87AD-01C50AD2F41A}" dt="2023-06-16T12:43:52.178" v="19786" actId="6549"/>
          <ac:spMkLst>
            <pc:docMk/>
            <pc:sldMk cId="2541571430" sldId="90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3:15.568" v="19778" actId="255"/>
        <pc:sldMkLst>
          <pc:docMk/>
          <pc:sldMk cId="1590702565" sldId="909"/>
        </pc:sldMkLst>
        <pc:spChg chg="mod">
          <ac:chgData name="Minchang Jang" userId="5d9bafdb3db22792" providerId="LiveId" clId="{8D9A7281-B444-467D-87AD-01C50AD2F41A}" dt="2023-06-16T12:43:15.568" v="19778" actId="255"/>
          <ac:spMkLst>
            <pc:docMk/>
            <pc:sldMk cId="1590702565" sldId="909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6:25.931" v="18818" actId="2710"/>
        <pc:sldMkLst>
          <pc:docMk/>
          <pc:sldMk cId="585665531" sldId="912"/>
        </pc:sldMkLst>
        <pc:spChg chg="mod">
          <ac:chgData name="Minchang Jang" userId="5d9bafdb3db22792" providerId="LiveId" clId="{8D9A7281-B444-467D-87AD-01C50AD2F41A}" dt="2023-06-16T12:16:25.931" v="18818" actId="2710"/>
          <ac:spMkLst>
            <pc:docMk/>
            <pc:sldMk cId="585665531" sldId="91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5:03.896" v="19801" actId="27636"/>
        <pc:sldMkLst>
          <pc:docMk/>
          <pc:sldMk cId="2690145928" sldId="913"/>
        </pc:sldMkLst>
        <pc:spChg chg="mod">
          <ac:chgData name="Minchang Jang" userId="5d9bafdb3db22792" providerId="LiveId" clId="{8D9A7281-B444-467D-87AD-01C50AD2F41A}" dt="2023-06-16T12:45:03.896" v="19801" actId="27636"/>
          <ac:spMkLst>
            <pc:docMk/>
            <pc:sldMk cId="2690145928" sldId="913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5:15.620" v="19803" actId="6549"/>
        <pc:sldMkLst>
          <pc:docMk/>
          <pc:sldMk cId="3059572543" sldId="915"/>
        </pc:sldMkLst>
        <pc:spChg chg="mod">
          <ac:chgData name="Minchang Jang" userId="5d9bafdb3db22792" providerId="LiveId" clId="{8D9A7281-B444-467D-87AD-01C50AD2F41A}" dt="2023-06-16T12:45:15.620" v="19803" actId="6549"/>
          <ac:spMkLst>
            <pc:docMk/>
            <pc:sldMk cId="3059572543" sldId="915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5:22.853" v="19804" actId="255"/>
        <pc:sldMkLst>
          <pc:docMk/>
          <pc:sldMk cId="3660115950" sldId="916"/>
        </pc:sldMkLst>
        <pc:spChg chg="mod">
          <ac:chgData name="Minchang Jang" userId="5d9bafdb3db22792" providerId="LiveId" clId="{8D9A7281-B444-467D-87AD-01C50AD2F41A}" dt="2023-06-16T12:45:22.853" v="19804" actId="255"/>
          <ac:spMkLst>
            <pc:docMk/>
            <pc:sldMk cId="3660115950" sldId="916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3:33.688" v="19782" actId="20577"/>
        <pc:sldMkLst>
          <pc:docMk/>
          <pc:sldMk cId="677861861" sldId="918"/>
        </pc:sldMkLst>
        <pc:spChg chg="mod">
          <ac:chgData name="Minchang Jang" userId="5d9bafdb3db22792" providerId="LiveId" clId="{8D9A7281-B444-467D-87AD-01C50AD2F41A}" dt="2023-06-16T12:43:33.688" v="19782" actId="20577"/>
          <ac:spMkLst>
            <pc:docMk/>
            <pc:sldMk cId="677861861" sldId="91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7:09.066" v="19823" actId="6549"/>
        <pc:sldMkLst>
          <pc:docMk/>
          <pc:sldMk cId="3012988424" sldId="920"/>
        </pc:sldMkLst>
        <pc:spChg chg="mod">
          <ac:chgData name="Minchang Jang" userId="5d9bafdb3db22792" providerId="LiveId" clId="{8D9A7281-B444-467D-87AD-01C50AD2F41A}" dt="2023-06-16T12:47:09.066" v="19823" actId="6549"/>
          <ac:spMkLst>
            <pc:docMk/>
            <pc:sldMk cId="3012988424" sldId="92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7:20.650" v="19827" actId="6549"/>
        <pc:sldMkLst>
          <pc:docMk/>
          <pc:sldMk cId="3521136689" sldId="921"/>
        </pc:sldMkLst>
        <pc:spChg chg="mod">
          <ac:chgData name="Minchang Jang" userId="5d9bafdb3db22792" providerId="LiveId" clId="{8D9A7281-B444-467D-87AD-01C50AD2F41A}" dt="2023-06-16T12:47:20.650" v="19827" actId="6549"/>
          <ac:spMkLst>
            <pc:docMk/>
            <pc:sldMk cId="3521136689" sldId="92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7:44.280" v="19831" actId="255"/>
        <pc:sldMkLst>
          <pc:docMk/>
          <pc:sldMk cId="463047379" sldId="922"/>
        </pc:sldMkLst>
        <pc:spChg chg="mod">
          <ac:chgData name="Minchang Jang" userId="5d9bafdb3db22792" providerId="LiveId" clId="{8D9A7281-B444-467D-87AD-01C50AD2F41A}" dt="2023-06-16T12:47:44.280" v="19831" actId="255"/>
          <ac:spMkLst>
            <pc:docMk/>
            <pc:sldMk cId="463047379" sldId="922"/>
            <ac:spMk id="2" creationId="{E70CEF53-FBE6-D8C0-7D02-607A5FA7B9FC}"/>
          </ac:spMkLst>
        </pc:spChg>
      </pc:sldChg>
      <pc:sldChg chg="addSp modSp add mod">
        <pc:chgData name="Minchang Jang" userId="5d9bafdb3db22792" providerId="LiveId" clId="{8D9A7281-B444-467D-87AD-01C50AD2F41A}" dt="2023-06-15T00:16:24.321" v="231" actId="1038"/>
        <pc:sldMkLst>
          <pc:docMk/>
          <pc:sldMk cId="2068469412" sldId="923"/>
        </pc:sldMkLst>
        <pc:spChg chg="mod">
          <ac:chgData name="Minchang Jang" userId="5d9bafdb3db22792" providerId="LiveId" clId="{8D9A7281-B444-467D-87AD-01C50AD2F41A}" dt="2023-06-15T00:15:22.288" v="202" actId="20577"/>
          <ac:spMkLst>
            <pc:docMk/>
            <pc:sldMk cId="2068469412" sldId="923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0:15:52.923" v="224" actId="13926"/>
          <ac:spMkLst>
            <pc:docMk/>
            <pc:sldMk cId="2068469412" sldId="923"/>
            <ac:spMk id="5" creationId="{323A8E27-DEAE-AAA1-D5D4-6C12F1473409}"/>
          </ac:spMkLst>
        </pc:spChg>
        <pc:picChg chg="add mod">
          <ac:chgData name="Minchang Jang" userId="5d9bafdb3db22792" providerId="LiveId" clId="{8D9A7281-B444-467D-87AD-01C50AD2F41A}" dt="2023-06-15T00:16:24.321" v="231" actId="1038"/>
          <ac:picMkLst>
            <pc:docMk/>
            <pc:sldMk cId="2068469412" sldId="923"/>
            <ac:picMk id="7" creationId="{A8014E5E-502E-B7AF-EAFE-A08F5F2ABA67}"/>
          </ac:picMkLst>
        </pc:picChg>
      </pc:sldChg>
      <pc:sldChg chg="add del">
        <pc:chgData name="Minchang Jang" userId="5d9bafdb3db22792" providerId="LiveId" clId="{8D9A7281-B444-467D-87AD-01C50AD2F41A}" dt="2023-06-14T23:57:50.505" v="1" actId="47"/>
        <pc:sldMkLst>
          <pc:docMk/>
          <pc:sldMk cId="2936931189" sldId="923"/>
        </pc:sldMkLst>
      </pc:sldChg>
      <pc:sldChg chg="addSp delSp modSp add mod">
        <pc:chgData name="Minchang Jang" userId="5d9bafdb3db22792" providerId="LiveId" clId="{8D9A7281-B444-467D-87AD-01C50AD2F41A}" dt="2023-06-15T00:38:34.143" v="780" actId="20577"/>
        <pc:sldMkLst>
          <pc:docMk/>
          <pc:sldMk cId="3589275068" sldId="924"/>
        </pc:sldMkLst>
        <pc:spChg chg="mod">
          <ac:chgData name="Minchang Jang" userId="5d9bafdb3db22792" providerId="LiveId" clId="{8D9A7281-B444-467D-87AD-01C50AD2F41A}" dt="2023-06-15T00:33:54.302" v="289" actId="20577"/>
          <ac:spMkLst>
            <pc:docMk/>
            <pc:sldMk cId="3589275068" sldId="924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0:16:44.842" v="233"/>
          <ac:spMkLst>
            <pc:docMk/>
            <pc:sldMk cId="3589275068" sldId="924"/>
            <ac:spMk id="3" creationId="{E06A0340-3FD7-9797-D084-87FDD5914DEC}"/>
          </ac:spMkLst>
        </pc:spChg>
        <pc:spChg chg="del mod">
          <ac:chgData name="Minchang Jang" userId="5d9bafdb3db22792" providerId="LiveId" clId="{8D9A7281-B444-467D-87AD-01C50AD2F41A}" dt="2023-06-15T00:16:48.782" v="235" actId="478"/>
          <ac:spMkLst>
            <pc:docMk/>
            <pc:sldMk cId="3589275068" sldId="924"/>
            <ac:spMk id="5" creationId="{323A8E27-DEAE-AAA1-D5D4-6C12F1473409}"/>
          </ac:spMkLst>
        </pc:spChg>
        <pc:spChg chg="add mod">
          <ac:chgData name="Minchang Jang" userId="5d9bafdb3db22792" providerId="LiveId" clId="{8D9A7281-B444-467D-87AD-01C50AD2F41A}" dt="2023-06-15T00:38:34.143" v="780" actId="20577"/>
          <ac:spMkLst>
            <pc:docMk/>
            <pc:sldMk cId="3589275068" sldId="924"/>
            <ac:spMk id="9" creationId="{10AF206E-C33F-AF47-992F-D562B672E0E4}"/>
          </ac:spMkLst>
        </pc:spChg>
        <pc:spChg chg="add mod">
          <ac:chgData name="Minchang Jang" userId="5d9bafdb3db22792" providerId="LiveId" clId="{8D9A7281-B444-467D-87AD-01C50AD2F41A}" dt="2023-06-15T00:38:25.572" v="774" actId="1076"/>
          <ac:spMkLst>
            <pc:docMk/>
            <pc:sldMk cId="3589275068" sldId="924"/>
            <ac:spMk id="11" creationId="{415E3612-519A-712F-42CA-5FC30A296CDB}"/>
          </ac:spMkLst>
        </pc:spChg>
        <pc:picChg chg="del">
          <ac:chgData name="Minchang Jang" userId="5d9bafdb3db22792" providerId="LiveId" clId="{8D9A7281-B444-467D-87AD-01C50AD2F41A}" dt="2023-06-15T00:16:49.182" v="236" actId="478"/>
          <ac:picMkLst>
            <pc:docMk/>
            <pc:sldMk cId="3589275068" sldId="924"/>
            <ac:picMk id="7" creationId="{A8014E5E-502E-B7AF-EAFE-A08F5F2ABA67}"/>
          </ac:picMkLst>
        </pc:picChg>
        <pc:picChg chg="add mod">
          <ac:chgData name="Minchang Jang" userId="5d9bafdb3db22792" providerId="LiveId" clId="{8D9A7281-B444-467D-87AD-01C50AD2F41A}" dt="2023-06-15T00:38:21.838" v="773" actId="1076"/>
          <ac:picMkLst>
            <pc:docMk/>
            <pc:sldMk cId="3589275068" sldId="924"/>
            <ac:picMk id="8" creationId="{12B5190E-AA43-3D43-7A08-A87E253F91EC}"/>
          </ac:picMkLst>
        </pc:picChg>
      </pc:sldChg>
      <pc:sldChg chg="modSp add mod">
        <pc:chgData name="Minchang Jang" userId="5d9bafdb3db22792" providerId="LiveId" clId="{8D9A7281-B444-467D-87AD-01C50AD2F41A}" dt="2023-06-15T00:50:45.304" v="2082" actId="1036"/>
        <pc:sldMkLst>
          <pc:docMk/>
          <pc:sldMk cId="3610137033" sldId="925"/>
        </pc:sldMkLst>
        <pc:spChg chg="mod">
          <ac:chgData name="Minchang Jang" userId="5d9bafdb3db22792" providerId="LiveId" clId="{8D9A7281-B444-467D-87AD-01C50AD2F41A}" dt="2023-06-15T00:39:20.622" v="899" actId="20577"/>
          <ac:spMkLst>
            <pc:docMk/>
            <pc:sldMk cId="3610137033" sldId="925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0:46:57.569" v="1394" actId="20577"/>
          <ac:spMkLst>
            <pc:docMk/>
            <pc:sldMk cId="3610137033" sldId="925"/>
            <ac:spMk id="9" creationId="{10AF206E-C33F-AF47-992F-D562B672E0E4}"/>
          </ac:spMkLst>
        </pc:spChg>
        <pc:spChg chg="mod">
          <ac:chgData name="Minchang Jang" userId="5d9bafdb3db22792" providerId="LiveId" clId="{8D9A7281-B444-467D-87AD-01C50AD2F41A}" dt="2023-06-15T00:41:56.068" v="1238" actId="6549"/>
          <ac:spMkLst>
            <pc:docMk/>
            <pc:sldMk cId="3610137033" sldId="925"/>
            <ac:spMk id="11" creationId="{415E3612-519A-712F-42CA-5FC30A296CDB}"/>
          </ac:spMkLst>
        </pc:spChg>
        <pc:spChg chg="mod">
          <ac:chgData name="Minchang Jang" userId="5d9bafdb3db22792" providerId="LiveId" clId="{8D9A7281-B444-467D-87AD-01C50AD2F41A}" dt="2023-06-15T00:50:45.304" v="2082" actId="1036"/>
          <ac:spMkLst>
            <pc:docMk/>
            <pc:sldMk cId="3610137033" sldId="925"/>
            <ac:spMk id="13" creationId="{D96B59F0-64DC-140A-5866-929ED0E028F0}"/>
          </ac:spMkLst>
        </pc:spChg>
      </pc:sldChg>
      <pc:sldChg chg="addSp delSp modSp add mod">
        <pc:chgData name="Minchang Jang" userId="5d9bafdb3db22792" providerId="LiveId" clId="{8D9A7281-B444-467D-87AD-01C50AD2F41A}" dt="2023-06-15T00:51:17.651" v="2096" actId="20577"/>
        <pc:sldMkLst>
          <pc:docMk/>
          <pc:sldMk cId="1482485345" sldId="926"/>
        </pc:sldMkLst>
        <pc:spChg chg="mod">
          <ac:chgData name="Minchang Jang" userId="5d9bafdb3db22792" providerId="LiveId" clId="{8D9A7281-B444-467D-87AD-01C50AD2F41A}" dt="2023-06-15T00:49:35.922" v="1811" actId="6549"/>
          <ac:spMkLst>
            <pc:docMk/>
            <pc:sldMk cId="1482485345" sldId="926"/>
            <ac:spMk id="2" creationId="{E70CEF53-FBE6-D8C0-7D02-607A5FA7B9FC}"/>
          </ac:spMkLst>
        </pc:spChg>
        <pc:spChg chg="add mod">
          <ac:chgData name="Minchang Jang" userId="5d9bafdb3db22792" providerId="LiveId" clId="{8D9A7281-B444-467D-87AD-01C50AD2F41A}" dt="2023-06-15T00:49:38.234" v="1812" actId="1076"/>
          <ac:spMkLst>
            <pc:docMk/>
            <pc:sldMk cId="1482485345" sldId="926"/>
            <ac:spMk id="5" creationId="{FD6E8C63-381D-5947-EA3E-5E4A325ED981}"/>
          </ac:spMkLst>
        </pc:spChg>
        <pc:spChg chg="del">
          <ac:chgData name="Minchang Jang" userId="5d9bafdb3db22792" providerId="LiveId" clId="{8D9A7281-B444-467D-87AD-01C50AD2F41A}" dt="2023-06-15T00:47:36.560" v="1399" actId="478"/>
          <ac:spMkLst>
            <pc:docMk/>
            <pc:sldMk cId="1482485345" sldId="926"/>
            <ac:spMk id="9" creationId="{10AF206E-C33F-AF47-992F-D562B672E0E4}"/>
          </ac:spMkLst>
        </pc:spChg>
        <pc:spChg chg="mod">
          <ac:chgData name="Minchang Jang" userId="5d9bafdb3db22792" providerId="LiveId" clId="{8D9A7281-B444-467D-87AD-01C50AD2F41A}" dt="2023-06-15T00:50:55.314" v="2085" actId="1036"/>
          <ac:spMkLst>
            <pc:docMk/>
            <pc:sldMk cId="1482485345" sldId="926"/>
            <ac:spMk id="10" creationId="{05A495C8-5C5E-D201-417E-636E715CFCE6}"/>
          </ac:spMkLst>
        </pc:spChg>
        <pc:spChg chg="del mod">
          <ac:chgData name="Minchang Jang" userId="5d9bafdb3db22792" providerId="LiveId" clId="{8D9A7281-B444-467D-87AD-01C50AD2F41A}" dt="2023-06-15T00:47:35.097" v="1398" actId="478"/>
          <ac:spMkLst>
            <pc:docMk/>
            <pc:sldMk cId="1482485345" sldId="926"/>
            <ac:spMk id="11" creationId="{415E3612-519A-712F-42CA-5FC30A296CDB}"/>
          </ac:spMkLst>
        </pc:spChg>
        <pc:spChg chg="mod">
          <ac:chgData name="Minchang Jang" userId="5d9bafdb3db22792" providerId="LiveId" clId="{8D9A7281-B444-467D-87AD-01C50AD2F41A}" dt="2023-06-15T00:50:39.307" v="2075" actId="1036"/>
          <ac:spMkLst>
            <pc:docMk/>
            <pc:sldMk cId="1482485345" sldId="926"/>
            <ac:spMk id="13" creationId="{D96B59F0-64DC-140A-5866-929ED0E028F0}"/>
          </ac:spMkLst>
        </pc:spChg>
        <pc:spChg chg="mod">
          <ac:chgData name="Minchang Jang" userId="5d9bafdb3db22792" providerId="LiveId" clId="{8D9A7281-B444-467D-87AD-01C50AD2F41A}" dt="2023-06-15T00:51:17.651" v="2096" actId="20577"/>
          <ac:spMkLst>
            <pc:docMk/>
            <pc:sldMk cId="1482485345" sldId="926"/>
            <ac:spMk id="14" creationId="{3E8D67D8-FCF7-38FF-C40A-7982B7E71A8A}"/>
          </ac:spMkLst>
        </pc:spChg>
        <pc:spChg chg="mod">
          <ac:chgData name="Minchang Jang" userId="5d9bafdb3db22792" providerId="LiveId" clId="{8D9A7281-B444-467D-87AD-01C50AD2F41A}" dt="2023-06-15T00:51:03.736" v="2087" actId="404"/>
          <ac:spMkLst>
            <pc:docMk/>
            <pc:sldMk cId="1482485345" sldId="926"/>
            <ac:spMk id="16" creationId="{4BA986F2-A092-8FFC-348F-59366595F94D}"/>
          </ac:spMkLst>
        </pc:spChg>
        <pc:spChg chg="mod">
          <ac:chgData name="Minchang Jang" userId="5d9bafdb3db22792" providerId="LiveId" clId="{8D9A7281-B444-467D-87AD-01C50AD2F41A}" dt="2023-06-15T00:50:48.496" v="2083"/>
          <ac:spMkLst>
            <pc:docMk/>
            <pc:sldMk cId="1482485345" sldId="926"/>
            <ac:spMk id="17" creationId="{62B02522-60F8-3C54-974F-520746B3AD4E}"/>
          </ac:spMkLst>
        </pc:spChg>
        <pc:grpChg chg="add mod">
          <ac:chgData name="Minchang Jang" userId="5d9bafdb3db22792" providerId="LiveId" clId="{8D9A7281-B444-467D-87AD-01C50AD2F41A}" dt="2023-06-15T00:50:48.496" v="2083"/>
          <ac:grpSpMkLst>
            <pc:docMk/>
            <pc:sldMk cId="1482485345" sldId="926"/>
            <ac:grpSpMk id="7" creationId="{662E17DE-3C81-FA6D-3CCC-44ECC8C07FB7}"/>
          </ac:grpSpMkLst>
        </pc:grpChg>
        <pc:grpChg chg="mod">
          <ac:chgData name="Minchang Jang" userId="5d9bafdb3db22792" providerId="LiveId" clId="{8D9A7281-B444-467D-87AD-01C50AD2F41A}" dt="2023-06-15T00:49:41.942" v="1813" actId="1076"/>
          <ac:grpSpMkLst>
            <pc:docMk/>
            <pc:sldMk cId="1482485345" sldId="926"/>
            <ac:grpSpMk id="12" creationId="{B86F1677-3DCA-226F-1FA1-BC0DB35A1402}"/>
          </ac:grpSpMkLst>
        </pc:grpChg>
        <pc:picChg chg="del">
          <ac:chgData name="Minchang Jang" userId="5d9bafdb3db22792" providerId="LiveId" clId="{8D9A7281-B444-467D-87AD-01C50AD2F41A}" dt="2023-06-15T00:47:32.643" v="1396" actId="478"/>
          <ac:picMkLst>
            <pc:docMk/>
            <pc:sldMk cId="1482485345" sldId="926"/>
            <ac:picMk id="8" creationId="{12B5190E-AA43-3D43-7A08-A87E253F91EC}"/>
          </ac:picMkLst>
        </pc:picChg>
      </pc:sldChg>
      <pc:sldChg chg="modSp add mod">
        <pc:chgData name="Minchang Jang" userId="5d9bafdb3db22792" providerId="LiveId" clId="{8D9A7281-B444-467D-87AD-01C50AD2F41A}" dt="2023-06-15T00:56:28.692" v="2961" actId="20577"/>
        <pc:sldMkLst>
          <pc:docMk/>
          <pc:sldMk cId="2556791749" sldId="927"/>
        </pc:sldMkLst>
        <pc:spChg chg="mod">
          <ac:chgData name="Minchang Jang" userId="5d9bafdb3db22792" providerId="LiveId" clId="{8D9A7281-B444-467D-87AD-01C50AD2F41A}" dt="2023-06-15T00:52:54.296" v="2328" actId="20577"/>
          <ac:spMkLst>
            <pc:docMk/>
            <pc:sldMk cId="2556791749" sldId="927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0:54:31.816" v="2352" actId="13926"/>
          <ac:spMkLst>
            <pc:docMk/>
            <pc:sldMk cId="2556791749" sldId="927"/>
            <ac:spMk id="5" creationId="{FD6E8C63-381D-5947-EA3E-5E4A325ED981}"/>
          </ac:spMkLst>
        </pc:spChg>
        <pc:spChg chg="mod">
          <ac:chgData name="Minchang Jang" userId="5d9bafdb3db22792" providerId="LiveId" clId="{8D9A7281-B444-467D-87AD-01C50AD2F41A}" dt="2023-06-15T00:56:28.692" v="2961" actId="20577"/>
          <ac:spMkLst>
            <pc:docMk/>
            <pc:sldMk cId="2556791749" sldId="927"/>
            <ac:spMk id="13" creationId="{D96B59F0-64DC-140A-5866-929ED0E028F0}"/>
          </ac:spMkLst>
        </pc:spChg>
        <pc:spChg chg="mod">
          <ac:chgData name="Minchang Jang" userId="5d9bafdb3db22792" providerId="LiveId" clId="{8D9A7281-B444-467D-87AD-01C50AD2F41A}" dt="2023-06-15T00:56:16.367" v="2960" actId="6549"/>
          <ac:spMkLst>
            <pc:docMk/>
            <pc:sldMk cId="2556791749" sldId="927"/>
            <ac:spMk id="14" creationId="{3E8D67D8-FCF7-38FF-C40A-7982B7E71A8A}"/>
          </ac:spMkLst>
        </pc:spChg>
      </pc:sldChg>
      <pc:sldChg chg="delSp modSp add mod">
        <pc:chgData name="Minchang Jang" userId="5d9bafdb3db22792" providerId="LiveId" clId="{8D9A7281-B444-467D-87AD-01C50AD2F41A}" dt="2023-06-15T00:58:54.761" v="3627" actId="478"/>
        <pc:sldMkLst>
          <pc:docMk/>
          <pc:sldMk cId="785678704" sldId="928"/>
        </pc:sldMkLst>
        <pc:spChg chg="mod">
          <ac:chgData name="Minchang Jang" userId="5d9bafdb3db22792" providerId="LiveId" clId="{8D9A7281-B444-467D-87AD-01C50AD2F41A}" dt="2023-06-15T00:58:43.068" v="3626" actId="20577"/>
          <ac:spMkLst>
            <pc:docMk/>
            <pc:sldMk cId="785678704" sldId="928"/>
            <ac:spMk id="2" creationId="{E70CEF53-FBE6-D8C0-7D02-607A5FA7B9FC}"/>
          </ac:spMkLst>
        </pc:spChg>
        <pc:spChg chg="del">
          <ac:chgData name="Minchang Jang" userId="5d9bafdb3db22792" providerId="LiveId" clId="{8D9A7281-B444-467D-87AD-01C50AD2F41A}" dt="2023-06-15T00:57:33.333" v="3209" actId="478"/>
          <ac:spMkLst>
            <pc:docMk/>
            <pc:sldMk cId="785678704" sldId="928"/>
            <ac:spMk id="5" creationId="{FD6E8C63-381D-5947-EA3E-5E4A325ED981}"/>
          </ac:spMkLst>
        </pc:spChg>
        <pc:grpChg chg="del">
          <ac:chgData name="Minchang Jang" userId="5d9bafdb3db22792" providerId="LiveId" clId="{8D9A7281-B444-467D-87AD-01C50AD2F41A}" dt="2023-06-15T00:58:54.761" v="3627" actId="478"/>
          <ac:grpSpMkLst>
            <pc:docMk/>
            <pc:sldMk cId="785678704" sldId="928"/>
            <ac:grpSpMk id="12" creationId="{B86F1677-3DCA-226F-1FA1-BC0DB35A1402}"/>
          </ac:grpSpMkLst>
        </pc:grpChg>
      </pc:sldChg>
      <pc:sldChg chg="addSp modSp add mod">
        <pc:chgData name="Minchang Jang" userId="5d9bafdb3db22792" providerId="LiveId" clId="{8D9A7281-B444-467D-87AD-01C50AD2F41A}" dt="2023-06-15T01:02:08.978" v="3651" actId="13926"/>
        <pc:sldMkLst>
          <pc:docMk/>
          <pc:sldMk cId="2386009705" sldId="929"/>
        </pc:sldMkLst>
        <pc:spChg chg="mod">
          <ac:chgData name="Minchang Jang" userId="5d9bafdb3db22792" providerId="LiveId" clId="{8D9A7281-B444-467D-87AD-01C50AD2F41A}" dt="2023-06-15T01:01:03.803" v="3629" actId="6549"/>
          <ac:spMkLst>
            <pc:docMk/>
            <pc:sldMk cId="2386009705" sldId="929"/>
            <ac:spMk id="2" creationId="{E70CEF53-FBE6-D8C0-7D02-607A5FA7B9FC}"/>
          </ac:spMkLst>
        </pc:spChg>
        <pc:spChg chg="add mod">
          <ac:chgData name="Minchang Jang" userId="5d9bafdb3db22792" providerId="LiveId" clId="{8D9A7281-B444-467D-87AD-01C50AD2F41A}" dt="2023-06-15T01:02:08.978" v="3651" actId="13926"/>
          <ac:spMkLst>
            <pc:docMk/>
            <pc:sldMk cId="2386009705" sldId="929"/>
            <ac:spMk id="5" creationId="{361E0353-2339-5242-C5CD-DE020486DBFC}"/>
          </ac:spMkLst>
        </pc:spChg>
      </pc:sldChg>
      <pc:sldChg chg="modSp add mod">
        <pc:chgData name="Minchang Jang" userId="5d9bafdb3db22792" providerId="LiveId" clId="{8D9A7281-B444-467D-87AD-01C50AD2F41A}" dt="2023-06-15T01:02:38.341" v="3657" actId="13926"/>
        <pc:sldMkLst>
          <pc:docMk/>
          <pc:sldMk cId="3519045158" sldId="930"/>
        </pc:sldMkLst>
        <pc:spChg chg="mod">
          <ac:chgData name="Minchang Jang" userId="5d9bafdb3db22792" providerId="LiveId" clId="{8D9A7281-B444-467D-87AD-01C50AD2F41A}" dt="2023-06-15T01:02:38.341" v="3657" actId="13926"/>
          <ac:spMkLst>
            <pc:docMk/>
            <pc:sldMk cId="3519045158" sldId="930"/>
            <ac:spMk id="5" creationId="{361E0353-2339-5242-C5CD-DE020486DBFC}"/>
          </ac:spMkLst>
        </pc:spChg>
      </pc:sldChg>
      <pc:sldChg chg="modSp add mod">
        <pc:chgData name="Minchang Jang" userId="5d9bafdb3db22792" providerId="LiveId" clId="{8D9A7281-B444-467D-87AD-01C50AD2F41A}" dt="2023-06-15T01:02:53.655" v="3663" actId="13926"/>
        <pc:sldMkLst>
          <pc:docMk/>
          <pc:sldMk cId="700266120" sldId="931"/>
        </pc:sldMkLst>
        <pc:spChg chg="mod">
          <ac:chgData name="Minchang Jang" userId="5d9bafdb3db22792" providerId="LiveId" clId="{8D9A7281-B444-467D-87AD-01C50AD2F41A}" dt="2023-06-15T01:02:53.655" v="3663" actId="13926"/>
          <ac:spMkLst>
            <pc:docMk/>
            <pc:sldMk cId="700266120" sldId="931"/>
            <ac:spMk id="5" creationId="{361E0353-2339-5242-C5CD-DE020486DBFC}"/>
          </ac:spMkLst>
        </pc:spChg>
      </pc:sldChg>
      <pc:sldChg chg="modSp add mod">
        <pc:chgData name="Minchang Jang" userId="5d9bafdb3db22792" providerId="LiveId" clId="{8D9A7281-B444-467D-87AD-01C50AD2F41A}" dt="2023-06-15T01:07:46.242" v="3910" actId="1076"/>
        <pc:sldMkLst>
          <pc:docMk/>
          <pc:sldMk cId="3254664263" sldId="932"/>
        </pc:sldMkLst>
        <pc:spChg chg="mod">
          <ac:chgData name="Minchang Jang" userId="5d9bafdb3db22792" providerId="LiveId" clId="{8D9A7281-B444-467D-87AD-01C50AD2F41A}" dt="2023-06-15T01:07:41.141" v="3909" actId="20577"/>
          <ac:spMkLst>
            <pc:docMk/>
            <pc:sldMk cId="3254664263" sldId="932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1:07:46.242" v="3910" actId="1076"/>
          <ac:spMkLst>
            <pc:docMk/>
            <pc:sldMk cId="3254664263" sldId="932"/>
            <ac:spMk id="5" creationId="{361E0353-2339-5242-C5CD-DE020486DBFC}"/>
          </ac:spMkLst>
        </pc:spChg>
      </pc:sldChg>
      <pc:sldChg chg="addSp delSp modSp add mod ord">
        <pc:chgData name="Minchang Jang" userId="5d9bafdb3db22792" providerId="LiveId" clId="{8D9A7281-B444-467D-87AD-01C50AD2F41A}" dt="2023-06-16T11:45:24.308" v="16777" actId="1076"/>
        <pc:sldMkLst>
          <pc:docMk/>
          <pc:sldMk cId="3210720157" sldId="933"/>
        </pc:sldMkLst>
        <pc:spChg chg="mod">
          <ac:chgData name="Minchang Jang" userId="5d9bafdb3db22792" providerId="LiveId" clId="{8D9A7281-B444-467D-87AD-01C50AD2F41A}" dt="2023-06-16T11:45:07.191" v="16776" actId="20577"/>
          <ac:spMkLst>
            <pc:docMk/>
            <pc:sldMk cId="3210720157" sldId="933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1:10:16.412" v="3955" actId="20577"/>
          <ac:spMkLst>
            <pc:docMk/>
            <pc:sldMk cId="3210720157" sldId="933"/>
            <ac:spMk id="3" creationId="{E06A0340-3FD7-9797-D084-87FDD5914DEC}"/>
          </ac:spMkLst>
        </pc:spChg>
        <pc:spChg chg="del mod">
          <ac:chgData name="Minchang Jang" userId="5d9bafdb3db22792" providerId="LiveId" clId="{8D9A7281-B444-467D-87AD-01C50AD2F41A}" dt="2023-06-16T11:43:52.335" v="16599" actId="478"/>
          <ac:spMkLst>
            <pc:docMk/>
            <pc:sldMk cId="3210720157" sldId="933"/>
            <ac:spMk id="5" creationId="{361E0353-2339-5242-C5CD-DE020486DBFC}"/>
          </ac:spMkLst>
        </pc:spChg>
        <pc:picChg chg="add mod">
          <ac:chgData name="Minchang Jang" userId="5d9bafdb3db22792" providerId="LiveId" clId="{8D9A7281-B444-467D-87AD-01C50AD2F41A}" dt="2023-06-16T11:45:24.308" v="16777" actId="1076"/>
          <ac:picMkLst>
            <pc:docMk/>
            <pc:sldMk cId="3210720157" sldId="933"/>
            <ac:picMk id="8" creationId="{15FF3630-71D7-EB2A-9B6B-FFCE018E1877}"/>
          </ac:picMkLst>
        </pc:picChg>
      </pc:sldChg>
      <pc:sldChg chg="addSp delSp modSp add mod">
        <pc:chgData name="Minchang Jang" userId="5d9bafdb3db22792" providerId="LiveId" clId="{8D9A7281-B444-467D-87AD-01C50AD2F41A}" dt="2023-06-16T12:48:50.815" v="19858" actId="1035"/>
        <pc:sldMkLst>
          <pc:docMk/>
          <pc:sldMk cId="2757742214" sldId="934"/>
        </pc:sldMkLst>
        <pc:spChg chg="mod">
          <ac:chgData name="Minchang Jang" userId="5d9bafdb3db22792" providerId="LiveId" clId="{8D9A7281-B444-467D-87AD-01C50AD2F41A}" dt="2023-06-15T01:30:45.398" v="5531" actId="20577"/>
          <ac:spMkLst>
            <pc:docMk/>
            <pc:sldMk cId="2757742214" sldId="934"/>
            <ac:spMk id="2" creationId="{E70CEF53-FBE6-D8C0-7D02-607A5FA7B9FC}"/>
          </ac:spMkLst>
        </pc:spChg>
        <pc:spChg chg="del">
          <ac:chgData name="Minchang Jang" userId="5d9bafdb3db22792" providerId="LiveId" clId="{8D9A7281-B444-467D-87AD-01C50AD2F41A}" dt="2023-06-15T01:14:32.880" v="4456" actId="478"/>
          <ac:spMkLst>
            <pc:docMk/>
            <pc:sldMk cId="2757742214" sldId="934"/>
            <ac:spMk id="5" creationId="{361E0353-2339-5242-C5CD-DE020486DBFC}"/>
          </ac:spMkLst>
        </pc:spChg>
        <pc:spChg chg="add mod">
          <ac:chgData name="Minchang Jang" userId="5d9bafdb3db22792" providerId="LiveId" clId="{8D9A7281-B444-467D-87AD-01C50AD2F41A}" dt="2023-06-16T12:48:47.672" v="19846" actId="1035"/>
          <ac:spMkLst>
            <pc:docMk/>
            <pc:sldMk cId="2757742214" sldId="934"/>
            <ac:spMk id="8" creationId="{141A07A1-839E-E240-FE17-0F0D19337CBA}"/>
          </ac:spMkLst>
        </pc:spChg>
        <pc:spChg chg="mod">
          <ac:chgData name="Minchang Jang" userId="5d9bafdb3db22792" providerId="LiveId" clId="{8D9A7281-B444-467D-87AD-01C50AD2F41A}" dt="2023-06-15T01:28:58.795" v="5176" actId="20577"/>
          <ac:spMkLst>
            <pc:docMk/>
            <pc:sldMk cId="2757742214" sldId="934"/>
            <ac:spMk id="10" creationId="{05A495C8-5C5E-D201-417E-636E715CFCE6}"/>
          </ac:spMkLst>
        </pc:spChg>
        <pc:spChg chg="add mod">
          <ac:chgData name="Minchang Jang" userId="5d9bafdb3db22792" providerId="LiveId" clId="{8D9A7281-B444-467D-87AD-01C50AD2F41A}" dt="2023-06-16T12:48:50.815" v="19858" actId="1035"/>
          <ac:spMkLst>
            <pc:docMk/>
            <pc:sldMk cId="2757742214" sldId="934"/>
            <ac:spMk id="11" creationId="{0FEB1C2A-DBCF-AE5E-31E2-9724988D173F}"/>
          </ac:spMkLst>
        </pc:spChg>
        <pc:spChg chg="mod">
          <ac:chgData name="Minchang Jang" userId="5d9bafdb3db22792" providerId="LiveId" clId="{8D9A7281-B444-467D-87AD-01C50AD2F41A}" dt="2023-06-15T05:34:00.202" v="14989" actId="13926"/>
          <ac:spMkLst>
            <pc:docMk/>
            <pc:sldMk cId="2757742214" sldId="934"/>
            <ac:spMk id="16" creationId="{4BA986F2-A092-8FFC-348F-59366595F94D}"/>
          </ac:spMkLst>
        </pc:spChg>
        <pc:grpChg chg="mod">
          <ac:chgData name="Minchang Jang" userId="5d9bafdb3db22792" providerId="LiveId" clId="{8D9A7281-B444-467D-87AD-01C50AD2F41A}" dt="2023-06-15T01:28:34.160" v="5056" actId="1076"/>
          <ac:grpSpMkLst>
            <pc:docMk/>
            <pc:sldMk cId="2757742214" sldId="934"/>
            <ac:grpSpMk id="7" creationId="{662E17DE-3C81-FA6D-3CCC-44ECC8C07FB7}"/>
          </ac:grpSpMkLst>
        </pc:grpChg>
      </pc:sldChg>
      <pc:sldChg chg="modSp add mod">
        <pc:chgData name="Minchang Jang" userId="5d9bafdb3db22792" providerId="LiveId" clId="{8D9A7281-B444-467D-87AD-01C50AD2F41A}" dt="2023-06-16T12:16:25.931" v="18818" actId="2710"/>
        <pc:sldMkLst>
          <pc:docMk/>
          <pc:sldMk cId="3155460558" sldId="935"/>
        </pc:sldMkLst>
        <pc:spChg chg="mod">
          <ac:chgData name="Minchang Jang" userId="5d9bafdb3db22792" providerId="LiveId" clId="{8D9A7281-B444-467D-87AD-01C50AD2F41A}" dt="2023-06-16T12:16:25.931" v="18818" actId="2710"/>
          <ac:spMkLst>
            <pc:docMk/>
            <pc:sldMk cId="3155460558" sldId="935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1:27:00.370" v="4914" actId="20577"/>
          <ac:spMkLst>
            <pc:docMk/>
            <pc:sldMk cId="3155460558" sldId="935"/>
            <ac:spMk id="5" creationId="{361E0353-2339-5242-C5CD-DE020486DBFC}"/>
          </ac:spMkLst>
        </pc:spChg>
      </pc:sldChg>
      <pc:sldChg chg="addSp delSp modSp add mod">
        <pc:chgData name="Minchang Jang" userId="5d9bafdb3db22792" providerId="LiveId" clId="{8D9A7281-B444-467D-87AD-01C50AD2F41A}" dt="2023-06-16T12:48:53.436" v="19866" actId="1035"/>
        <pc:sldMkLst>
          <pc:docMk/>
          <pc:sldMk cId="2678111711" sldId="936"/>
        </pc:sldMkLst>
        <pc:spChg chg="mod">
          <ac:chgData name="Minchang Jang" userId="5d9bafdb3db22792" providerId="LiveId" clId="{8D9A7281-B444-467D-87AD-01C50AD2F41A}" dt="2023-06-15T01:32:15.475" v="5727" actId="6549"/>
          <ac:spMkLst>
            <pc:docMk/>
            <pc:sldMk cId="2678111711" sldId="936"/>
            <ac:spMk id="2" creationId="{E70CEF53-FBE6-D8C0-7D02-607A5FA7B9FC}"/>
          </ac:spMkLst>
        </pc:spChg>
        <pc:spChg chg="add mod">
          <ac:chgData name="Minchang Jang" userId="5d9bafdb3db22792" providerId="LiveId" clId="{8D9A7281-B444-467D-87AD-01C50AD2F41A}" dt="2023-06-15T01:32:36.968" v="5734" actId="13926"/>
          <ac:spMkLst>
            <pc:docMk/>
            <pc:sldMk cId="2678111711" sldId="936"/>
            <ac:spMk id="5" creationId="{00F1B84D-6953-0DD1-6D61-1EF7794B274F}"/>
          </ac:spMkLst>
        </pc:spChg>
        <pc:spChg chg="del">
          <ac:chgData name="Minchang Jang" userId="5d9bafdb3db22792" providerId="LiveId" clId="{8D9A7281-B444-467D-87AD-01C50AD2F41A}" dt="2023-06-15T01:31:45.021" v="5638" actId="478"/>
          <ac:spMkLst>
            <pc:docMk/>
            <pc:sldMk cId="2678111711" sldId="936"/>
            <ac:spMk id="8" creationId="{141A07A1-839E-E240-FE17-0F0D19337CBA}"/>
          </ac:spMkLst>
        </pc:spChg>
        <pc:spChg chg="del">
          <ac:chgData name="Minchang Jang" userId="5d9bafdb3db22792" providerId="LiveId" clId="{8D9A7281-B444-467D-87AD-01C50AD2F41A}" dt="2023-06-15T01:31:47.331" v="5639" actId="478"/>
          <ac:spMkLst>
            <pc:docMk/>
            <pc:sldMk cId="2678111711" sldId="936"/>
            <ac:spMk id="11" creationId="{0FEB1C2A-DBCF-AE5E-31E2-9724988D173F}"/>
          </ac:spMkLst>
        </pc:spChg>
        <pc:spChg chg="mod">
          <ac:chgData name="Minchang Jang" userId="5d9bafdb3db22792" providerId="LiveId" clId="{8D9A7281-B444-467D-87AD-01C50AD2F41A}" dt="2023-06-15T01:31:53.894" v="5641"/>
          <ac:spMkLst>
            <pc:docMk/>
            <pc:sldMk cId="2678111711" sldId="936"/>
            <ac:spMk id="12" creationId="{A72388F7-72FF-71F3-5869-E5D9481B15C6}"/>
          </ac:spMkLst>
        </pc:spChg>
        <pc:spChg chg="mod">
          <ac:chgData name="Minchang Jang" userId="5d9bafdb3db22792" providerId="LiveId" clId="{8D9A7281-B444-467D-87AD-01C50AD2F41A}" dt="2023-06-15T01:31:53.894" v="5641"/>
          <ac:spMkLst>
            <pc:docMk/>
            <pc:sldMk cId="2678111711" sldId="936"/>
            <ac:spMk id="13" creationId="{9A8F092C-3A9B-DE6F-FA89-721665D2D44B}"/>
          </ac:spMkLst>
        </pc:spChg>
        <pc:spChg chg="mod">
          <ac:chgData name="Minchang Jang" userId="5d9bafdb3db22792" providerId="LiveId" clId="{8D9A7281-B444-467D-87AD-01C50AD2F41A}" dt="2023-06-15T01:31:53.894" v="5641"/>
          <ac:spMkLst>
            <pc:docMk/>
            <pc:sldMk cId="2678111711" sldId="936"/>
            <ac:spMk id="14" creationId="{5DBA3332-A7C1-F6F2-C8F4-0221C7B7BF6A}"/>
          </ac:spMkLst>
        </pc:spChg>
        <pc:spChg chg="add mod">
          <ac:chgData name="Minchang Jang" userId="5d9bafdb3db22792" providerId="LiveId" clId="{8D9A7281-B444-467D-87AD-01C50AD2F41A}" dt="2023-06-16T12:48:53.436" v="19866" actId="1035"/>
          <ac:spMkLst>
            <pc:docMk/>
            <pc:sldMk cId="2678111711" sldId="936"/>
            <ac:spMk id="18" creationId="{74220E97-79BB-622A-664E-A2741A988D2E}"/>
          </ac:spMkLst>
        </pc:spChg>
        <pc:grpChg chg="del">
          <ac:chgData name="Minchang Jang" userId="5d9bafdb3db22792" providerId="LiveId" clId="{8D9A7281-B444-467D-87AD-01C50AD2F41A}" dt="2023-06-15T01:31:49.693" v="5640" actId="478"/>
          <ac:grpSpMkLst>
            <pc:docMk/>
            <pc:sldMk cId="2678111711" sldId="936"/>
            <ac:grpSpMk id="7" creationId="{662E17DE-3C81-FA6D-3CCC-44ECC8C07FB7}"/>
          </ac:grpSpMkLst>
        </pc:grpChg>
        <pc:grpChg chg="add mod">
          <ac:chgData name="Minchang Jang" userId="5d9bafdb3db22792" providerId="LiveId" clId="{8D9A7281-B444-467D-87AD-01C50AD2F41A}" dt="2023-06-15T01:31:53.894" v="5641"/>
          <ac:grpSpMkLst>
            <pc:docMk/>
            <pc:sldMk cId="2678111711" sldId="936"/>
            <ac:grpSpMk id="9" creationId="{2BA39D64-B5D7-F44E-C7E3-1A438A420014}"/>
          </ac:grpSpMkLst>
        </pc:grpChg>
        <pc:picChg chg="add del">
          <ac:chgData name="Minchang Jang" userId="5d9bafdb3db22792" providerId="LiveId" clId="{8D9A7281-B444-467D-87AD-01C50AD2F41A}" dt="2023-06-15T01:42:32.443" v="5749" actId="478"/>
          <ac:picMkLst>
            <pc:docMk/>
            <pc:sldMk cId="2678111711" sldId="936"/>
            <ac:picMk id="20" creationId="{B0FE62D8-FCA1-1DD5-402B-1A7A556660C3}"/>
          </ac:picMkLst>
        </pc:picChg>
      </pc:sldChg>
      <pc:sldChg chg="delSp modSp add mod">
        <pc:chgData name="Minchang Jang" userId="5d9bafdb3db22792" providerId="LiveId" clId="{8D9A7281-B444-467D-87AD-01C50AD2F41A}" dt="2023-06-15T01:43:11.983" v="5864" actId="20577"/>
        <pc:sldMkLst>
          <pc:docMk/>
          <pc:sldMk cId="1403727935" sldId="937"/>
        </pc:sldMkLst>
        <pc:spChg chg="mod">
          <ac:chgData name="Minchang Jang" userId="5d9bafdb3db22792" providerId="LiveId" clId="{8D9A7281-B444-467D-87AD-01C50AD2F41A}" dt="2023-06-15T01:43:11.983" v="5864" actId="20577"/>
          <ac:spMkLst>
            <pc:docMk/>
            <pc:sldMk cId="1403727935" sldId="937"/>
            <ac:spMk id="2" creationId="{E70CEF53-FBE6-D8C0-7D02-607A5FA7B9FC}"/>
          </ac:spMkLst>
        </pc:spChg>
        <pc:spChg chg="del">
          <ac:chgData name="Minchang Jang" userId="5d9bafdb3db22792" providerId="LiveId" clId="{8D9A7281-B444-467D-87AD-01C50AD2F41A}" dt="2023-06-15T01:42:44.699" v="5753" actId="478"/>
          <ac:spMkLst>
            <pc:docMk/>
            <pc:sldMk cId="1403727935" sldId="937"/>
            <ac:spMk id="5" creationId="{00F1B84D-6953-0DD1-6D61-1EF7794B274F}"/>
          </ac:spMkLst>
        </pc:spChg>
        <pc:spChg chg="del">
          <ac:chgData name="Minchang Jang" userId="5d9bafdb3db22792" providerId="LiveId" clId="{8D9A7281-B444-467D-87AD-01C50AD2F41A}" dt="2023-06-15T01:42:42.683" v="5752" actId="478"/>
          <ac:spMkLst>
            <pc:docMk/>
            <pc:sldMk cId="1403727935" sldId="937"/>
            <ac:spMk id="18" creationId="{74220E97-79BB-622A-664E-A2741A988D2E}"/>
          </ac:spMkLst>
        </pc:spChg>
        <pc:picChg chg="mod">
          <ac:chgData name="Minchang Jang" userId="5d9bafdb3db22792" providerId="LiveId" clId="{8D9A7281-B444-467D-87AD-01C50AD2F41A}" dt="2023-06-15T01:43:09.218" v="5855" actId="1076"/>
          <ac:picMkLst>
            <pc:docMk/>
            <pc:sldMk cId="1403727935" sldId="937"/>
            <ac:picMk id="20" creationId="{B0FE62D8-FCA1-1DD5-402B-1A7A556660C3}"/>
          </ac:picMkLst>
        </pc:picChg>
      </pc:sldChg>
      <pc:sldChg chg="addSp delSp modSp add mod">
        <pc:chgData name="Minchang Jang" userId="5d9bafdb3db22792" providerId="LiveId" clId="{8D9A7281-B444-467D-87AD-01C50AD2F41A}" dt="2023-06-15T01:57:04.203" v="6555" actId="1035"/>
        <pc:sldMkLst>
          <pc:docMk/>
          <pc:sldMk cId="736251158" sldId="938"/>
        </pc:sldMkLst>
        <pc:spChg chg="mod">
          <ac:chgData name="Minchang Jang" userId="5d9bafdb3db22792" providerId="LiveId" clId="{8D9A7281-B444-467D-87AD-01C50AD2F41A}" dt="2023-06-15T01:54:21.417" v="6408" actId="20577"/>
          <ac:spMkLst>
            <pc:docMk/>
            <pc:sldMk cId="736251158" sldId="938"/>
            <ac:spMk id="2" creationId="{E70CEF53-FBE6-D8C0-7D02-607A5FA7B9FC}"/>
          </ac:spMkLst>
        </pc:spChg>
        <pc:spChg chg="add mod">
          <ac:chgData name="Minchang Jang" userId="5d9bafdb3db22792" providerId="LiveId" clId="{8D9A7281-B444-467D-87AD-01C50AD2F41A}" dt="2023-06-15T01:54:21.826" v="6409" actId="1076"/>
          <ac:spMkLst>
            <pc:docMk/>
            <pc:sldMk cId="736251158" sldId="938"/>
            <ac:spMk id="5" creationId="{98673964-0E37-2B0C-FEDE-9D41AAF8E352}"/>
          </ac:spMkLst>
        </pc:spChg>
        <pc:spChg chg="mod">
          <ac:chgData name="Minchang Jang" userId="5d9bafdb3db22792" providerId="LiveId" clId="{8D9A7281-B444-467D-87AD-01C50AD2F41A}" dt="2023-06-15T01:52:06.156" v="6010" actId="20577"/>
          <ac:spMkLst>
            <pc:docMk/>
            <pc:sldMk cId="736251158" sldId="938"/>
            <ac:spMk id="8" creationId="{CC55C892-78EF-BD47-2CE1-CAE463F15D5D}"/>
          </ac:spMkLst>
        </pc:spChg>
        <pc:spChg chg="mod">
          <ac:chgData name="Minchang Jang" userId="5d9bafdb3db22792" providerId="LiveId" clId="{8D9A7281-B444-467D-87AD-01C50AD2F41A}" dt="2023-06-15T01:56:58.001" v="6549" actId="1036"/>
          <ac:spMkLst>
            <pc:docMk/>
            <pc:sldMk cId="736251158" sldId="938"/>
            <ac:spMk id="10" creationId="{D51E3A68-DDC0-C467-8E06-7C5590F1934C}"/>
          </ac:spMkLst>
        </pc:spChg>
        <pc:spChg chg="mod">
          <ac:chgData name="Minchang Jang" userId="5d9bafdb3db22792" providerId="LiveId" clId="{8D9A7281-B444-467D-87AD-01C50AD2F41A}" dt="2023-06-15T01:51:57.838" v="5985"/>
          <ac:spMkLst>
            <pc:docMk/>
            <pc:sldMk cId="736251158" sldId="938"/>
            <ac:spMk id="11" creationId="{44503652-7648-E2ED-C178-4275D50343D8}"/>
          </ac:spMkLst>
        </pc:spChg>
        <pc:spChg chg="mod">
          <ac:chgData name="Minchang Jang" userId="5d9bafdb3db22792" providerId="LiveId" clId="{8D9A7281-B444-467D-87AD-01C50AD2F41A}" dt="2023-06-15T01:57:04.203" v="6555" actId="1035"/>
          <ac:spMkLst>
            <pc:docMk/>
            <pc:sldMk cId="736251158" sldId="938"/>
            <ac:spMk id="13" creationId="{9A8F092C-3A9B-DE6F-FA89-721665D2D44B}"/>
          </ac:spMkLst>
        </pc:spChg>
        <pc:grpChg chg="add mod">
          <ac:chgData name="Minchang Jang" userId="5d9bafdb3db22792" providerId="LiveId" clId="{8D9A7281-B444-467D-87AD-01C50AD2F41A}" dt="2023-06-15T01:52:01.491" v="5986" actId="1076"/>
          <ac:grpSpMkLst>
            <pc:docMk/>
            <pc:sldMk cId="736251158" sldId="938"/>
            <ac:grpSpMk id="7" creationId="{50BD6E15-9B67-823A-9765-B18F63876EA4}"/>
          </ac:grpSpMkLst>
        </pc:grpChg>
        <pc:picChg chg="del">
          <ac:chgData name="Minchang Jang" userId="5d9bafdb3db22792" providerId="LiveId" clId="{8D9A7281-B444-467D-87AD-01C50AD2F41A}" dt="2023-06-15T01:51:09.315" v="5878" actId="478"/>
          <ac:picMkLst>
            <pc:docMk/>
            <pc:sldMk cId="736251158" sldId="938"/>
            <ac:picMk id="20" creationId="{B0FE62D8-FCA1-1DD5-402B-1A7A556660C3}"/>
          </ac:picMkLst>
        </pc:picChg>
      </pc:sldChg>
      <pc:sldChg chg="delSp modSp add mod">
        <pc:chgData name="Minchang Jang" userId="5d9bafdb3db22792" providerId="LiveId" clId="{8D9A7281-B444-467D-87AD-01C50AD2F41A}" dt="2023-06-15T01:54:30.145" v="6412" actId="1076"/>
        <pc:sldMkLst>
          <pc:docMk/>
          <pc:sldMk cId="3540417197" sldId="939"/>
        </pc:sldMkLst>
        <pc:spChg chg="mod">
          <ac:chgData name="Minchang Jang" userId="5d9bafdb3db22792" providerId="LiveId" clId="{8D9A7281-B444-467D-87AD-01C50AD2F41A}" dt="2023-06-15T01:54:26.694" v="6411" actId="21"/>
          <ac:spMkLst>
            <pc:docMk/>
            <pc:sldMk cId="3540417197" sldId="939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1:54:30.145" v="6412" actId="1076"/>
          <ac:spMkLst>
            <pc:docMk/>
            <pc:sldMk cId="3540417197" sldId="939"/>
            <ac:spMk id="5" creationId="{98673964-0E37-2B0C-FEDE-9D41AAF8E352}"/>
          </ac:spMkLst>
        </pc:spChg>
        <pc:grpChg chg="del">
          <ac:chgData name="Minchang Jang" userId="5d9bafdb3db22792" providerId="LiveId" clId="{8D9A7281-B444-467D-87AD-01C50AD2F41A}" dt="2023-06-15T01:53:25.275" v="6273" actId="478"/>
          <ac:grpSpMkLst>
            <pc:docMk/>
            <pc:sldMk cId="3540417197" sldId="939"/>
            <ac:grpSpMk id="7" creationId="{50BD6E15-9B67-823A-9765-B18F63876EA4}"/>
          </ac:grpSpMkLst>
        </pc:grpChg>
      </pc:sldChg>
      <pc:sldChg chg="modSp add mod">
        <pc:chgData name="Minchang Jang" userId="5d9bafdb3db22792" providerId="LiveId" clId="{8D9A7281-B444-467D-87AD-01C50AD2F41A}" dt="2023-06-15T01:55:22.807" v="6436" actId="13926"/>
        <pc:sldMkLst>
          <pc:docMk/>
          <pc:sldMk cId="1345494232" sldId="940"/>
        </pc:sldMkLst>
        <pc:spChg chg="mod">
          <ac:chgData name="Minchang Jang" userId="5d9bafdb3db22792" providerId="LiveId" clId="{8D9A7281-B444-467D-87AD-01C50AD2F41A}" dt="2023-06-15T01:54:47.801" v="6429" actId="20577"/>
          <ac:spMkLst>
            <pc:docMk/>
            <pc:sldMk cId="1345494232" sldId="940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1:55:22.807" v="6436" actId="13926"/>
          <ac:spMkLst>
            <pc:docMk/>
            <pc:sldMk cId="1345494232" sldId="940"/>
            <ac:spMk id="5" creationId="{98673964-0E37-2B0C-FEDE-9D41AAF8E352}"/>
          </ac:spMkLst>
        </pc:spChg>
      </pc:sldChg>
      <pc:sldChg chg="modSp add mod">
        <pc:chgData name="Minchang Jang" userId="5d9bafdb3db22792" providerId="LiveId" clId="{8D9A7281-B444-467D-87AD-01C50AD2F41A}" dt="2023-06-15T01:56:10.700" v="6455" actId="13926"/>
        <pc:sldMkLst>
          <pc:docMk/>
          <pc:sldMk cId="36711473" sldId="941"/>
        </pc:sldMkLst>
        <pc:spChg chg="mod">
          <ac:chgData name="Minchang Jang" userId="5d9bafdb3db22792" providerId="LiveId" clId="{8D9A7281-B444-467D-87AD-01C50AD2F41A}" dt="2023-06-15T01:55:54.193" v="6450" actId="20577"/>
          <ac:spMkLst>
            <pc:docMk/>
            <pc:sldMk cId="36711473" sldId="941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1:56:10.700" v="6455" actId="13926"/>
          <ac:spMkLst>
            <pc:docMk/>
            <pc:sldMk cId="36711473" sldId="941"/>
            <ac:spMk id="5" creationId="{98673964-0E37-2B0C-FEDE-9D41AAF8E352}"/>
          </ac:spMkLst>
        </pc:spChg>
      </pc:sldChg>
      <pc:sldChg chg="modSp add mod">
        <pc:chgData name="Minchang Jang" userId="5d9bafdb3db22792" providerId="LiveId" clId="{8D9A7281-B444-467D-87AD-01C50AD2F41A}" dt="2023-06-15T01:58:27.912" v="6681" actId="13926"/>
        <pc:sldMkLst>
          <pc:docMk/>
          <pc:sldMk cId="2365247683" sldId="942"/>
        </pc:sldMkLst>
        <pc:spChg chg="mod">
          <ac:chgData name="Minchang Jang" userId="5d9bafdb3db22792" providerId="LiveId" clId="{8D9A7281-B444-467D-87AD-01C50AD2F41A}" dt="2023-06-15T01:57:55.926" v="6672" actId="20577"/>
          <ac:spMkLst>
            <pc:docMk/>
            <pc:sldMk cId="2365247683" sldId="942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1:58:27.912" v="6681" actId="13926"/>
          <ac:spMkLst>
            <pc:docMk/>
            <pc:sldMk cId="2365247683" sldId="942"/>
            <ac:spMk id="5" creationId="{98673964-0E37-2B0C-FEDE-9D41AAF8E352}"/>
          </ac:spMkLst>
        </pc:spChg>
      </pc:sldChg>
      <pc:sldChg chg="modSp add mod">
        <pc:chgData name="Minchang Jang" userId="5d9bafdb3db22792" providerId="LiveId" clId="{8D9A7281-B444-467D-87AD-01C50AD2F41A}" dt="2023-06-15T02:26:02.260" v="6732" actId="1076"/>
        <pc:sldMkLst>
          <pc:docMk/>
          <pc:sldMk cId="223166954" sldId="943"/>
        </pc:sldMkLst>
        <pc:spChg chg="mod">
          <ac:chgData name="Minchang Jang" userId="5d9bafdb3db22792" providerId="LiveId" clId="{8D9A7281-B444-467D-87AD-01C50AD2F41A}" dt="2023-06-15T02:25:55.852" v="6731" actId="20577"/>
          <ac:spMkLst>
            <pc:docMk/>
            <pc:sldMk cId="223166954" sldId="943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2:26:02.260" v="6732" actId="1076"/>
          <ac:spMkLst>
            <pc:docMk/>
            <pc:sldMk cId="223166954" sldId="943"/>
            <ac:spMk id="5" creationId="{98673964-0E37-2B0C-FEDE-9D41AAF8E352}"/>
          </ac:spMkLst>
        </pc:spChg>
      </pc:sldChg>
      <pc:sldChg chg="delSp modSp add mod">
        <pc:chgData name="Minchang Jang" userId="5d9bafdb3db22792" providerId="LiveId" clId="{8D9A7281-B444-467D-87AD-01C50AD2F41A}" dt="2023-06-16T12:49:28.734" v="19878" actId="6549"/>
        <pc:sldMkLst>
          <pc:docMk/>
          <pc:sldMk cId="4233953268" sldId="944"/>
        </pc:sldMkLst>
        <pc:spChg chg="mod">
          <ac:chgData name="Minchang Jang" userId="5d9bafdb3db22792" providerId="LiveId" clId="{8D9A7281-B444-467D-87AD-01C50AD2F41A}" dt="2023-06-16T12:49:28.734" v="19878" actId="6549"/>
          <ac:spMkLst>
            <pc:docMk/>
            <pc:sldMk cId="4233953268" sldId="944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2:27:03.129" v="6744" actId="20577"/>
          <ac:spMkLst>
            <pc:docMk/>
            <pc:sldMk cId="4233953268" sldId="944"/>
            <ac:spMk id="3" creationId="{E06A0340-3FD7-9797-D084-87FDD5914DEC}"/>
          </ac:spMkLst>
        </pc:spChg>
        <pc:spChg chg="del">
          <ac:chgData name="Minchang Jang" userId="5d9bafdb3db22792" providerId="LiveId" clId="{8D9A7281-B444-467D-87AD-01C50AD2F41A}" dt="2023-06-15T02:27:05.586" v="6745" actId="478"/>
          <ac:spMkLst>
            <pc:docMk/>
            <pc:sldMk cId="4233953268" sldId="944"/>
            <ac:spMk id="5" creationId="{98673964-0E37-2B0C-FEDE-9D41AAF8E352}"/>
          </ac:spMkLst>
        </pc:spChg>
      </pc:sldChg>
      <pc:sldChg chg="addSp delSp modSp add mod">
        <pc:chgData name="Minchang Jang" userId="5d9bafdb3db22792" providerId="LiveId" clId="{8D9A7281-B444-467D-87AD-01C50AD2F41A}" dt="2023-06-15T03:16:47.993" v="11296" actId="1036"/>
        <pc:sldMkLst>
          <pc:docMk/>
          <pc:sldMk cId="2747612462" sldId="945"/>
        </pc:sldMkLst>
        <pc:spChg chg="mod">
          <ac:chgData name="Minchang Jang" userId="5d9bafdb3db22792" providerId="LiveId" clId="{8D9A7281-B444-467D-87AD-01C50AD2F41A}" dt="2023-06-15T03:16:39.041" v="11283" actId="6549"/>
          <ac:spMkLst>
            <pc:docMk/>
            <pc:sldMk cId="2747612462" sldId="945"/>
            <ac:spMk id="2" creationId="{E70CEF53-FBE6-D8C0-7D02-607A5FA7B9FC}"/>
          </ac:spMkLst>
        </pc:spChg>
        <pc:spChg chg="add mod">
          <ac:chgData name="Minchang Jang" userId="5d9bafdb3db22792" providerId="LiveId" clId="{8D9A7281-B444-467D-87AD-01C50AD2F41A}" dt="2023-06-15T03:16:44.585" v="11284" actId="1076"/>
          <ac:spMkLst>
            <pc:docMk/>
            <pc:sldMk cId="2747612462" sldId="945"/>
            <ac:spMk id="4" creationId="{B6555E8E-D0BB-B4EB-F2BD-8B27406DCEDA}"/>
          </ac:spMkLst>
        </pc:spChg>
        <pc:spChg chg="add mod">
          <ac:chgData name="Minchang Jang" userId="5d9bafdb3db22792" providerId="LiveId" clId="{8D9A7281-B444-467D-87AD-01C50AD2F41A}" dt="2023-06-15T03:16:44.585" v="11284" actId="1076"/>
          <ac:spMkLst>
            <pc:docMk/>
            <pc:sldMk cId="2747612462" sldId="945"/>
            <ac:spMk id="5" creationId="{CFEFD29F-DCC3-97AC-3C1A-63A8B6434F2A}"/>
          </ac:spMkLst>
        </pc:spChg>
        <pc:spChg chg="add mod">
          <ac:chgData name="Minchang Jang" userId="5d9bafdb3db22792" providerId="LiveId" clId="{8D9A7281-B444-467D-87AD-01C50AD2F41A}" dt="2023-06-15T03:16:44.585" v="11284" actId="1076"/>
          <ac:spMkLst>
            <pc:docMk/>
            <pc:sldMk cId="2747612462" sldId="945"/>
            <ac:spMk id="7" creationId="{678BF316-7FF1-E3B3-E869-C83C2514462D}"/>
          </ac:spMkLst>
        </pc:spChg>
        <pc:spChg chg="add mod">
          <ac:chgData name="Minchang Jang" userId="5d9bafdb3db22792" providerId="LiveId" clId="{8D9A7281-B444-467D-87AD-01C50AD2F41A}" dt="2023-06-15T03:16:44.585" v="11284" actId="1076"/>
          <ac:spMkLst>
            <pc:docMk/>
            <pc:sldMk cId="2747612462" sldId="945"/>
            <ac:spMk id="8" creationId="{E1446471-306A-8BF3-FAC3-17EBD0E3C9BC}"/>
          </ac:spMkLst>
        </pc:spChg>
        <pc:spChg chg="add mod">
          <ac:chgData name="Minchang Jang" userId="5d9bafdb3db22792" providerId="LiveId" clId="{8D9A7281-B444-467D-87AD-01C50AD2F41A}" dt="2023-06-15T03:16:44.585" v="11284" actId="1076"/>
          <ac:spMkLst>
            <pc:docMk/>
            <pc:sldMk cId="2747612462" sldId="945"/>
            <ac:spMk id="10" creationId="{B1D32F24-4498-7329-EBDB-2B40138FF92D}"/>
          </ac:spMkLst>
        </pc:spChg>
        <pc:spChg chg="add mod">
          <ac:chgData name="Minchang Jang" userId="5d9bafdb3db22792" providerId="LiveId" clId="{8D9A7281-B444-467D-87AD-01C50AD2F41A}" dt="2023-06-15T02:40:38.543" v="8176" actId="20577"/>
          <ac:spMkLst>
            <pc:docMk/>
            <pc:sldMk cId="2747612462" sldId="945"/>
            <ac:spMk id="11" creationId="{AFE5D651-32E1-4800-CE55-CB3565DDCF54}"/>
          </ac:spMkLst>
        </pc:spChg>
        <pc:spChg chg="add del mod">
          <ac:chgData name="Minchang Jang" userId="5d9bafdb3db22792" providerId="LiveId" clId="{8D9A7281-B444-467D-87AD-01C50AD2F41A}" dt="2023-06-15T02:38:32.226" v="8089"/>
          <ac:spMkLst>
            <pc:docMk/>
            <pc:sldMk cId="2747612462" sldId="945"/>
            <ac:spMk id="15" creationId="{C314B31D-336C-E77A-36E2-B3EFE2A84389}"/>
          </ac:spMkLst>
        </pc:spChg>
        <pc:spChg chg="add del mod">
          <ac:chgData name="Minchang Jang" userId="5d9bafdb3db22792" providerId="LiveId" clId="{8D9A7281-B444-467D-87AD-01C50AD2F41A}" dt="2023-06-15T02:38:32.226" v="8089"/>
          <ac:spMkLst>
            <pc:docMk/>
            <pc:sldMk cId="2747612462" sldId="945"/>
            <ac:spMk id="16" creationId="{6AC27721-FDB2-1B7E-56A0-88D6A96B19C1}"/>
          </ac:spMkLst>
        </pc:spChg>
        <pc:spChg chg="add del mod">
          <ac:chgData name="Minchang Jang" userId="5d9bafdb3db22792" providerId="LiveId" clId="{8D9A7281-B444-467D-87AD-01C50AD2F41A}" dt="2023-06-15T02:35:23.357" v="8086" actId="11529"/>
          <ac:spMkLst>
            <pc:docMk/>
            <pc:sldMk cId="2747612462" sldId="945"/>
            <ac:spMk id="17" creationId="{D06422D8-AEC9-B4B5-7E09-92C613A9F744}"/>
          </ac:spMkLst>
        </pc:spChg>
        <pc:spChg chg="mod">
          <ac:chgData name="Minchang Jang" userId="5d9bafdb3db22792" providerId="LiveId" clId="{8D9A7281-B444-467D-87AD-01C50AD2F41A}" dt="2023-06-15T02:38:41.346" v="8090" actId="164"/>
          <ac:spMkLst>
            <pc:docMk/>
            <pc:sldMk cId="2747612462" sldId="945"/>
            <ac:spMk id="18" creationId="{7FC2FF6F-2170-9D9D-BEC7-34D36ECB8819}"/>
          </ac:spMkLst>
        </pc:spChg>
        <pc:spChg chg="mod">
          <ac:chgData name="Minchang Jang" userId="5d9bafdb3db22792" providerId="LiveId" clId="{8D9A7281-B444-467D-87AD-01C50AD2F41A}" dt="2023-06-15T02:41:04.987" v="8191" actId="113"/>
          <ac:spMkLst>
            <pc:docMk/>
            <pc:sldMk cId="2747612462" sldId="945"/>
            <ac:spMk id="21" creationId="{9FC442DD-B6D6-4EC4-2704-503CEE0D62CC}"/>
          </ac:spMkLst>
        </pc:spChg>
        <pc:spChg chg="mod">
          <ac:chgData name="Minchang Jang" userId="5d9bafdb3db22792" providerId="LiveId" clId="{8D9A7281-B444-467D-87AD-01C50AD2F41A}" dt="2023-06-15T02:38:58.838" v="8094" actId="207"/>
          <ac:spMkLst>
            <pc:docMk/>
            <pc:sldMk cId="2747612462" sldId="945"/>
            <ac:spMk id="22" creationId="{C31E4624-33E7-D2EB-35FF-097FC9CBBA8D}"/>
          </ac:spMkLst>
        </pc:spChg>
        <pc:spChg chg="mod">
          <ac:chgData name="Minchang Jang" userId="5d9bafdb3db22792" providerId="LiveId" clId="{8D9A7281-B444-467D-87AD-01C50AD2F41A}" dt="2023-06-15T02:41:09.608" v="8193" actId="113"/>
          <ac:spMkLst>
            <pc:docMk/>
            <pc:sldMk cId="2747612462" sldId="945"/>
            <ac:spMk id="24" creationId="{06757060-2C1E-BF24-9AC9-017D2E670AF7}"/>
          </ac:spMkLst>
        </pc:spChg>
        <pc:spChg chg="mod">
          <ac:chgData name="Minchang Jang" userId="5d9bafdb3db22792" providerId="LiveId" clId="{8D9A7281-B444-467D-87AD-01C50AD2F41A}" dt="2023-06-15T02:39:12.870" v="8097" actId="207"/>
          <ac:spMkLst>
            <pc:docMk/>
            <pc:sldMk cId="2747612462" sldId="945"/>
            <ac:spMk id="25" creationId="{5DB02BFE-1157-52FE-6573-F8A0B18F7096}"/>
          </ac:spMkLst>
        </pc:spChg>
        <pc:spChg chg="mod">
          <ac:chgData name="Minchang Jang" userId="5d9bafdb3db22792" providerId="LiveId" clId="{8D9A7281-B444-467D-87AD-01C50AD2F41A}" dt="2023-06-15T02:42:33.168" v="8209" actId="20577"/>
          <ac:spMkLst>
            <pc:docMk/>
            <pc:sldMk cId="2747612462" sldId="945"/>
            <ac:spMk id="27" creationId="{299B5FB5-F83D-AD17-64D9-6A48B189F9E7}"/>
          </ac:spMkLst>
        </pc:spChg>
        <pc:spChg chg="mod">
          <ac:chgData name="Minchang Jang" userId="5d9bafdb3db22792" providerId="LiveId" clId="{8D9A7281-B444-467D-87AD-01C50AD2F41A}" dt="2023-06-15T02:39:20.940" v="8099" actId="207"/>
          <ac:spMkLst>
            <pc:docMk/>
            <pc:sldMk cId="2747612462" sldId="945"/>
            <ac:spMk id="28" creationId="{6B89C59B-764C-DC3D-7970-16F5BEBC93C3}"/>
          </ac:spMkLst>
        </pc:spChg>
        <pc:spChg chg="add mod">
          <ac:chgData name="Minchang Jang" userId="5d9bafdb3db22792" providerId="LiveId" clId="{8D9A7281-B444-467D-87AD-01C50AD2F41A}" dt="2023-06-15T03:16:44.585" v="11284" actId="1076"/>
          <ac:spMkLst>
            <pc:docMk/>
            <pc:sldMk cId="2747612462" sldId="945"/>
            <ac:spMk id="40" creationId="{508A9CC9-5AF1-EB96-A4C1-912BEE4973AF}"/>
          </ac:spMkLst>
        </pc:spChg>
        <pc:spChg chg="add mod">
          <ac:chgData name="Minchang Jang" userId="5d9bafdb3db22792" providerId="LiveId" clId="{8D9A7281-B444-467D-87AD-01C50AD2F41A}" dt="2023-06-15T03:16:44.585" v="11284" actId="1076"/>
          <ac:spMkLst>
            <pc:docMk/>
            <pc:sldMk cId="2747612462" sldId="945"/>
            <ac:spMk id="41" creationId="{77F8F874-94E2-5F66-BDE9-600E1579728E}"/>
          </ac:spMkLst>
        </pc:spChg>
        <pc:spChg chg="add mod">
          <ac:chgData name="Minchang Jang" userId="5d9bafdb3db22792" providerId="LiveId" clId="{8D9A7281-B444-467D-87AD-01C50AD2F41A}" dt="2023-06-15T03:16:47.993" v="11296" actId="1036"/>
          <ac:spMkLst>
            <pc:docMk/>
            <pc:sldMk cId="2747612462" sldId="945"/>
            <ac:spMk id="42" creationId="{CAEE812F-B564-6A91-748B-14C06ACC200D}"/>
          </ac:spMkLst>
        </pc:spChg>
        <pc:grpChg chg="add mod">
          <ac:chgData name="Minchang Jang" userId="5d9bafdb3db22792" providerId="LiveId" clId="{8D9A7281-B444-467D-87AD-01C50AD2F41A}" dt="2023-06-15T03:16:44.585" v="11284" actId="1076"/>
          <ac:grpSpMkLst>
            <pc:docMk/>
            <pc:sldMk cId="2747612462" sldId="945"/>
            <ac:grpSpMk id="19" creationId="{2C50381A-4DA1-C6AB-723C-B19FCBF731AE}"/>
          </ac:grpSpMkLst>
        </pc:grpChg>
        <pc:grpChg chg="add mod">
          <ac:chgData name="Minchang Jang" userId="5d9bafdb3db22792" providerId="LiveId" clId="{8D9A7281-B444-467D-87AD-01C50AD2F41A}" dt="2023-06-15T03:16:44.585" v="11284" actId="1076"/>
          <ac:grpSpMkLst>
            <pc:docMk/>
            <pc:sldMk cId="2747612462" sldId="945"/>
            <ac:grpSpMk id="20" creationId="{849E75AF-AD55-9983-B93F-8B6313F84856}"/>
          </ac:grpSpMkLst>
        </pc:grpChg>
        <pc:grpChg chg="add mod">
          <ac:chgData name="Minchang Jang" userId="5d9bafdb3db22792" providerId="LiveId" clId="{8D9A7281-B444-467D-87AD-01C50AD2F41A}" dt="2023-06-15T03:16:44.585" v="11284" actId="1076"/>
          <ac:grpSpMkLst>
            <pc:docMk/>
            <pc:sldMk cId="2747612462" sldId="945"/>
            <ac:grpSpMk id="23" creationId="{0BDB945B-4FA3-AC42-9A3B-28B4F0AA053D}"/>
          </ac:grpSpMkLst>
        </pc:grpChg>
        <pc:grpChg chg="add mod">
          <ac:chgData name="Minchang Jang" userId="5d9bafdb3db22792" providerId="LiveId" clId="{8D9A7281-B444-467D-87AD-01C50AD2F41A}" dt="2023-06-15T03:16:44.585" v="11284" actId="1076"/>
          <ac:grpSpMkLst>
            <pc:docMk/>
            <pc:sldMk cId="2747612462" sldId="945"/>
            <ac:grpSpMk id="26" creationId="{F0DF2919-442F-D730-8D9F-89173D8DBAB6}"/>
          </ac:grpSpMkLst>
        </pc:grpChg>
        <pc:cxnChg chg="add del mod">
          <ac:chgData name="Minchang Jang" userId="5d9bafdb3db22792" providerId="LiveId" clId="{8D9A7281-B444-467D-87AD-01C50AD2F41A}" dt="2023-06-15T02:45:22.713" v="8376" actId="478"/>
          <ac:cxnSpMkLst>
            <pc:docMk/>
            <pc:sldMk cId="2747612462" sldId="945"/>
            <ac:cxnSpMk id="30" creationId="{C55B49AF-F476-71C5-5603-B4729975D334}"/>
          </ac:cxnSpMkLst>
        </pc:cxnChg>
        <pc:cxnChg chg="add mod">
          <ac:chgData name="Minchang Jang" userId="5d9bafdb3db22792" providerId="LiveId" clId="{8D9A7281-B444-467D-87AD-01C50AD2F41A}" dt="2023-06-15T03:16:44.585" v="11284" actId="1076"/>
          <ac:cxnSpMkLst>
            <pc:docMk/>
            <pc:sldMk cId="2747612462" sldId="945"/>
            <ac:cxnSpMk id="32" creationId="{6F74DA3B-E7DE-1237-A323-ADC23E3C3C4D}"/>
          </ac:cxnSpMkLst>
        </pc:cxnChg>
        <pc:cxnChg chg="add mod">
          <ac:chgData name="Minchang Jang" userId="5d9bafdb3db22792" providerId="LiveId" clId="{8D9A7281-B444-467D-87AD-01C50AD2F41A}" dt="2023-06-15T03:16:44.585" v="11284" actId="1076"/>
          <ac:cxnSpMkLst>
            <pc:docMk/>
            <pc:sldMk cId="2747612462" sldId="945"/>
            <ac:cxnSpMk id="33" creationId="{9949EC52-0BE1-3286-E1CF-F22486A4A0E2}"/>
          </ac:cxnSpMkLst>
        </pc:cxnChg>
        <pc:cxnChg chg="add mod">
          <ac:chgData name="Minchang Jang" userId="5d9bafdb3db22792" providerId="LiveId" clId="{8D9A7281-B444-467D-87AD-01C50AD2F41A}" dt="2023-06-15T03:16:44.585" v="11284" actId="1076"/>
          <ac:cxnSpMkLst>
            <pc:docMk/>
            <pc:sldMk cId="2747612462" sldId="945"/>
            <ac:cxnSpMk id="36" creationId="{728F2474-7E01-6CF2-3308-F41600E7E002}"/>
          </ac:cxnSpMkLst>
        </pc:cxnChg>
        <pc:cxnChg chg="add mod">
          <ac:chgData name="Minchang Jang" userId="5d9bafdb3db22792" providerId="LiveId" clId="{8D9A7281-B444-467D-87AD-01C50AD2F41A}" dt="2023-06-15T03:16:44.585" v="11284" actId="1076"/>
          <ac:cxnSpMkLst>
            <pc:docMk/>
            <pc:sldMk cId="2747612462" sldId="945"/>
            <ac:cxnSpMk id="39" creationId="{D60670CA-BE4D-0585-51EB-9718B3B0E488}"/>
          </ac:cxnSpMkLst>
        </pc:cxnChg>
      </pc:sldChg>
      <pc:sldChg chg="delSp modSp add mod">
        <pc:chgData name="Minchang Jang" userId="5d9bafdb3db22792" providerId="LiveId" clId="{8D9A7281-B444-467D-87AD-01C50AD2F41A}" dt="2023-06-16T12:49:47.765" v="19883" actId="6549"/>
        <pc:sldMkLst>
          <pc:docMk/>
          <pc:sldMk cId="2197941605" sldId="946"/>
        </pc:sldMkLst>
        <pc:spChg chg="mod">
          <ac:chgData name="Minchang Jang" userId="5d9bafdb3db22792" providerId="LiveId" clId="{8D9A7281-B444-467D-87AD-01C50AD2F41A}" dt="2023-06-16T12:49:47.765" v="19883" actId="6549"/>
          <ac:spMkLst>
            <pc:docMk/>
            <pc:sldMk cId="2197941605" sldId="946"/>
            <ac:spMk id="2" creationId="{E70CEF53-FBE6-D8C0-7D02-607A5FA7B9FC}"/>
          </ac:spMkLst>
        </pc:spChg>
        <pc:spChg chg="del">
          <ac:chgData name="Minchang Jang" userId="5d9bafdb3db22792" providerId="LiveId" clId="{8D9A7281-B444-467D-87AD-01C50AD2F41A}" dt="2023-06-15T02:51:26.749" v="9041" actId="478"/>
          <ac:spMkLst>
            <pc:docMk/>
            <pc:sldMk cId="2197941605" sldId="946"/>
            <ac:spMk id="4" creationId="{B6555E8E-D0BB-B4EB-F2BD-8B27406DCEDA}"/>
          </ac:spMkLst>
        </pc:spChg>
        <pc:spChg chg="del">
          <ac:chgData name="Minchang Jang" userId="5d9bafdb3db22792" providerId="LiveId" clId="{8D9A7281-B444-467D-87AD-01C50AD2F41A}" dt="2023-06-15T02:51:24.954" v="9040" actId="478"/>
          <ac:spMkLst>
            <pc:docMk/>
            <pc:sldMk cId="2197941605" sldId="946"/>
            <ac:spMk id="5" creationId="{CFEFD29F-DCC3-97AC-3C1A-63A8B6434F2A}"/>
          </ac:spMkLst>
        </pc:spChg>
        <pc:spChg chg="del">
          <ac:chgData name="Minchang Jang" userId="5d9bafdb3db22792" providerId="LiveId" clId="{8D9A7281-B444-467D-87AD-01C50AD2F41A}" dt="2023-06-15T02:51:24.954" v="9040" actId="478"/>
          <ac:spMkLst>
            <pc:docMk/>
            <pc:sldMk cId="2197941605" sldId="946"/>
            <ac:spMk id="7" creationId="{678BF316-7FF1-E3B3-E869-C83C2514462D}"/>
          </ac:spMkLst>
        </pc:spChg>
        <pc:spChg chg="del">
          <ac:chgData name="Minchang Jang" userId="5d9bafdb3db22792" providerId="LiveId" clId="{8D9A7281-B444-467D-87AD-01C50AD2F41A}" dt="2023-06-15T02:51:24.954" v="9040" actId="478"/>
          <ac:spMkLst>
            <pc:docMk/>
            <pc:sldMk cId="2197941605" sldId="946"/>
            <ac:spMk id="8" creationId="{E1446471-306A-8BF3-FAC3-17EBD0E3C9BC}"/>
          </ac:spMkLst>
        </pc:spChg>
        <pc:spChg chg="del">
          <ac:chgData name="Minchang Jang" userId="5d9bafdb3db22792" providerId="LiveId" clId="{8D9A7281-B444-467D-87AD-01C50AD2F41A}" dt="2023-06-15T02:51:28.499" v="9042" actId="478"/>
          <ac:spMkLst>
            <pc:docMk/>
            <pc:sldMk cId="2197941605" sldId="946"/>
            <ac:spMk id="10" creationId="{B1D32F24-4498-7329-EBDB-2B40138FF92D}"/>
          </ac:spMkLst>
        </pc:spChg>
        <pc:spChg chg="del">
          <ac:chgData name="Minchang Jang" userId="5d9bafdb3db22792" providerId="LiveId" clId="{8D9A7281-B444-467D-87AD-01C50AD2F41A}" dt="2023-06-15T02:51:24.954" v="9040" actId="478"/>
          <ac:spMkLst>
            <pc:docMk/>
            <pc:sldMk cId="2197941605" sldId="946"/>
            <ac:spMk id="40" creationId="{508A9CC9-5AF1-EB96-A4C1-912BEE4973AF}"/>
          </ac:spMkLst>
        </pc:spChg>
        <pc:spChg chg="del">
          <ac:chgData name="Minchang Jang" userId="5d9bafdb3db22792" providerId="LiveId" clId="{8D9A7281-B444-467D-87AD-01C50AD2F41A}" dt="2023-06-15T02:51:28.499" v="9042" actId="478"/>
          <ac:spMkLst>
            <pc:docMk/>
            <pc:sldMk cId="2197941605" sldId="946"/>
            <ac:spMk id="41" creationId="{77F8F874-94E2-5F66-BDE9-600E1579728E}"/>
          </ac:spMkLst>
        </pc:spChg>
        <pc:spChg chg="del">
          <ac:chgData name="Minchang Jang" userId="5d9bafdb3db22792" providerId="LiveId" clId="{8D9A7281-B444-467D-87AD-01C50AD2F41A}" dt="2023-06-15T02:51:28.499" v="9042" actId="478"/>
          <ac:spMkLst>
            <pc:docMk/>
            <pc:sldMk cId="2197941605" sldId="946"/>
            <ac:spMk id="42" creationId="{CAEE812F-B564-6A91-748B-14C06ACC200D}"/>
          </ac:spMkLst>
        </pc:spChg>
        <pc:grpChg chg="del">
          <ac:chgData name="Minchang Jang" userId="5d9bafdb3db22792" providerId="LiveId" clId="{8D9A7281-B444-467D-87AD-01C50AD2F41A}" dt="2023-06-15T02:51:24.954" v="9040" actId="478"/>
          <ac:grpSpMkLst>
            <pc:docMk/>
            <pc:sldMk cId="2197941605" sldId="946"/>
            <ac:grpSpMk id="19" creationId="{2C50381A-4DA1-C6AB-723C-B19FCBF731AE}"/>
          </ac:grpSpMkLst>
        </pc:grpChg>
        <pc:grpChg chg="del">
          <ac:chgData name="Minchang Jang" userId="5d9bafdb3db22792" providerId="LiveId" clId="{8D9A7281-B444-467D-87AD-01C50AD2F41A}" dt="2023-06-15T02:51:24.954" v="9040" actId="478"/>
          <ac:grpSpMkLst>
            <pc:docMk/>
            <pc:sldMk cId="2197941605" sldId="946"/>
            <ac:grpSpMk id="20" creationId="{849E75AF-AD55-9983-B93F-8B6313F84856}"/>
          </ac:grpSpMkLst>
        </pc:grpChg>
        <pc:grpChg chg="del">
          <ac:chgData name="Minchang Jang" userId="5d9bafdb3db22792" providerId="LiveId" clId="{8D9A7281-B444-467D-87AD-01C50AD2F41A}" dt="2023-06-15T02:51:24.954" v="9040" actId="478"/>
          <ac:grpSpMkLst>
            <pc:docMk/>
            <pc:sldMk cId="2197941605" sldId="946"/>
            <ac:grpSpMk id="23" creationId="{0BDB945B-4FA3-AC42-9A3B-28B4F0AA053D}"/>
          </ac:grpSpMkLst>
        </pc:grpChg>
        <pc:grpChg chg="del">
          <ac:chgData name="Minchang Jang" userId="5d9bafdb3db22792" providerId="LiveId" clId="{8D9A7281-B444-467D-87AD-01C50AD2F41A}" dt="2023-06-15T02:51:28.499" v="9042" actId="478"/>
          <ac:grpSpMkLst>
            <pc:docMk/>
            <pc:sldMk cId="2197941605" sldId="946"/>
            <ac:grpSpMk id="26" creationId="{F0DF2919-442F-D730-8D9F-89173D8DBAB6}"/>
          </ac:grpSpMkLst>
        </pc:grpChg>
        <pc:cxnChg chg="del">
          <ac:chgData name="Minchang Jang" userId="5d9bafdb3db22792" providerId="LiveId" clId="{8D9A7281-B444-467D-87AD-01C50AD2F41A}" dt="2023-06-15T02:51:24.954" v="9040" actId="478"/>
          <ac:cxnSpMkLst>
            <pc:docMk/>
            <pc:sldMk cId="2197941605" sldId="946"/>
            <ac:cxnSpMk id="32" creationId="{6F74DA3B-E7DE-1237-A323-ADC23E3C3C4D}"/>
          </ac:cxnSpMkLst>
        </pc:cxnChg>
        <pc:cxnChg chg="del">
          <ac:chgData name="Minchang Jang" userId="5d9bafdb3db22792" providerId="LiveId" clId="{8D9A7281-B444-467D-87AD-01C50AD2F41A}" dt="2023-06-15T02:51:24.954" v="9040" actId="478"/>
          <ac:cxnSpMkLst>
            <pc:docMk/>
            <pc:sldMk cId="2197941605" sldId="946"/>
            <ac:cxnSpMk id="33" creationId="{9949EC52-0BE1-3286-E1CF-F22486A4A0E2}"/>
          </ac:cxnSpMkLst>
        </pc:cxnChg>
        <pc:cxnChg chg="del">
          <ac:chgData name="Minchang Jang" userId="5d9bafdb3db22792" providerId="LiveId" clId="{8D9A7281-B444-467D-87AD-01C50AD2F41A}" dt="2023-06-15T02:51:24.954" v="9040" actId="478"/>
          <ac:cxnSpMkLst>
            <pc:docMk/>
            <pc:sldMk cId="2197941605" sldId="946"/>
            <ac:cxnSpMk id="36" creationId="{728F2474-7E01-6CF2-3308-F41600E7E002}"/>
          </ac:cxnSpMkLst>
        </pc:cxnChg>
        <pc:cxnChg chg="del">
          <ac:chgData name="Minchang Jang" userId="5d9bafdb3db22792" providerId="LiveId" clId="{8D9A7281-B444-467D-87AD-01C50AD2F41A}" dt="2023-06-15T02:51:24.954" v="9040" actId="478"/>
          <ac:cxnSpMkLst>
            <pc:docMk/>
            <pc:sldMk cId="2197941605" sldId="946"/>
            <ac:cxnSpMk id="39" creationId="{D60670CA-BE4D-0585-51EB-9718B3B0E488}"/>
          </ac:cxnSpMkLst>
        </pc:cxnChg>
      </pc:sldChg>
      <pc:sldChg chg="modSp add mod">
        <pc:chgData name="Minchang Jang" userId="5d9bafdb3db22792" providerId="LiveId" clId="{8D9A7281-B444-467D-87AD-01C50AD2F41A}" dt="2023-06-16T12:49:59.882" v="19886" actId="255"/>
        <pc:sldMkLst>
          <pc:docMk/>
          <pc:sldMk cId="2794342075" sldId="947"/>
        </pc:sldMkLst>
        <pc:spChg chg="mod">
          <ac:chgData name="Minchang Jang" userId="5d9bafdb3db22792" providerId="LiveId" clId="{8D9A7281-B444-467D-87AD-01C50AD2F41A}" dt="2023-06-16T12:49:59.882" v="19886" actId="255"/>
          <ac:spMkLst>
            <pc:docMk/>
            <pc:sldMk cId="2794342075" sldId="947"/>
            <ac:spMk id="2" creationId="{E70CEF53-FBE6-D8C0-7D02-607A5FA7B9FC}"/>
          </ac:spMkLst>
        </pc:spChg>
      </pc:sldChg>
      <pc:sldChg chg="modSp add mod">
        <pc:chgData name="Minchang Jang" userId="5d9bafdb3db22792" providerId="LiveId" clId="{8D9A7281-B444-467D-87AD-01C50AD2F41A}" dt="2023-07-03T05:24:31.366" v="52754" actId="20577"/>
        <pc:sldMkLst>
          <pc:docMk/>
          <pc:sldMk cId="493876633" sldId="948"/>
        </pc:sldMkLst>
        <pc:spChg chg="mod">
          <ac:chgData name="Minchang Jang" userId="5d9bafdb3db22792" providerId="LiveId" clId="{8D9A7281-B444-467D-87AD-01C50AD2F41A}" dt="2023-07-03T05:24:31.366" v="52754" actId="20577"/>
          <ac:spMkLst>
            <pc:docMk/>
            <pc:sldMk cId="493876633" sldId="948"/>
            <ac:spMk id="2" creationId="{E70CEF53-FBE6-D8C0-7D02-607A5FA7B9FC}"/>
          </ac:spMkLst>
        </pc:spChg>
      </pc:sldChg>
      <pc:sldChg chg="modSp add mod">
        <pc:chgData name="Minchang Jang" userId="5d9bafdb3db22792" providerId="LiveId" clId="{8D9A7281-B444-467D-87AD-01C50AD2F41A}" dt="2023-06-16T12:50:36.999" v="19894" actId="255"/>
        <pc:sldMkLst>
          <pc:docMk/>
          <pc:sldMk cId="2299328766" sldId="949"/>
        </pc:sldMkLst>
        <pc:spChg chg="mod">
          <ac:chgData name="Minchang Jang" userId="5d9bafdb3db22792" providerId="LiveId" clId="{8D9A7281-B444-467D-87AD-01C50AD2F41A}" dt="2023-06-16T12:50:36.999" v="19894" actId="255"/>
          <ac:spMkLst>
            <pc:docMk/>
            <pc:sldMk cId="2299328766" sldId="949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3:05:39.244" v="11168" actId="20577"/>
          <ac:spMkLst>
            <pc:docMk/>
            <pc:sldMk cId="2299328766" sldId="949"/>
            <ac:spMk id="3" creationId="{E06A0340-3FD7-9797-D084-87FDD5914DEC}"/>
          </ac:spMkLst>
        </pc:spChg>
      </pc:sldChg>
      <pc:sldChg chg="addSp modSp add mod">
        <pc:chgData name="Minchang Jang" userId="5d9bafdb3db22792" providerId="LiveId" clId="{8D9A7281-B444-467D-87AD-01C50AD2F41A}" dt="2023-06-15T05:04:36.150" v="12379" actId="1076"/>
        <pc:sldMkLst>
          <pc:docMk/>
          <pc:sldMk cId="227718537" sldId="950"/>
        </pc:sldMkLst>
        <pc:spChg chg="mod">
          <ac:chgData name="Minchang Jang" userId="5d9bafdb3db22792" providerId="LiveId" clId="{8D9A7281-B444-467D-87AD-01C50AD2F41A}" dt="2023-06-15T05:03:40.897" v="12371" actId="20577"/>
          <ac:spMkLst>
            <pc:docMk/>
            <pc:sldMk cId="227718537" sldId="950"/>
            <ac:spMk id="2" creationId="{E70CEF53-FBE6-D8C0-7D02-607A5FA7B9FC}"/>
          </ac:spMkLst>
        </pc:spChg>
        <pc:spChg chg="add mod">
          <ac:chgData name="Minchang Jang" userId="5d9bafdb3db22792" providerId="LiveId" clId="{8D9A7281-B444-467D-87AD-01C50AD2F41A}" dt="2023-06-15T05:04:36.150" v="12379" actId="1076"/>
          <ac:spMkLst>
            <pc:docMk/>
            <pc:sldMk cId="227718537" sldId="950"/>
            <ac:spMk id="5" creationId="{2341EAAD-1093-EF4E-EF71-C681DBAD4955}"/>
          </ac:spMkLst>
        </pc:spChg>
      </pc:sldChg>
      <pc:sldChg chg="addSp delSp modSp add mod">
        <pc:chgData name="Minchang Jang" userId="5d9bafdb3db22792" providerId="LiveId" clId="{8D9A7281-B444-467D-87AD-01C50AD2F41A}" dt="2023-06-15T05:07:05.628" v="12421" actId="20577"/>
        <pc:sldMkLst>
          <pc:docMk/>
          <pc:sldMk cId="3441551945" sldId="951"/>
        </pc:sldMkLst>
        <pc:spChg chg="mod">
          <ac:chgData name="Minchang Jang" userId="5d9bafdb3db22792" providerId="LiveId" clId="{8D9A7281-B444-467D-87AD-01C50AD2F41A}" dt="2023-06-15T05:07:05.628" v="12421" actId="20577"/>
          <ac:spMkLst>
            <pc:docMk/>
            <pc:sldMk cId="3441551945" sldId="951"/>
            <ac:spMk id="2" creationId="{E70CEF53-FBE6-D8C0-7D02-607A5FA7B9FC}"/>
          </ac:spMkLst>
        </pc:spChg>
        <pc:spChg chg="del">
          <ac:chgData name="Minchang Jang" userId="5d9bafdb3db22792" providerId="LiveId" clId="{8D9A7281-B444-467D-87AD-01C50AD2F41A}" dt="2023-06-15T05:05:11.924" v="12381" actId="478"/>
          <ac:spMkLst>
            <pc:docMk/>
            <pc:sldMk cId="3441551945" sldId="951"/>
            <ac:spMk id="5" creationId="{2341EAAD-1093-EF4E-EF71-C681DBAD4955}"/>
          </ac:spMkLst>
        </pc:spChg>
        <pc:spChg chg="add mod">
          <ac:chgData name="Minchang Jang" userId="5d9bafdb3db22792" providerId="LiveId" clId="{8D9A7281-B444-467D-87AD-01C50AD2F41A}" dt="2023-06-15T05:06:29.091" v="12387" actId="13926"/>
          <ac:spMkLst>
            <pc:docMk/>
            <pc:sldMk cId="3441551945" sldId="951"/>
            <ac:spMk id="7" creationId="{01820D13-7654-8006-56F7-565714E045B0}"/>
          </ac:spMkLst>
        </pc:spChg>
      </pc:sldChg>
      <pc:sldChg chg="delSp modSp add mod">
        <pc:chgData name="Minchang Jang" userId="5d9bafdb3db22792" providerId="LiveId" clId="{8D9A7281-B444-467D-87AD-01C50AD2F41A}" dt="2023-06-16T12:50:57.031" v="19899" actId="20577"/>
        <pc:sldMkLst>
          <pc:docMk/>
          <pc:sldMk cId="1821604840" sldId="952"/>
        </pc:sldMkLst>
        <pc:spChg chg="mod">
          <ac:chgData name="Minchang Jang" userId="5d9bafdb3db22792" providerId="LiveId" clId="{8D9A7281-B444-467D-87AD-01C50AD2F41A}" dt="2023-06-16T12:50:57.031" v="19899" actId="20577"/>
          <ac:spMkLst>
            <pc:docMk/>
            <pc:sldMk cId="1821604840" sldId="952"/>
            <ac:spMk id="2" creationId="{E70CEF53-FBE6-D8C0-7D02-607A5FA7B9FC}"/>
          </ac:spMkLst>
        </pc:spChg>
        <pc:spChg chg="del">
          <ac:chgData name="Minchang Jang" userId="5d9bafdb3db22792" providerId="LiveId" clId="{8D9A7281-B444-467D-87AD-01C50AD2F41A}" dt="2023-06-15T05:07:21.061" v="12423" actId="478"/>
          <ac:spMkLst>
            <pc:docMk/>
            <pc:sldMk cId="1821604840" sldId="952"/>
            <ac:spMk id="7" creationId="{01820D13-7654-8006-56F7-565714E045B0}"/>
          </ac:spMkLst>
        </pc:spChg>
      </pc:sldChg>
      <pc:sldChg chg="addSp modSp add mod">
        <pc:chgData name="Minchang Jang" userId="5d9bafdb3db22792" providerId="LiveId" clId="{8D9A7281-B444-467D-87AD-01C50AD2F41A}" dt="2023-06-16T12:16:25.931" v="18818" actId="2710"/>
        <pc:sldMkLst>
          <pc:docMk/>
          <pc:sldMk cId="134838694" sldId="953"/>
        </pc:sldMkLst>
        <pc:spChg chg="mod">
          <ac:chgData name="Minchang Jang" userId="5d9bafdb3db22792" providerId="LiveId" clId="{8D9A7281-B444-467D-87AD-01C50AD2F41A}" dt="2023-06-16T12:16:25.931" v="18818" actId="2710"/>
          <ac:spMkLst>
            <pc:docMk/>
            <pc:sldMk cId="134838694" sldId="953"/>
            <ac:spMk id="2" creationId="{E70CEF53-FBE6-D8C0-7D02-607A5FA7B9FC}"/>
          </ac:spMkLst>
        </pc:spChg>
        <pc:spChg chg="add mod">
          <ac:chgData name="Minchang Jang" userId="5d9bafdb3db22792" providerId="LiveId" clId="{8D9A7281-B444-467D-87AD-01C50AD2F41A}" dt="2023-06-15T05:16:01.660" v="14405" actId="13926"/>
          <ac:spMkLst>
            <pc:docMk/>
            <pc:sldMk cId="134838694" sldId="953"/>
            <ac:spMk id="5" creationId="{9E69E341-4378-7558-B50A-B6754FFB10D9}"/>
          </ac:spMkLst>
        </pc:spChg>
      </pc:sldChg>
      <pc:sldChg chg="modSp add mod">
        <pc:chgData name="Minchang Jang" userId="5d9bafdb3db22792" providerId="LiveId" clId="{8D9A7281-B444-467D-87AD-01C50AD2F41A}" dt="2023-06-15T05:17:35.964" v="14705" actId="13926"/>
        <pc:sldMkLst>
          <pc:docMk/>
          <pc:sldMk cId="1234897508" sldId="954"/>
        </pc:sldMkLst>
        <pc:spChg chg="mod">
          <ac:chgData name="Minchang Jang" userId="5d9bafdb3db22792" providerId="LiveId" clId="{8D9A7281-B444-467D-87AD-01C50AD2F41A}" dt="2023-06-15T05:17:22.161" v="14701" actId="20577"/>
          <ac:spMkLst>
            <pc:docMk/>
            <pc:sldMk cId="1234897508" sldId="954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5:17:35.964" v="14705" actId="13926"/>
          <ac:spMkLst>
            <pc:docMk/>
            <pc:sldMk cId="1234897508" sldId="954"/>
            <ac:spMk id="5" creationId="{9E69E341-4378-7558-B50A-B6754FFB10D9}"/>
          </ac:spMkLst>
        </pc:spChg>
      </pc:sldChg>
      <pc:sldChg chg="modSp add del mod">
        <pc:chgData name="Minchang Jang" userId="5d9bafdb3db22792" providerId="LiveId" clId="{8D9A7281-B444-467D-87AD-01C50AD2F41A}" dt="2023-06-15T05:18:06.381" v="14746" actId="47"/>
        <pc:sldMkLst>
          <pc:docMk/>
          <pc:sldMk cId="2305964535" sldId="955"/>
        </pc:sldMkLst>
        <pc:spChg chg="mod">
          <ac:chgData name="Minchang Jang" userId="5d9bafdb3db22792" providerId="LiveId" clId="{8D9A7281-B444-467D-87AD-01C50AD2F41A}" dt="2023-06-15T05:18:05.431" v="14745" actId="20577"/>
          <ac:spMkLst>
            <pc:docMk/>
            <pc:sldMk cId="2305964535" sldId="955"/>
            <ac:spMk id="2" creationId="{E70CEF53-FBE6-D8C0-7D02-607A5FA7B9FC}"/>
          </ac:spMkLst>
        </pc:spChg>
      </pc:sldChg>
      <pc:sldChg chg="add del">
        <pc:chgData name="Minchang Jang" userId="5d9bafdb3db22792" providerId="LiveId" clId="{8D9A7281-B444-467D-87AD-01C50AD2F41A}" dt="2023-06-15T05:30:37.721" v="14797" actId="47"/>
        <pc:sldMkLst>
          <pc:docMk/>
          <pc:sldMk cId="2436438239" sldId="955"/>
        </pc:sldMkLst>
      </pc:sldChg>
      <pc:sldChg chg="addSp delSp modSp add mod">
        <pc:chgData name="Minchang Jang" userId="5d9bafdb3db22792" providerId="LiveId" clId="{8D9A7281-B444-467D-87AD-01C50AD2F41A}" dt="2023-06-16T12:49:10.609" v="19869" actId="1076"/>
        <pc:sldMkLst>
          <pc:docMk/>
          <pc:sldMk cId="3359763075" sldId="955"/>
        </pc:sldMkLst>
        <pc:spChg chg="mod">
          <ac:chgData name="Minchang Jang" userId="5d9bafdb3db22792" providerId="LiveId" clId="{8D9A7281-B444-467D-87AD-01C50AD2F41A}" dt="2023-06-16T12:49:07.956" v="19868" actId="255"/>
          <ac:spMkLst>
            <pc:docMk/>
            <pc:sldMk cId="3359763075" sldId="955"/>
            <ac:spMk id="2" creationId="{E70CEF53-FBE6-D8C0-7D02-607A5FA7B9FC}"/>
          </ac:spMkLst>
        </pc:spChg>
        <pc:spChg chg="del">
          <ac:chgData name="Minchang Jang" userId="5d9bafdb3db22792" providerId="LiveId" clId="{8D9A7281-B444-467D-87AD-01C50AD2F41A}" dt="2023-06-15T05:47:59.015" v="15716" actId="478"/>
          <ac:spMkLst>
            <pc:docMk/>
            <pc:sldMk cId="3359763075" sldId="955"/>
            <ac:spMk id="5" creationId="{98673964-0E37-2B0C-FEDE-9D41AAF8E352}"/>
          </ac:spMkLst>
        </pc:spChg>
        <pc:spChg chg="add mod">
          <ac:chgData name="Minchang Jang" userId="5d9bafdb3db22792" providerId="LiveId" clId="{8D9A7281-B444-467D-87AD-01C50AD2F41A}" dt="2023-06-16T12:49:10.609" v="19869" actId="1076"/>
          <ac:spMkLst>
            <pc:docMk/>
            <pc:sldMk cId="3359763075" sldId="955"/>
            <ac:spMk id="7" creationId="{3D638222-48D2-364D-7E6F-37489D4C2D6C}"/>
          </ac:spMkLst>
        </pc:spChg>
      </pc:sldChg>
      <pc:sldChg chg="delSp modSp add mod">
        <pc:chgData name="Minchang Jang" userId="5d9bafdb3db22792" providerId="LiveId" clId="{8D9A7281-B444-467D-87AD-01C50AD2F41A}" dt="2023-06-16T12:49:16.712" v="19872" actId="20577"/>
        <pc:sldMkLst>
          <pc:docMk/>
          <pc:sldMk cId="2545798924" sldId="956"/>
        </pc:sldMkLst>
        <pc:spChg chg="mod">
          <ac:chgData name="Minchang Jang" userId="5d9bafdb3db22792" providerId="LiveId" clId="{8D9A7281-B444-467D-87AD-01C50AD2F41A}" dt="2023-06-16T12:49:16.712" v="19872" actId="20577"/>
          <ac:spMkLst>
            <pc:docMk/>
            <pc:sldMk cId="2545798924" sldId="956"/>
            <ac:spMk id="2" creationId="{E70CEF53-FBE6-D8C0-7D02-607A5FA7B9FC}"/>
          </ac:spMkLst>
        </pc:spChg>
        <pc:spChg chg="del">
          <ac:chgData name="Minchang Jang" userId="5d9bafdb3db22792" providerId="LiveId" clId="{8D9A7281-B444-467D-87AD-01C50AD2F41A}" dt="2023-06-15T05:56:11.960" v="16446" actId="478"/>
          <ac:spMkLst>
            <pc:docMk/>
            <pc:sldMk cId="2545798924" sldId="956"/>
            <ac:spMk id="7" creationId="{3D638222-48D2-364D-7E6F-37489D4C2D6C}"/>
          </ac:spMkLst>
        </pc:spChg>
      </pc:sldChg>
      <pc:sldChg chg="delSp modSp add mod">
        <pc:chgData name="Minchang Jang" userId="5d9bafdb3db22792" providerId="LiveId" clId="{8D9A7281-B444-467D-87AD-01C50AD2F41A}" dt="2023-06-15T05:56:59.038" v="16530" actId="20577"/>
        <pc:sldMkLst>
          <pc:docMk/>
          <pc:sldMk cId="3660255118" sldId="957"/>
        </pc:sldMkLst>
        <pc:spChg chg="mod">
          <ac:chgData name="Minchang Jang" userId="5d9bafdb3db22792" providerId="LiveId" clId="{8D9A7281-B444-467D-87AD-01C50AD2F41A}" dt="2023-06-15T05:56:59.038" v="16530" actId="20577"/>
          <ac:spMkLst>
            <pc:docMk/>
            <pc:sldMk cId="3660255118" sldId="957"/>
            <ac:spMk id="2" creationId="{E70CEF53-FBE6-D8C0-7D02-607A5FA7B9FC}"/>
          </ac:spMkLst>
        </pc:spChg>
        <pc:spChg chg="del">
          <ac:chgData name="Minchang Jang" userId="5d9bafdb3db22792" providerId="LiveId" clId="{8D9A7281-B444-467D-87AD-01C50AD2F41A}" dt="2023-06-15T05:56:44.733" v="16448" actId="478"/>
          <ac:spMkLst>
            <pc:docMk/>
            <pc:sldMk cId="3660255118" sldId="957"/>
            <ac:spMk id="5" creationId="{9E69E341-4378-7558-B50A-B6754FFB10D9}"/>
          </ac:spMkLst>
        </pc:spChg>
      </pc:sldChg>
      <pc:sldChg chg="modSp add mod">
        <pc:chgData name="Minchang Jang" userId="5d9bafdb3db22792" providerId="LiveId" clId="{8D9A7281-B444-467D-87AD-01C50AD2F41A}" dt="2023-06-16T12:07:48.863" v="18566" actId="15"/>
        <pc:sldMkLst>
          <pc:docMk/>
          <pc:sldMk cId="1064026012" sldId="958"/>
        </pc:sldMkLst>
        <pc:spChg chg="mod">
          <ac:chgData name="Minchang Jang" userId="5d9bafdb3db22792" providerId="LiveId" clId="{8D9A7281-B444-467D-87AD-01C50AD2F41A}" dt="2023-06-16T12:07:48.863" v="18566" actId="15"/>
          <ac:spMkLst>
            <pc:docMk/>
            <pc:sldMk cId="1064026012" sldId="958"/>
            <ac:spMk id="2" creationId="{E70CEF53-FBE6-D8C0-7D02-607A5FA7B9FC}"/>
          </ac:spMkLst>
        </pc:spChg>
      </pc:sldChg>
      <pc:sldChg chg="addSp delSp modSp add mod">
        <pc:chgData name="Minchang Jang" userId="5d9bafdb3db22792" providerId="LiveId" clId="{8D9A7281-B444-467D-87AD-01C50AD2F41A}" dt="2023-06-16T11:48:30.439" v="16829" actId="478"/>
        <pc:sldMkLst>
          <pc:docMk/>
          <pc:sldMk cId="153410235" sldId="959"/>
        </pc:sldMkLst>
        <pc:spChg chg="mod">
          <ac:chgData name="Minchang Jang" userId="5d9bafdb3db22792" providerId="LiveId" clId="{8D9A7281-B444-467D-87AD-01C50AD2F41A}" dt="2023-06-16T11:45:44.192" v="16801" actId="20577"/>
          <ac:spMkLst>
            <pc:docMk/>
            <pc:sldMk cId="153410235" sldId="959"/>
            <ac:spMk id="2" creationId="{E70CEF53-FBE6-D8C0-7D02-607A5FA7B9FC}"/>
          </ac:spMkLst>
        </pc:spChg>
        <pc:spChg chg="add mod">
          <ac:chgData name="Minchang Jang" userId="5d9bafdb3db22792" providerId="LiveId" clId="{8D9A7281-B444-467D-87AD-01C50AD2F41A}" dt="2023-06-16T11:47:53.545" v="16817" actId="1036"/>
          <ac:spMkLst>
            <pc:docMk/>
            <pc:sldMk cId="153410235" sldId="959"/>
            <ac:spMk id="12" creationId="{744DDA82-E2C8-72A6-A6A2-2E98D21D1809}"/>
          </ac:spMkLst>
        </pc:spChg>
        <pc:spChg chg="add mod">
          <ac:chgData name="Minchang Jang" userId="5d9bafdb3db22792" providerId="LiveId" clId="{8D9A7281-B444-467D-87AD-01C50AD2F41A}" dt="2023-06-16T11:48:11.505" v="16823" actId="14100"/>
          <ac:spMkLst>
            <pc:docMk/>
            <pc:sldMk cId="153410235" sldId="959"/>
            <ac:spMk id="13" creationId="{46F92049-CC66-84A7-9F0C-C4A7753C9063}"/>
          </ac:spMkLst>
        </pc:spChg>
        <pc:spChg chg="add mod">
          <ac:chgData name="Minchang Jang" userId="5d9bafdb3db22792" providerId="LiveId" clId="{8D9A7281-B444-467D-87AD-01C50AD2F41A}" dt="2023-06-16T11:48:17.611" v="16826" actId="14100"/>
          <ac:spMkLst>
            <pc:docMk/>
            <pc:sldMk cId="153410235" sldId="959"/>
            <ac:spMk id="14" creationId="{7C7315FA-B649-2AAE-7FE9-CA9B9F1B25D4}"/>
          </ac:spMkLst>
        </pc:spChg>
        <pc:spChg chg="add del mod">
          <ac:chgData name="Minchang Jang" userId="5d9bafdb3db22792" providerId="LiveId" clId="{8D9A7281-B444-467D-87AD-01C50AD2F41A}" dt="2023-06-16T11:48:30.439" v="16829" actId="478"/>
          <ac:spMkLst>
            <pc:docMk/>
            <pc:sldMk cId="153410235" sldId="959"/>
            <ac:spMk id="15" creationId="{4CB61530-7CEE-B398-3593-4CD4CC06FBB9}"/>
          </ac:spMkLst>
        </pc:spChg>
        <pc:picChg chg="add del mod">
          <ac:chgData name="Minchang Jang" userId="5d9bafdb3db22792" providerId="LiveId" clId="{8D9A7281-B444-467D-87AD-01C50AD2F41A}" dt="2023-06-16T11:46:47.318" v="16807" actId="478"/>
          <ac:picMkLst>
            <pc:docMk/>
            <pc:sldMk cId="153410235" sldId="959"/>
            <ac:picMk id="5" creationId="{219130B1-6AD1-B290-0A78-BFA0A14575D7}"/>
          </ac:picMkLst>
        </pc:picChg>
        <pc:picChg chg="del">
          <ac:chgData name="Minchang Jang" userId="5d9bafdb3db22792" providerId="LiveId" clId="{8D9A7281-B444-467D-87AD-01C50AD2F41A}" dt="2023-06-16T11:46:25.757" v="16802" actId="478"/>
          <ac:picMkLst>
            <pc:docMk/>
            <pc:sldMk cId="153410235" sldId="959"/>
            <ac:picMk id="8" creationId="{15FF3630-71D7-EB2A-9B6B-FFCE018E1877}"/>
          </ac:picMkLst>
        </pc:picChg>
        <pc:picChg chg="add mod">
          <ac:chgData name="Minchang Jang" userId="5d9bafdb3db22792" providerId="LiveId" clId="{8D9A7281-B444-467D-87AD-01C50AD2F41A}" dt="2023-06-16T11:47:03.340" v="16811" actId="14100"/>
          <ac:picMkLst>
            <pc:docMk/>
            <pc:sldMk cId="153410235" sldId="959"/>
            <ac:picMk id="11" creationId="{2FF02459-B5E9-8877-E476-4476C1966384}"/>
          </ac:picMkLst>
        </pc:picChg>
      </pc:sldChg>
      <pc:sldChg chg="addSp delSp modSp add mod">
        <pc:chgData name="Minchang Jang" userId="5d9bafdb3db22792" providerId="LiveId" clId="{8D9A7281-B444-467D-87AD-01C50AD2F41A}" dt="2023-06-16T11:51:17.175" v="16895" actId="478"/>
        <pc:sldMkLst>
          <pc:docMk/>
          <pc:sldMk cId="1990491497" sldId="960"/>
        </pc:sldMkLst>
        <pc:spChg chg="mod">
          <ac:chgData name="Minchang Jang" userId="5d9bafdb3db22792" providerId="LiveId" clId="{8D9A7281-B444-467D-87AD-01C50AD2F41A}" dt="2023-06-16T11:50:02.351" v="16876" actId="20577"/>
          <ac:spMkLst>
            <pc:docMk/>
            <pc:sldMk cId="1990491497" sldId="960"/>
            <ac:spMk id="2" creationId="{E70CEF53-FBE6-D8C0-7D02-607A5FA7B9FC}"/>
          </ac:spMkLst>
        </pc:spChg>
        <pc:spChg chg="add del mod">
          <ac:chgData name="Minchang Jang" userId="5d9bafdb3db22792" providerId="LiveId" clId="{8D9A7281-B444-467D-87AD-01C50AD2F41A}" dt="2023-06-16T11:51:17.175" v="16895" actId="478"/>
          <ac:spMkLst>
            <pc:docMk/>
            <pc:sldMk cId="1990491497" sldId="960"/>
            <ac:spMk id="8" creationId="{35CDFDD6-BE64-6611-FE57-C8933CAA7B92}"/>
          </ac:spMkLst>
        </pc:spChg>
        <pc:spChg chg="mod ord">
          <ac:chgData name="Minchang Jang" userId="5d9bafdb3db22792" providerId="LiveId" clId="{8D9A7281-B444-467D-87AD-01C50AD2F41A}" dt="2023-06-16T11:50:33.056" v="16886" actId="14100"/>
          <ac:spMkLst>
            <pc:docMk/>
            <pc:sldMk cId="1990491497" sldId="960"/>
            <ac:spMk id="12" creationId="{744DDA82-E2C8-72A6-A6A2-2E98D21D1809}"/>
          </ac:spMkLst>
        </pc:spChg>
        <pc:spChg chg="mod ord">
          <ac:chgData name="Minchang Jang" userId="5d9bafdb3db22792" providerId="LiveId" clId="{8D9A7281-B444-467D-87AD-01C50AD2F41A}" dt="2023-06-16T11:50:42.171" v="16888" actId="14100"/>
          <ac:spMkLst>
            <pc:docMk/>
            <pc:sldMk cId="1990491497" sldId="960"/>
            <ac:spMk id="13" creationId="{46F92049-CC66-84A7-9F0C-C4A7753C9063}"/>
          </ac:spMkLst>
        </pc:spChg>
        <pc:spChg chg="mod ord">
          <ac:chgData name="Minchang Jang" userId="5d9bafdb3db22792" providerId="LiveId" clId="{8D9A7281-B444-467D-87AD-01C50AD2F41A}" dt="2023-06-16T11:50:50.160" v="16892" actId="14100"/>
          <ac:spMkLst>
            <pc:docMk/>
            <pc:sldMk cId="1990491497" sldId="960"/>
            <ac:spMk id="14" creationId="{7C7315FA-B649-2AAE-7FE9-CA9B9F1B25D4}"/>
          </ac:spMkLst>
        </pc:spChg>
        <pc:picChg chg="add mod ord">
          <ac:chgData name="Minchang Jang" userId="5d9bafdb3db22792" providerId="LiveId" clId="{8D9A7281-B444-467D-87AD-01C50AD2F41A}" dt="2023-06-16T11:50:24.995" v="16884" actId="1076"/>
          <ac:picMkLst>
            <pc:docMk/>
            <pc:sldMk cId="1990491497" sldId="960"/>
            <ac:picMk id="5" creationId="{7A215935-0FF3-CD2C-A63A-8394C2A31E83}"/>
          </ac:picMkLst>
        </pc:picChg>
        <pc:picChg chg="del">
          <ac:chgData name="Minchang Jang" userId="5d9bafdb3db22792" providerId="LiveId" clId="{8D9A7281-B444-467D-87AD-01C50AD2F41A}" dt="2023-06-16T11:50:03.597" v="16877" actId="478"/>
          <ac:picMkLst>
            <pc:docMk/>
            <pc:sldMk cId="1990491497" sldId="960"/>
            <ac:picMk id="11" creationId="{2FF02459-B5E9-8877-E476-4476C1966384}"/>
          </ac:picMkLst>
        </pc:picChg>
      </pc:sldChg>
      <pc:sldChg chg="addSp delSp modSp add mod ord">
        <pc:chgData name="Minchang Jang" userId="5d9bafdb3db22792" providerId="LiveId" clId="{8D9A7281-B444-467D-87AD-01C50AD2F41A}" dt="2023-06-16T12:48:31.595" v="19838" actId="1076"/>
        <pc:sldMkLst>
          <pc:docMk/>
          <pc:sldMk cId="3649408691" sldId="961"/>
        </pc:sldMkLst>
        <pc:spChg chg="mod">
          <ac:chgData name="Minchang Jang" userId="5d9bafdb3db22792" providerId="LiveId" clId="{8D9A7281-B444-467D-87AD-01C50AD2F41A}" dt="2023-06-16T12:48:27.896" v="19837" actId="1076"/>
          <ac:spMkLst>
            <pc:docMk/>
            <pc:sldMk cId="3649408691" sldId="961"/>
            <ac:spMk id="2" creationId="{E70CEF53-FBE6-D8C0-7D02-607A5FA7B9FC}"/>
          </ac:spMkLst>
        </pc:spChg>
        <pc:spChg chg="add mod">
          <ac:chgData name="Minchang Jang" userId="5d9bafdb3db22792" providerId="LiveId" clId="{8D9A7281-B444-467D-87AD-01C50AD2F41A}" dt="2023-06-16T12:48:31.595" v="19838" actId="1076"/>
          <ac:spMkLst>
            <pc:docMk/>
            <pc:sldMk cId="3649408691" sldId="961"/>
            <ac:spMk id="9" creationId="{CFFD5FE3-3AAD-07EA-2A7E-DA98924A7526}"/>
          </ac:spMkLst>
        </pc:spChg>
        <pc:spChg chg="del">
          <ac:chgData name="Minchang Jang" userId="5d9bafdb3db22792" providerId="LiveId" clId="{8D9A7281-B444-467D-87AD-01C50AD2F41A}" dt="2023-06-16T11:51:36.033" v="16912" actId="478"/>
          <ac:spMkLst>
            <pc:docMk/>
            <pc:sldMk cId="3649408691" sldId="961"/>
            <ac:spMk id="12" creationId="{744DDA82-E2C8-72A6-A6A2-2E98D21D1809}"/>
          </ac:spMkLst>
        </pc:spChg>
        <pc:spChg chg="del">
          <ac:chgData name="Minchang Jang" userId="5d9bafdb3db22792" providerId="LiveId" clId="{8D9A7281-B444-467D-87AD-01C50AD2F41A}" dt="2023-06-16T11:51:36.033" v="16912" actId="478"/>
          <ac:spMkLst>
            <pc:docMk/>
            <pc:sldMk cId="3649408691" sldId="961"/>
            <ac:spMk id="13" creationId="{46F92049-CC66-84A7-9F0C-C4A7753C9063}"/>
          </ac:spMkLst>
        </pc:spChg>
        <pc:spChg chg="del">
          <ac:chgData name="Minchang Jang" userId="5d9bafdb3db22792" providerId="LiveId" clId="{8D9A7281-B444-467D-87AD-01C50AD2F41A}" dt="2023-06-16T11:51:36.033" v="16912" actId="478"/>
          <ac:spMkLst>
            <pc:docMk/>
            <pc:sldMk cId="3649408691" sldId="961"/>
            <ac:spMk id="14" creationId="{7C7315FA-B649-2AAE-7FE9-CA9B9F1B25D4}"/>
          </ac:spMkLst>
        </pc:spChg>
        <pc:picChg chg="add mod">
          <ac:chgData name="Minchang Jang" userId="5d9bafdb3db22792" providerId="LiveId" clId="{8D9A7281-B444-467D-87AD-01C50AD2F41A}" dt="2023-06-16T12:48:31.595" v="19838" actId="1076"/>
          <ac:picMkLst>
            <pc:docMk/>
            <pc:sldMk cId="3649408691" sldId="961"/>
            <ac:picMk id="4" creationId="{83505AD5-EC31-5E68-DADD-1796E146C7B0}"/>
          </ac:picMkLst>
        </pc:picChg>
        <pc:picChg chg="del">
          <ac:chgData name="Minchang Jang" userId="5d9bafdb3db22792" providerId="LiveId" clId="{8D9A7281-B444-467D-87AD-01C50AD2F41A}" dt="2023-06-16T11:51:33.439" v="16911" actId="478"/>
          <ac:picMkLst>
            <pc:docMk/>
            <pc:sldMk cId="3649408691" sldId="961"/>
            <ac:picMk id="5" creationId="{7A215935-0FF3-CD2C-A63A-8394C2A31E83}"/>
          </ac:picMkLst>
        </pc:picChg>
        <pc:picChg chg="add mod">
          <ac:chgData name="Minchang Jang" userId="5d9bafdb3db22792" providerId="LiveId" clId="{8D9A7281-B444-467D-87AD-01C50AD2F41A}" dt="2023-06-16T12:48:31.595" v="19838" actId="1076"/>
          <ac:picMkLst>
            <pc:docMk/>
            <pc:sldMk cId="3649408691" sldId="961"/>
            <ac:picMk id="8" creationId="{1B9F8FF9-A428-6132-0683-8B28341F0CA0}"/>
          </ac:picMkLst>
        </pc:picChg>
        <pc:picChg chg="add del mod">
          <ac:chgData name="Minchang Jang" userId="5d9bafdb3db22792" providerId="LiveId" clId="{8D9A7281-B444-467D-87AD-01C50AD2F41A}" dt="2023-06-16T11:58:20.966" v="17856" actId="478"/>
          <ac:picMkLst>
            <pc:docMk/>
            <pc:sldMk cId="3649408691" sldId="961"/>
            <ac:picMk id="1026" creationId="{8A57B3F3-B116-E252-9D55-13E5A1629FBB}"/>
          </ac:picMkLst>
        </pc:picChg>
        <pc:picChg chg="add mod">
          <ac:chgData name="Minchang Jang" userId="5d9bafdb3db22792" providerId="LiveId" clId="{8D9A7281-B444-467D-87AD-01C50AD2F41A}" dt="2023-06-16T12:48:31.595" v="19838" actId="1076"/>
          <ac:picMkLst>
            <pc:docMk/>
            <pc:sldMk cId="3649408691" sldId="961"/>
            <ac:picMk id="1028" creationId="{CB327770-F887-C95D-14AF-6815C597664B}"/>
          </ac:picMkLst>
        </pc:picChg>
        <pc:picChg chg="add mod">
          <ac:chgData name="Minchang Jang" userId="5d9bafdb3db22792" providerId="LiveId" clId="{8D9A7281-B444-467D-87AD-01C50AD2F41A}" dt="2023-06-16T12:48:31.595" v="19838" actId="1076"/>
          <ac:picMkLst>
            <pc:docMk/>
            <pc:sldMk cId="3649408691" sldId="961"/>
            <ac:picMk id="1030" creationId="{DBDA559C-6F28-B0FF-DDC9-4A6E9534B322}"/>
          </ac:picMkLst>
        </pc:picChg>
      </pc:sldChg>
      <pc:sldChg chg="add del">
        <pc:chgData name="Minchang Jang" userId="5d9bafdb3db22792" providerId="LiveId" clId="{8D9A7281-B444-467D-87AD-01C50AD2F41A}" dt="2023-06-16T12:48:08.936" v="19832" actId="47"/>
        <pc:sldMkLst>
          <pc:docMk/>
          <pc:sldMk cId="4147564147" sldId="962"/>
        </pc:sldMkLst>
      </pc:sldChg>
      <pc:sldChg chg="addSp delSp modSp add mod">
        <pc:chgData name="Minchang Jang" userId="5d9bafdb3db22792" providerId="LiveId" clId="{8D9A7281-B444-467D-87AD-01C50AD2F41A}" dt="2023-06-17T05:12:12.609" v="20936" actId="1076"/>
        <pc:sldMkLst>
          <pc:docMk/>
          <pc:sldMk cId="605845145" sldId="963"/>
        </pc:sldMkLst>
        <pc:spChg chg="mod">
          <ac:chgData name="Minchang Jang" userId="5d9bafdb3db22792" providerId="LiveId" clId="{8D9A7281-B444-467D-87AD-01C50AD2F41A}" dt="2023-06-16T12:16:25.931" v="18818" actId="2710"/>
          <ac:spMkLst>
            <pc:docMk/>
            <pc:sldMk cId="605845145" sldId="963"/>
            <ac:spMk id="2" creationId="{E70CEF53-FBE6-D8C0-7D02-607A5FA7B9FC}"/>
          </ac:spMkLst>
        </pc:spChg>
        <pc:spChg chg="add mod">
          <ac:chgData name="Minchang Jang" userId="5d9bafdb3db22792" providerId="LiveId" clId="{8D9A7281-B444-467D-87AD-01C50AD2F41A}" dt="2023-06-17T05:12:02.262" v="20919" actId="14100"/>
          <ac:spMkLst>
            <pc:docMk/>
            <pc:sldMk cId="605845145" sldId="963"/>
            <ac:spMk id="4" creationId="{4830A603-7519-8438-6C4B-75C9EB175DBD}"/>
          </ac:spMkLst>
        </pc:spChg>
        <pc:spChg chg="add mod">
          <ac:chgData name="Minchang Jang" userId="5d9bafdb3db22792" providerId="LiveId" clId="{8D9A7281-B444-467D-87AD-01C50AD2F41A}" dt="2023-06-17T05:12:12.609" v="20936" actId="1076"/>
          <ac:spMkLst>
            <pc:docMk/>
            <pc:sldMk cId="605845145" sldId="963"/>
            <ac:spMk id="5" creationId="{1B59FFE0-29EE-50D1-8D44-49630774661E}"/>
          </ac:spMkLst>
        </pc:spChg>
        <pc:spChg chg="del">
          <ac:chgData name="Minchang Jang" userId="5d9bafdb3db22792" providerId="LiveId" clId="{8D9A7281-B444-467D-87AD-01C50AD2F41A}" dt="2023-06-16T12:02:13.479" v="18153" actId="478"/>
          <ac:spMkLst>
            <pc:docMk/>
            <pc:sldMk cId="605845145" sldId="963"/>
            <ac:spMk id="9" creationId="{CFFD5FE3-3AAD-07EA-2A7E-DA98924A7526}"/>
          </ac:spMkLst>
        </pc:spChg>
        <pc:spChg chg="add mod">
          <ac:chgData name="Minchang Jang" userId="5d9bafdb3db22792" providerId="LiveId" clId="{8D9A7281-B444-467D-87AD-01C50AD2F41A}" dt="2023-06-16T12:07:59.757" v="18567" actId="1076"/>
          <ac:spMkLst>
            <pc:docMk/>
            <pc:sldMk cId="605845145" sldId="963"/>
            <ac:spMk id="11" creationId="{310DE84A-6341-BA12-EB90-C87641C7C2A8}"/>
          </ac:spMkLst>
        </pc:spChg>
        <pc:picChg chg="del">
          <ac:chgData name="Minchang Jang" userId="5d9bafdb3db22792" providerId="LiveId" clId="{8D9A7281-B444-467D-87AD-01C50AD2F41A}" dt="2023-06-16T12:02:13.479" v="18153" actId="478"/>
          <ac:picMkLst>
            <pc:docMk/>
            <pc:sldMk cId="605845145" sldId="963"/>
            <ac:picMk id="4" creationId="{83505AD5-EC31-5E68-DADD-1796E146C7B0}"/>
          </ac:picMkLst>
        </pc:picChg>
        <pc:picChg chg="del">
          <ac:chgData name="Minchang Jang" userId="5d9bafdb3db22792" providerId="LiveId" clId="{8D9A7281-B444-467D-87AD-01C50AD2F41A}" dt="2023-06-16T12:02:13.479" v="18153" actId="478"/>
          <ac:picMkLst>
            <pc:docMk/>
            <pc:sldMk cId="605845145" sldId="963"/>
            <ac:picMk id="8" creationId="{1B9F8FF9-A428-6132-0683-8B28341F0CA0}"/>
          </ac:picMkLst>
        </pc:picChg>
        <pc:picChg chg="del">
          <ac:chgData name="Minchang Jang" userId="5d9bafdb3db22792" providerId="LiveId" clId="{8D9A7281-B444-467D-87AD-01C50AD2F41A}" dt="2023-06-16T12:02:13.479" v="18153" actId="478"/>
          <ac:picMkLst>
            <pc:docMk/>
            <pc:sldMk cId="605845145" sldId="963"/>
            <ac:picMk id="1028" creationId="{CB327770-F887-C95D-14AF-6815C597664B}"/>
          </ac:picMkLst>
        </pc:picChg>
        <pc:picChg chg="del">
          <ac:chgData name="Minchang Jang" userId="5d9bafdb3db22792" providerId="LiveId" clId="{8D9A7281-B444-467D-87AD-01C50AD2F41A}" dt="2023-06-16T12:02:14.617" v="18154" actId="478"/>
          <ac:picMkLst>
            <pc:docMk/>
            <pc:sldMk cId="605845145" sldId="963"/>
            <ac:picMk id="1030" creationId="{DBDA559C-6F28-B0FF-DDC9-4A6E9534B322}"/>
          </ac:picMkLst>
        </pc:picChg>
      </pc:sldChg>
      <pc:sldChg chg="modSp new del mod">
        <pc:chgData name="Minchang Jang" userId="5d9bafdb3db22792" providerId="LiveId" clId="{8D9A7281-B444-467D-87AD-01C50AD2F41A}" dt="2023-06-16T12:52:01.139" v="19933" actId="47"/>
        <pc:sldMkLst>
          <pc:docMk/>
          <pc:sldMk cId="1169357846" sldId="964"/>
        </pc:sldMkLst>
        <pc:spChg chg="mod">
          <ac:chgData name="Minchang Jang" userId="5d9bafdb3db22792" providerId="LiveId" clId="{8D9A7281-B444-467D-87AD-01C50AD2F41A}" dt="2023-06-16T12:51:55.444" v="19932" actId="255"/>
          <ac:spMkLst>
            <pc:docMk/>
            <pc:sldMk cId="1169357846" sldId="964"/>
            <ac:spMk id="4" creationId="{8194F1D1-2C86-C051-9CE0-4D0A5DB87F78}"/>
          </ac:spMkLst>
        </pc:spChg>
      </pc:sldChg>
      <pc:sldChg chg="modSp new del mod">
        <pc:chgData name="Minchang Jang" userId="5d9bafdb3db22792" providerId="LiveId" clId="{8D9A7281-B444-467D-87AD-01C50AD2F41A}" dt="2023-06-16T12:55:48.329" v="20135" actId="47"/>
        <pc:sldMkLst>
          <pc:docMk/>
          <pc:sldMk cId="1622735583" sldId="964"/>
        </pc:sldMkLst>
        <pc:spChg chg="mod">
          <ac:chgData name="Minchang Jang" userId="5d9bafdb3db22792" providerId="LiveId" clId="{8D9A7281-B444-467D-87AD-01C50AD2F41A}" dt="2023-06-16T12:55:32.966" v="20132" actId="1076"/>
          <ac:spMkLst>
            <pc:docMk/>
            <pc:sldMk cId="1622735583" sldId="964"/>
            <ac:spMk id="2" creationId="{42F97B2B-A7C5-AF4B-1A05-A7F74D8DD2ED}"/>
          </ac:spMkLst>
        </pc:spChg>
        <pc:spChg chg="mod">
          <ac:chgData name="Minchang Jang" userId="5d9bafdb3db22792" providerId="LiveId" clId="{8D9A7281-B444-467D-87AD-01C50AD2F41A}" dt="2023-06-16T12:53:59.392" v="20120"/>
          <ac:spMkLst>
            <pc:docMk/>
            <pc:sldMk cId="1622735583" sldId="964"/>
            <ac:spMk id="4" creationId="{7854DFC8-C765-F58A-2FA3-4426FFD8F1B8}"/>
          </ac:spMkLst>
        </pc:spChg>
      </pc:sldChg>
      <pc:sldChg chg="delSp modSp add del mod">
        <pc:chgData name="Minchang Jang" userId="5d9bafdb3db22792" providerId="LiveId" clId="{8D9A7281-B444-467D-87AD-01C50AD2F41A}" dt="2023-06-16T12:53:11.747" v="20113" actId="47"/>
        <pc:sldMkLst>
          <pc:docMk/>
          <pc:sldMk cId="2868158994" sldId="964"/>
        </pc:sldMkLst>
        <pc:spChg chg="mod">
          <ac:chgData name="Minchang Jang" userId="5d9bafdb3db22792" providerId="LiveId" clId="{8D9A7281-B444-467D-87AD-01C50AD2F41A}" dt="2023-06-16T12:53:09.213" v="20112" actId="6549"/>
          <ac:spMkLst>
            <pc:docMk/>
            <pc:sldMk cId="2868158994" sldId="964"/>
            <ac:spMk id="2" creationId="{E70CEF53-FBE6-D8C0-7D02-607A5FA7B9FC}"/>
          </ac:spMkLst>
        </pc:spChg>
        <pc:spChg chg="del">
          <ac:chgData name="Minchang Jang" userId="5d9bafdb3db22792" providerId="LiveId" clId="{8D9A7281-B444-467D-87AD-01C50AD2F41A}" dt="2023-06-16T12:52:21.029" v="20024" actId="478"/>
          <ac:spMkLst>
            <pc:docMk/>
            <pc:sldMk cId="2868158994" sldId="964"/>
            <ac:spMk id="11" creationId="{310DE84A-6341-BA12-EB90-C87641C7C2A8}"/>
          </ac:spMkLst>
        </pc:spChg>
      </pc:sldChg>
      <pc:sldChg chg="modSp new del mod">
        <pc:chgData name="Minchang Jang" userId="5d9bafdb3db22792" providerId="LiveId" clId="{8D9A7281-B444-467D-87AD-01C50AD2F41A}" dt="2023-06-16T12:53:51.516" v="20118" actId="47"/>
        <pc:sldMkLst>
          <pc:docMk/>
          <pc:sldMk cId="3098402783" sldId="964"/>
        </pc:sldMkLst>
        <pc:spChg chg="mod">
          <ac:chgData name="Minchang Jang" userId="5d9bafdb3db22792" providerId="LiveId" clId="{8D9A7281-B444-467D-87AD-01C50AD2F41A}" dt="2023-06-16T12:53:21.876" v="20115"/>
          <ac:spMkLst>
            <pc:docMk/>
            <pc:sldMk cId="3098402783" sldId="964"/>
            <ac:spMk id="4" creationId="{9C51C295-A517-C7E0-13AB-A58028015868}"/>
          </ac:spMkLst>
        </pc:spChg>
      </pc:sldChg>
      <pc:sldChg chg="modSp new del mod">
        <pc:chgData name="Minchang Jang" userId="5d9bafdb3db22792" providerId="LiveId" clId="{8D9A7281-B444-467D-87AD-01C50AD2F41A}" dt="2023-06-16T12:51:21.251" v="19929" actId="47"/>
        <pc:sldMkLst>
          <pc:docMk/>
          <pc:sldMk cId="3626820117" sldId="964"/>
        </pc:sldMkLst>
        <pc:spChg chg="mod">
          <ac:chgData name="Minchang Jang" userId="5d9bafdb3db22792" providerId="LiveId" clId="{8D9A7281-B444-467D-87AD-01C50AD2F41A}" dt="2023-06-16T12:51:19.014" v="19928" actId="20577"/>
          <ac:spMkLst>
            <pc:docMk/>
            <pc:sldMk cId="3626820117" sldId="964"/>
            <ac:spMk id="2" creationId="{01E38D91-3DA5-466D-728E-FA7DE2419BE2}"/>
          </ac:spMkLst>
        </pc:spChg>
      </pc:sldChg>
      <pc:sldChg chg="addSp modSp new mod">
        <pc:chgData name="Minchang Jang" userId="5d9bafdb3db22792" providerId="LiveId" clId="{8D9A7281-B444-467D-87AD-01C50AD2F41A}" dt="2023-06-17T05:11:33.357" v="20902" actId="20577"/>
        <pc:sldMkLst>
          <pc:docMk/>
          <pc:sldMk cId="3891407025" sldId="964"/>
        </pc:sldMkLst>
        <pc:spChg chg="mod">
          <ac:chgData name="Minchang Jang" userId="5d9bafdb3db22792" providerId="LiveId" clId="{8D9A7281-B444-467D-87AD-01C50AD2F41A}" dt="2023-06-17T05:11:33.357" v="20902" actId="20577"/>
          <ac:spMkLst>
            <pc:docMk/>
            <pc:sldMk cId="3891407025" sldId="964"/>
            <ac:spMk id="2" creationId="{A4D35A47-E3A5-B775-77BC-2D6C1E5E3CFB}"/>
          </ac:spMkLst>
        </pc:spChg>
        <pc:spChg chg="mod">
          <ac:chgData name="Minchang Jang" userId="5d9bafdb3db22792" providerId="LiveId" clId="{8D9A7281-B444-467D-87AD-01C50AD2F41A}" dt="2023-06-16T12:55:59.761" v="20139"/>
          <ac:spMkLst>
            <pc:docMk/>
            <pc:sldMk cId="3891407025" sldId="964"/>
            <ac:spMk id="4" creationId="{EF802072-A956-0B8D-F170-A4A7C0AA4C7A}"/>
          </ac:spMkLst>
        </pc:spChg>
        <pc:spChg chg="add mod">
          <ac:chgData name="Minchang Jang" userId="5d9bafdb3db22792" providerId="LiveId" clId="{8D9A7281-B444-467D-87AD-01C50AD2F41A}" dt="2023-06-17T05:10:39.383" v="20678" actId="6549"/>
          <ac:spMkLst>
            <pc:docMk/>
            <pc:sldMk cId="3891407025" sldId="964"/>
            <ac:spMk id="6" creationId="{9F582258-375F-ED88-57ED-1EFEE2E21F55}"/>
          </ac:spMkLst>
        </pc:spChg>
      </pc:sldChg>
      <pc:sldChg chg="addSp delSp modSp add mod">
        <pc:chgData name="Minchang Jang" userId="5d9bafdb3db22792" providerId="LiveId" clId="{8D9A7281-B444-467D-87AD-01C50AD2F41A}" dt="2023-06-17T05:19:28.351" v="21063" actId="20577"/>
        <pc:sldMkLst>
          <pc:docMk/>
          <pc:sldMk cId="3745148047" sldId="965"/>
        </pc:sldMkLst>
        <pc:spChg chg="mod">
          <ac:chgData name="Minchang Jang" userId="5d9bafdb3db22792" providerId="LiveId" clId="{8D9A7281-B444-467D-87AD-01C50AD2F41A}" dt="2023-06-17T05:19:28.351" v="21063" actId="20577"/>
          <ac:spMkLst>
            <pc:docMk/>
            <pc:sldMk cId="3745148047" sldId="965"/>
            <ac:spMk id="2" creationId="{A4D35A47-E3A5-B775-77BC-2D6C1E5E3CFB}"/>
          </ac:spMkLst>
        </pc:spChg>
        <pc:spChg chg="del">
          <ac:chgData name="Minchang Jang" userId="5d9bafdb3db22792" providerId="LiveId" clId="{8D9A7281-B444-467D-87AD-01C50AD2F41A}" dt="2023-06-17T05:12:59.477" v="20938" actId="478"/>
          <ac:spMkLst>
            <pc:docMk/>
            <pc:sldMk cId="3745148047" sldId="965"/>
            <ac:spMk id="6" creationId="{9F582258-375F-ED88-57ED-1EFEE2E21F55}"/>
          </ac:spMkLst>
        </pc:spChg>
        <pc:spChg chg="add mod">
          <ac:chgData name="Minchang Jang" userId="5d9bafdb3db22792" providerId="LiveId" clId="{8D9A7281-B444-467D-87AD-01C50AD2F41A}" dt="2023-06-17T05:15:05.531" v="21056" actId="5793"/>
          <ac:spMkLst>
            <pc:docMk/>
            <pc:sldMk cId="3745148047" sldId="965"/>
            <ac:spMk id="7" creationId="{8BFC5885-AEEC-F1AA-4F0E-EACA6E126591}"/>
          </ac:spMkLst>
        </pc:spChg>
      </pc:sldChg>
      <pc:sldChg chg="addSp delSp modSp add mod">
        <pc:chgData name="Minchang Jang" userId="5d9bafdb3db22792" providerId="LiveId" clId="{8D9A7281-B444-467D-87AD-01C50AD2F41A}" dt="2023-06-17T05:20:41.970" v="21416" actId="1076"/>
        <pc:sldMkLst>
          <pc:docMk/>
          <pc:sldMk cId="2837979452" sldId="966"/>
        </pc:sldMkLst>
        <pc:spChg chg="mod">
          <ac:chgData name="Minchang Jang" userId="5d9bafdb3db22792" providerId="LiveId" clId="{8D9A7281-B444-467D-87AD-01C50AD2F41A}" dt="2023-06-17T05:20:32.282" v="21414" actId="20577"/>
          <ac:spMkLst>
            <pc:docMk/>
            <pc:sldMk cId="2837979452" sldId="966"/>
            <ac:spMk id="2" creationId="{A4D35A47-E3A5-B775-77BC-2D6C1E5E3CFB}"/>
          </ac:spMkLst>
        </pc:spChg>
        <pc:spChg chg="add mod">
          <ac:chgData name="Minchang Jang" userId="5d9bafdb3db22792" providerId="LiveId" clId="{8D9A7281-B444-467D-87AD-01C50AD2F41A}" dt="2023-06-17T05:20:41.970" v="21416" actId="1076"/>
          <ac:spMkLst>
            <pc:docMk/>
            <pc:sldMk cId="2837979452" sldId="966"/>
            <ac:spMk id="6" creationId="{6F7B5F8F-3DDE-2E14-877E-041B9876F349}"/>
          </ac:spMkLst>
        </pc:spChg>
        <pc:spChg chg="del">
          <ac:chgData name="Minchang Jang" userId="5d9bafdb3db22792" providerId="LiveId" clId="{8D9A7281-B444-467D-87AD-01C50AD2F41A}" dt="2023-06-17T05:15:19.011" v="21058" actId="478"/>
          <ac:spMkLst>
            <pc:docMk/>
            <pc:sldMk cId="2837979452" sldId="966"/>
            <ac:spMk id="7" creationId="{8BFC5885-AEEC-F1AA-4F0E-EACA6E126591}"/>
          </ac:spMkLst>
        </pc:spChg>
      </pc:sldChg>
      <pc:sldChg chg="delSp modSp add mod">
        <pc:chgData name="Minchang Jang" userId="5d9bafdb3db22792" providerId="LiveId" clId="{8D9A7281-B444-467D-87AD-01C50AD2F41A}" dt="2023-06-17T05:22:18.235" v="21806" actId="20577"/>
        <pc:sldMkLst>
          <pc:docMk/>
          <pc:sldMk cId="445748996" sldId="967"/>
        </pc:sldMkLst>
        <pc:spChg chg="mod">
          <ac:chgData name="Minchang Jang" userId="5d9bafdb3db22792" providerId="LiveId" clId="{8D9A7281-B444-467D-87AD-01C50AD2F41A}" dt="2023-06-17T05:22:18.235" v="21806" actId="20577"/>
          <ac:spMkLst>
            <pc:docMk/>
            <pc:sldMk cId="445748996" sldId="967"/>
            <ac:spMk id="2" creationId="{A4D35A47-E3A5-B775-77BC-2D6C1E5E3CFB}"/>
          </ac:spMkLst>
        </pc:spChg>
        <pc:spChg chg="del">
          <ac:chgData name="Minchang Jang" userId="5d9bafdb3db22792" providerId="LiveId" clId="{8D9A7281-B444-467D-87AD-01C50AD2F41A}" dt="2023-06-17T05:20:47.883" v="21418" actId="478"/>
          <ac:spMkLst>
            <pc:docMk/>
            <pc:sldMk cId="445748996" sldId="967"/>
            <ac:spMk id="6" creationId="{6F7B5F8F-3DDE-2E14-877E-041B9876F349}"/>
          </ac:spMkLst>
        </pc:spChg>
      </pc:sldChg>
      <pc:sldChg chg="addSp modSp add mod">
        <pc:chgData name="Minchang Jang" userId="5d9bafdb3db22792" providerId="LiveId" clId="{8D9A7281-B444-467D-87AD-01C50AD2F41A}" dt="2023-06-17T05:29:14.311" v="22714" actId="1076"/>
        <pc:sldMkLst>
          <pc:docMk/>
          <pc:sldMk cId="267348327" sldId="968"/>
        </pc:sldMkLst>
        <pc:spChg chg="mod">
          <ac:chgData name="Minchang Jang" userId="5d9bafdb3db22792" providerId="LiveId" clId="{8D9A7281-B444-467D-87AD-01C50AD2F41A}" dt="2023-06-17T05:26:04.073" v="22710" actId="20577"/>
          <ac:spMkLst>
            <pc:docMk/>
            <pc:sldMk cId="267348327" sldId="968"/>
            <ac:spMk id="2" creationId="{A4D35A47-E3A5-B775-77BC-2D6C1E5E3CFB}"/>
          </ac:spMkLst>
        </pc:spChg>
        <pc:picChg chg="add mod">
          <ac:chgData name="Minchang Jang" userId="5d9bafdb3db22792" providerId="LiveId" clId="{8D9A7281-B444-467D-87AD-01C50AD2F41A}" dt="2023-06-17T05:29:14.311" v="22714" actId="1076"/>
          <ac:picMkLst>
            <pc:docMk/>
            <pc:sldMk cId="267348327" sldId="968"/>
            <ac:picMk id="6" creationId="{BFD82483-B636-7F73-E677-89CC6518B3B9}"/>
          </ac:picMkLst>
        </pc:picChg>
      </pc:sldChg>
      <pc:sldChg chg="addSp delSp modSp add mod">
        <pc:chgData name="Minchang Jang" userId="5d9bafdb3db22792" providerId="LiveId" clId="{8D9A7281-B444-467D-87AD-01C50AD2F41A}" dt="2023-06-17T05:38:58.532" v="23244" actId="20577"/>
        <pc:sldMkLst>
          <pc:docMk/>
          <pc:sldMk cId="3335560871" sldId="969"/>
        </pc:sldMkLst>
        <pc:spChg chg="mod">
          <ac:chgData name="Minchang Jang" userId="5d9bafdb3db22792" providerId="LiveId" clId="{8D9A7281-B444-467D-87AD-01C50AD2F41A}" dt="2023-06-17T05:38:58.532" v="23244" actId="20577"/>
          <ac:spMkLst>
            <pc:docMk/>
            <pc:sldMk cId="3335560871" sldId="969"/>
            <ac:spMk id="2" creationId="{A4D35A47-E3A5-B775-77BC-2D6C1E5E3CFB}"/>
          </ac:spMkLst>
        </pc:spChg>
        <pc:spChg chg="add mod">
          <ac:chgData name="Minchang Jang" userId="5d9bafdb3db22792" providerId="LiveId" clId="{8D9A7281-B444-467D-87AD-01C50AD2F41A}" dt="2023-06-17T05:35:54.244" v="23104" actId="20577"/>
          <ac:spMkLst>
            <pc:docMk/>
            <pc:sldMk cId="3335560871" sldId="969"/>
            <ac:spMk id="7" creationId="{2A34A9F4-8E54-4C1E-70A5-BCBE1D241E8D}"/>
          </ac:spMkLst>
        </pc:spChg>
        <pc:spChg chg="add mod">
          <ac:chgData name="Minchang Jang" userId="5d9bafdb3db22792" providerId="LiveId" clId="{8D9A7281-B444-467D-87AD-01C50AD2F41A}" dt="2023-06-17T05:38:40.253" v="23196" actId="1035"/>
          <ac:spMkLst>
            <pc:docMk/>
            <pc:sldMk cId="3335560871" sldId="969"/>
            <ac:spMk id="9" creationId="{A36953B8-0D79-145B-3C0B-735CA3F4F357}"/>
          </ac:spMkLst>
        </pc:spChg>
        <pc:picChg chg="del">
          <ac:chgData name="Minchang Jang" userId="5d9bafdb3db22792" providerId="LiveId" clId="{8D9A7281-B444-467D-87AD-01C50AD2F41A}" dt="2023-06-17T05:29:41.874" v="22716" actId="478"/>
          <ac:picMkLst>
            <pc:docMk/>
            <pc:sldMk cId="3335560871" sldId="969"/>
            <ac:picMk id="6" creationId="{BFD82483-B636-7F73-E677-89CC6518B3B9}"/>
          </ac:picMkLst>
        </pc:picChg>
      </pc:sldChg>
      <pc:sldChg chg="addSp delSp modSp add mod">
        <pc:chgData name="Minchang Jang" userId="5d9bafdb3db22792" providerId="LiveId" clId="{8D9A7281-B444-467D-87AD-01C50AD2F41A}" dt="2023-06-17T05:37:08.584" v="23161" actId="13926"/>
        <pc:sldMkLst>
          <pc:docMk/>
          <pc:sldMk cId="189062715" sldId="970"/>
        </pc:sldMkLst>
        <pc:spChg chg="mod">
          <ac:chgData name="Minchang Jang" userId="5d9bafdb3db22792" providerId="LiveId" clId="{8D9A7281-B444-467D-87AD-01C50AD2F41A}" dt="2023-06-17T05:37:04.315" v="23160" actId="20577"/>
          <ac:spMkLst>
            <pc:docMk/>
            <pc:sldMk cId="189062715" sldId="970"/>
            <ac:spMk id="2" creationId="{A4D35A47-E3A5-B775-77BC-2D6C1E5E3CFB}"/>
          </ac:spMkLst>
        </pc:spChg>
        <pc:spChg chg="add mod">
          <ac:chgData name="Minchang Jang" userId="5d9bafdb3db22792" providerId="LiveId" clId="{8D9A7281-B444-467D-87AD-01C50AD2F41A}" dt="2023-06-17T05:37:08.584" v="23161" actId="13926"/>
          <ac:spMkLst>
            <pc:docMk/>
            <pc:sldMk cId="189062715" sldId="970"/>
            <ac:spMk id="6" creationId="{88EBE53D-2166-2F25-AD24-43F4D4E9CB4E}"/>
          </ac:spMkLst>
        </pc:spChg>
        <pc:spChg chg="del">
          <ac:chgData name="Minchang Jang" userId="5d9bafdb3db22792" providerId="LiveId" clId="{8D9A7281-B444-467D-87AD-01C50AD2F41A}" dt="2023-06-17T05:34:07.410" v="23101" actId="478"/>
          <ac:spMkLst>
            <pc:docMk/>
            <pc:sldMk cId="189062715" sldId="970"/>
            <ac:spMk id="7" creationId="{2A34A9F4-8E54-4C1E-70A5-BCBE1D241E8D}"/>
          </ac:spMkLst>
        </pc:spChg>
        <pc:spChg chg="del">
          <ac:chgData name="Minchang Jang" userId="5d9bafdb3db22792" providerId="LiveId" clId="{8D9A7281-B444-467D-87AD-01C50AD2F41A}" dt="2023-06-17T05:34:07.410" v="23101" actId="478"/>
          <ac:spMkLst>
            <pc:docMk/>
            <pc:sldMk cId="189062715" sldId="970"/>
            <ac:spMk id="9" creationId="{A36953B8-0D79-145B-3C0B-735CA3F4F357}"/>
          </ac:spMkLst>
        </pc:spChg>
      </pc:sldChg>
      <pc:sldChg chg="modSp add mod">
        <pc:chgData name="Minchang Jang" userId="5d9bafdb3db22792" providerId="LiveId" clId="{8D9A7281-B444-467D-87AD-01C50AD2F41A}" dt="2023-06-17T05:38:13.167" v="23171" actId="13926"/>
        <pc:sldMkLst>
          <pc:docMk/>
          <pc:sldMk cId="3764074257" sldId="971"/>
        </pc:sldMkLst>
        <pc:spChg chg="mod">
          <ac:chgData name="Minchang Jang" userId="5d9bafdb3db22792" providerId="LiveId" clId="{8D9A7281-B444-467D-87AD-01C50AD2F41A}" dt="2023-06-17T05:37:52.638" v="23167"/>
          <ac:spMkLst>
            <pc:docMk/>
            <pc:sldMk cId="3764074257" sldId="971"/>
            <ac:spMk id="2" creationId="{A4D35A47-E3A5-B775-77BC-2D6C1E5E3CFB}"/>
          </ac:spMkLst>
        </pc:spChg>
        <pc:spChg chg="mod">
          <ac:chgData name="Minchang Jang" userId="5d9bafdb3db22792" providerId="LiveId" clId="{8D9A7281-B444-467D-87AD-01C50AD2F41A}" dt="2023-06-17T05:38:13.167" v="23171" actId="13926"/>
          <ac:spMkLst>
            <pc:docMk/>
            <pc:sldMk cId="3764074257" sldId="971"/>
            <ac:spMk id="6" creationId="{88EBE53D-2166-2F25-AD24-43F4D4E9CB4E}"/>
          </ac:spMkLst>
        </pc:spChg>
      </pc:sldChg>
      <pc:sldChg chg="addSp delSp modSp add mod">
        <pc:chgData name="Minchang Jang" userId="5d9bafdb3db22792" providerId="LiveId" clId="{8D9A7281-B444-467D-87AD-01C50AD2F41A}" dt="2023-06-17T05:42:51.904" v="23451" actId="14100"/>
        <pc:sldMkLst>
          <pc:docMk/>
          <pc:sldMk cId="1977810778" sldId="972"/>
        </pc:sldMkLst>
        <pc:spChg chg="mod">
          <ac:chgData name="Minchang Jang" userId="5d9bafdb3db22792" providerId="LiveId" clId="{8D9A7281-B444-467D-87AD-01C50AD2F41A}" dt="2023-06-17T05:42:40.037" v="23448" actId="20577"/>
          <ac:spMkLst>
            <pc:docMk/>
            <pc:sldMk cId="1977810778" sldId="972"/>
            <ac:spMk id="2" creationId="{A4D35A47-E3A5-B775-77BC-2D6C1E5E3CFB}"/>
          </ac:spMkLst>
        </pc:spChg>
        <pc:spChg chg="del">
          <ac:chgData name="Minchang Jang" userId="5d9bafdb3db22792" providerId="LiveId" clId="{8D9A7281-B444-467D-87AD-01C50AD2F41A}" dt="2023-06-17T05:39:13.421" v="23246" actId="478"/>
          <ac:spMkLst>
            <pc:docMk/>
            <pc:sldMk cId="1977810778" sldId="972"/>
            <ac:spMk id="6" creationId="{88EBE53D-2166-2F25-AD24-43F4D4E9CB4E}"/>
          </ac:spMkLst>
        </pc:spChg>
        <pc:spChg chg="add mod">
          <ac:chgData name="Minchang Jang" userId="5d9bafdb3db22792" providerId="LiveId" clId="{8D9A7281-B444-467D-87AD-01C50AD2F41A}" dt="2023-06-17T05:42:51.904" v="23451" actId="14100"/>
          <ac:spMkLst>
            <pc:docMk/>
            <pc:sldMk cId="1977810778" sldId="972"/>
            <ac:spMk id="7" creationId="{E5853E53-ED47-E4D6-ED68-3F602AF2EBF4}"/>
          </ac:spMkLst>
        </pc:spChg>
      </pc:sldChg>
      <pc:sldChg chg="addSp delSp modSp add mod">
        <pc:chgData name="Minchang Jang" userId="5d9bafdb3db22792" providerId="LiveId" clId="{8D9A7281-B444-467D-87AD-01C50AD2F41A}" dt="2023-06-17T05:48:08.575" v="23813" actId="478"/>
        <pc:sldMkLst>
          <pc:docMk/>
          <pc:sldMk cId="3508352356" sldId="973"/>
        </pc:sldMkLst>
        <pc:spChg chg="mod">
          <ac:chgData name="Minchang Jang" userId="5d9bafdb3db22792" providerId="LiveId" clId="{8D9A7281-B444-467D-87AD-01C50AD2F41A}" dt="2023-06-17T05:45:42.267" v="23805" actId="20577"/>
          <ac:spMkLst>
            <pc:docMk/>
            <pc:sldMk cId="3508352356" sldId="973"/>
            <ac:spMk id="2" creationId="{A4D35A47-E3A5-B775-77BC-2D6C1E5E3CFB}"/>
          </ac:spMkLst>
        </pc:spChg>
        <pc:spChg chg="mod">
          <ac:chgData name="Minchang Jang" userId="5d9bafdb3db22792" providerId="LiveId" clId="{8D9A7281-B444-467D-87AD-01C50AD2F41A}" dt="2023-06-17T05:45:48.182" v="23806" actId="1076"/>
          <ac:spMkLst>
            <pc:docMk/>
            <pc:sldMk cId="3508352356" sldId="973"/>
            <ac:spMk id="7" creationId="{E5853E53-ED47-E4D6-ED68-3F602AF2EBF4}"/>
          </ac:spMkLst>
        </pc:spChg>
        <pc:picChg chg="add del mod">
          <ac:chgData name="Minchang Jang" userId="5d9bafdb3db22792" providerId="LiveId" clId="{8D9A7281-B444-467D-87AD-01C50AD2F41A}" dt="2023-06-17T05:48:08.575" v="23813" actId="478"/>
          <ac:picMkLst>
            <pc:docMk/>
            <pc:sldMk cId="3508352356" sldId="973"/>
            <ac:picMk id="6" creationId="{0EB542C8-704D-FB63-D763-33AF860CAB65}"/>
          </ac:picMkLst>
        </pc:picChg>
      </pc:sldChg>
      <pc:sldChg chg="addSp delSp modSp add mod">
        <pc:chgData name="Minchang Jang" userId="5d9bafdb3db22792" providerId="LiveId" clId="{8D9A7281-B444-467D-87AD-01C50AD2F41A}" dt="2023-06-17T05:52:08.363" v="23827" actId="14100"/>
        <pc:sldMkLst>
          <pc:docMk/>
          <pc:sldMk cId="807012053" sldId="974"/>
        </pc:sldMkLst>
        <pc:spChg chg="mod">
          <ac:chgData name="Minchang Jang" userId="5d9bafdb3db22792" providerId="LiveId" clId="{8D9A7281-B444-467D-87AD-01C50AD2F41A}" dt="2023-06-17T05:48:58.086" v="23819" actId="1076"/>
          <ac:spMkLst>
            <pc:docMk/>
            <pc:sldMk cId="807012053" sldId="974"/>
            <ac:spMk id="2" creationId="{A4D35A47-E3A5-B775-77BC-2D6C1E5E3CFB}"/>
          </ac:spMkLst>
        </pc:spChg>
        <pc:picChg chg="del mod">
          <ac:chgData name="Minchang Jang" userId="5d9bafdb3db22792" providerId="LiveId" clId="{8D9A7281-B444-467D-87AD-01C50AD2F41A}" dt="2023-06-17T05:48:59.118" v="23820" actId="478"/>
          <ac:picMkLst>
            <pc:docMk/>
            <pc:sldMk cId="807012053" sldId="974"/>
            <ac:picMk id="6" creationId="{0EB542C8-704D-FB63-D763-33AF860CAB65}"/>
          </ac:picMkLst>
        </pc:picChg>
        <pc:picChg chg="add del">
          <ac:chgData name="Minchang Jang" userId="5d9bafdb3db22792" providerId="LiveId" clId="{8D9A7281-B444-467D-87AD-01C50AD2F41A}" dt="2023-06-17T05:48:55.760" v="23817" actId="22"/>
          <ac:picMkLst>
            <pc:docMk/>
            <pc:sldMk cId="807012053" sldId="974"/>
            <ac:picMk id="8" creationId="{1FC7FF1A-FF9B-4FA2-6165-FC4B98AE0EF9}"/>
          </ac:picMkLst>
        </pc:picChg>
        <pc:picChg chg="add mod">
          <ac:chgData name="Minchang Jang" userId="5d9bafdb3db22792" providerId="LiveId" clId="{8D9A7281-B444-467D-87AD-01C50AD2F41A}" dt="2023-06-17T05:52:08.363" v="23827" actId="14100"/>
          <ac:picMkLst>
            <pc:docMk/>
            <pc:sldMk cId="807012053" sldId="974"/>
            <ac:picMk id="10" creationId="{8E68ECDC-8ADE-3419-D458-2A14A253775B}"/>
          </ac:picMkLst>
        </pc:picChg>
      </pc:sldChg>
      <pc:sldChg chg="addSp modSp new mod">
        <pc:chgData name="Minchang Jang" userId="5d9bafdb3db22792" providerId="LiveId" clId="{8D9A7281-B444-467D-87AD-01C50AD2F41A}" dt="2023-06-17T06:04:43.398" v="24798" actId="113"/>
        <pc:sldMkLst>
          <pc:docMk/>
          <pc:sldMk cId="1002230528" sldId="975"/>
        </pc:sldMkLst>
        <pc:spChg chg="mod">
          <ac:chgData name="Minchang Jang" userId="5d9bafdb3db22792" providerId="LiveId" clId="{8D9A7281-B444-467D-87AD-01C50AD2F41A}" dt="2023-06-17T06:04:43.398" v="24798" actId="113"/>
          <ac:spMkLst>
            <pc:docMk/>
            <pc:sldMk cId="1002230528" sldId="975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7T06:00:23.841" v="23846" actId="113"/>
          <ac:spMkLst>
            <pc:docMk/>
            <pc:sldMk cId="1002230528" sldId="975"/>
            <ac:spMk id="4" creationId="{1CF031F4-EA8F-D3E1-8A8C-CFBFD5A8AA77}"/>
          </ac:spMkLst>
        </pc:spChg>
        <pc:spChg chg="mod">
          <ac:chgData name="Minchang Jang" userId="5d9bafdb3db22792" providerId="LiveId" clId="{8D9A7281-B444-467D-87AD-01C50AD2F41A}" dt="2023-06-17T06:02:16.256" v="24381"/>
          <ac:spMkLst>
            <pc:docMk/>
            <pc:sldMk cId="1002230528" sldId="975"/>
            <ac:spMk id="6" creationId="{150CDCC1-AA71-49D6-05E9-C309FD5CE47E}"/>
          </ac:spMkLst>
        </pc:spChg>
        <pc:spChg chg="add mod">
          <ac:chgData name="Minchang Jang" userId="5d9bafdb3db22792" providerId="LiveId" clId="{8D9A7281-B444-467D-87AD-01C50AD2F41A}" dt="2023-06-17T06:02:19.089" v="24382" actId="1076"/>
          <ac:spMkLst>
            <pc:docMk/>
            <pc:sldMk cId="1002230528" sldId="975"/>
            <ac:spMk id="8" creationId="{CCAB73E7-4F08-78FC-5FC2-406070959F26}"/>
          </ac:spMkLst>
        </pc:spChg>
        <pc:spChg chg="add mod">
          <ac:chgData name="Minchang Jang" userId="5d9bafdb3db22792" providerId="LiveId" clId="{8D9A7281-B444-467D-87AD-01C50AD2F41A}" dt="2023-06-17T06:02:19.089" v="24382" actId="1076"/>
          <ac:spMkLst>
            <pc:docMk/>
            <pc:sldMk cId="1002230528" sldId="975"/>
            <ac:spMk id="9" creationId="{5AE7E236-93A9-64C0-4887-BC35C787A530}"/>
          </ac:spMkLst>
        </pc:spChg>
        <pc:spChg chg="add mod">
          <ac:chgData name="Minchang Jang" userId="5d9bafdb3db22792" providerId="LiveId" clId="{8D9A7281-B444-467D-87AD-01C50AD2F41A}" dt="2023-06-17T06:02:21.934" v="24389" actId="20577"/>
          <ac:spMkLst>
            <pc:docMk/>
            <pc:sldMk cId="1002230528" sldId="975"/>
            <ac:spMk id="12" creationId="{E8E843DB-2652-708F-A12D-466DCA16064C}"/>
          </ac:spMkLst>
        </pc:spChg>
        <pc:spChg chg="add mod">
          <ac:chgData name="Minchang Jang" userId="5d9bafdb3db22792" providerId="LiveId" clId="{8D9A7281-B444-467D-87AD-01C50AD2F41A}" dt="2023-06-17T06:02:19.089" v="24382" actId="1076"/>
          <ac:spMkLst>
            <pc:docMk/>
            <pc:sldMk cId="1002230528" sldId="975"/>
            <ac:spMk id="13" creationId="{9B372EE9-E670-F830-8D44-2ADC6320B311}"/>
          </ac:spMkLst>
        </pc:spChg>
        <pc:spChg chg="add mod">
          <ac:chgData name="Minchang Jang" userId="5d9bafdb3db22792" providerId="LiveId" clId="{8D9A7281-B444-467D-87AD-01C50AD2F41A}" dt="2023-06-17T06:02:19.089" v="24382" actId="1076"/>
          <ac:spMkLst>
            <pc:docMk/>
            <pc:sldMk cId="1002230528" sldId="975"/>
            <ac:spMk id="14" creationId="{F6B1F345-5B1A-2FA6-7A8E-1B560A78E8CD}"/>
          </ac:spMkLst>
        </pc:spChg>
        <pc:grpChg chg="add mod">
          <ac:chgData name="Minchang Jang" userId="5d9bafdb3db22792" providerId="LiveId" clId="{8D9A7281-B444-467D-87AD-01C50AD2F41A}" dt="2023-06-17T06:02:19.089" v="24382" actId="1076"/>
          <ac:grpSpMkLst>
            <pc:docMk/>
            <pc:sldMk cId="1002230528" sldId="975"/>
            <ac:grpSpMk id="5" creationId="{9DBB2349-DECB-623B-D92E-AAAFAAA982AB}"/>
          </ac:grpSpMkLst>
        </pc:grpChg>
        <pc:picChg chg="mod">
          <ac:chgData name="Minchang Jang" userId="5d9bafdb3db22792" providerId="LiveId" clId="{8D9A7281-B444-467D-87AD-01C50AD2F41A}" dt="2023-06-17T06:02:16.256" v="24381"/>
          <ac:picMkLst>
            <pc:docMk/>
            <pc:sldMk cId="1002230528" sldId="975"/>
            <ac:picMk id="7" creationId="{E3284376-5A2D-2DB1-FF16-C0EAA74D6EA5}"/>
          </ac:picMkLst>
        </pc:picChg>
        <pc:cxnChg chg="add mod">
          <ac:chgData name="Minchang Jang" userId="5d9bafdb3db22792" providerId="LiveId" clId="{8D9A7281-B444-467D-87AD-01C50AD2F41A}" dt="2023-06-17T06:02:19.089" v="24382" actId="1076"/>
          <ac:cxnSpMkLst>
            <pc:docMk/>
            <pc:sldMk cId="1002230528" sldId="975"/>
            <ac:cxnSpMk id="10" creationId="{AB34299A-2E34-38EB-BA16-1992BE012714}"/>
          </ac:cxnSpMkLst>
        </pc:cxnChg>
        <pc:cxnChg chg="add mod">
          <ac:chgData name="Minchang Jang" userId="5d9bafdb3db22792" providerId="LiveId" clId="{8D9A7281-B444-467D-87AD-01C50AD2F41A}" dt="2023-06-17T06:02:19.089" v="24382" actId="1076"/>
          <ac:cxnSpMkLst>
            <pc:docMk/>
            <pc:sldMk cId="1002230528" sldId="975"/>
            <ac:cxnSpMk id="11" creationId="{3ECF2731-F0CC-CC22-B9DC-A94A56E4E60F}"/>
          </ac:cxnSpMkLst>
        </pc:cxnChg>
      </pc:sldChg>
      <pc:sldChg chg="addSp delSp modSp add mod">
        <pc:chgData name="Minchang Jang" userId="5d9bafdb3db22792" providerId="LiveId" clId="{8D9A7281-B444-467D-87AD-01C50AD2F41A}" dt="2023-06-17T06:05:15.474" v="24800" actId="113"/>
        <pc:sldMkLst>
          <pc:docMk/>
          <pc:sldMk cId="391173188" sldId="976"/>
        </pc:sldMkLst>
        <pc:spChg chg="mod">
          <ac:chgData name="Minchang Jang" userId="5d9bafdb3db22792" providerId="LiveId" clId="{8D9A7281-B444-467D-87AD-01C50AD2F41A}" dt="2023-06-17T06:05:15.474" v="24800" actId="113"/>
          <ac:spMkLst>
            <pc:docMk/>
            <pc:sldMk cId="391173188" sldId="976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7T06:03:06.463" v="24638" actId="478"/>
          <ac:spMkLst>
            <pc:docMk/>
            <pc:sldMk cId="391173188" sldId="976"/>
            <ac:spMk id="8" creationId="{CCAB73E7-4F08-78FC-5FC2-406070959F26}"/>
          </ac:spMkLst>
        </pc:spChg>
        <pc:spChg chg="del">
          <ac:chgData name="Minchang Jang" userId="5d9bafdb3db22792" providerId="LiveId" clId="{8D9A7281-B444-467D-87AD-01C50AD2F41A}" dt="2023-06-17T06:03:06.463" v="24638" actId="478"/>
          <ac:spMkLst>
            <pc:docMk/>
            <pc:sldMk cId="391173188" sldId="976"/>
            <ac:spMk id="9" creationId="{5AE7E236-93A9-64C0-4887-BC35C787A530}"/>
          </ac:spMkLst>
        </pc:spChg>
        <pc:spChg chg="del">
          <ac:chgData name="Minchang Jang" userId="5d9bafdb3db22792" providerId="LiveId" clId="{8D9A7281-B444-467D-87AD-01C50AD2F41A}" dt="2023-06-17T06:03:06.463" v="24638" actId="478"/>
          <ac:spMkLst>
            <pc:docMk/>
            <pc:sldMk cId="391173188" sldId="976"/>
            <ac:spMk id="12" creationId="{E8E843DB-2652-708F-A12D-466DCA16064C}"/>
          </ac:spMkLst>
        </pc:spChg>
        <pc:spChg chg="del">
          <ac:chgData name="Minchang Jang" userId="5d9bafdb3db22792" providerId="LiveId" clId="{8D9A7281-B444-467D-87AD-01C50AD2F41A}" dt="2023-06-17T06:03:06.463" v="24638" actId="478"/>
          <ac:spMkLst>
            <pc:docMk/>
            <pc:sldMk cId="391173188" sldId="976"/>
            <ac:spMk id="13" creationId="{9B372EE9-E670-F830-8D44-2ADC6320B311}"/>
          </ac:spMkLst>
        </pc:spChg>
        <pc:spChg chg="del">
          <ac:chgData name="Minchang Jang" userId="5d9bafdb3db22792" providerId="LiveId" clId="{8D9A7281-B444-467D-87AD-01C50AD2F41A}" dt="2023-06-17T06:03:06.463" v="24638" actId="478"/>
          <ac:spMkLst>
            <pc:docMk/>
            <pc:sldMk cId="391173188" sldId="976"/>
            <ac:spMk id="14" creationId="{F6B1F345-5B1A-2FA6-7A8E-1B560A78E8CD}"/>
          </ac:spMkLst>
        </pc:spChg>
        <pc:spChg chg="mod">
          <ac:chgData name="Minchang Jang" userId="5d9bafdb3db22792" providerId="LiveId" clId="{8D9A7281-B444-467D-87AD-01C50AD2F41A}" dt="2023-06-17T06:03:10.088" v="24639"/>
          <ac:spMkLst>
            <pc:docMk/>
            <pc:sldMk cId="391173188" sldId="976"/>
            <ac:spMk id="16" creationId="{A8342618-6BB9-E945-F781-8CD741BD1337}"/>
          </ac:spMkLst>
        </pc:spChg>
        <pc:spChg chg="add mod">
          <ac:chgData name="Minchang Jang" userId="5d9bafdb3db22792" providerId="LiveId" clId="{8D9A7281-B444-467D-87AD-01C50AD2F41A}" dt="2023-06-17T06:03:10.088" v="24639"/>
          <ac:spMkLst>
            <pc:docMk/>
            <pc:sldMk cId="391173188" sldId="976"/>
            <ac:spMk id="18" creationId="{D7621FE3-E986-59A0-074C-9957B1FA7E98}"/>
          </ac:spMkLst>
        </pc:spChg>
        <pc:spChg chg="add mod">
          <ac:chgData name="Minchang Jang" userId="5d9bafdb3db22792" providerId="LiveId" clId="{8D9A7281-B444-467D-87AD-01C50AD2F41A}" dt="2023-06-17T06:03:10.088" v="24639"/>
          <ac:spMkLst>
            <pc:docMk/>
            <pc:sldMk cId="391173188" sldId="976"/>
            <ac:spMk id="19" creationId="{1C440784-A5D3-8FD6-165A-F65898B3ABC6}"/>
          </ac:spMkLst>
        </pc:spChg>
        <pc:spChg chg="add mod">
          <ac:chgData name="Minchang Jang" userId="5d9bafdb3db22792" providerId="LiveId" clId="{8D9A7281-B444-467D-87AD-01C50AD2F41A}" dt="2023-06-17T06:03:10.088" v="24639"/>
          <ac:spMkLst>
            <pc:docMk/>
            <pc:sldMk cId="391173188" sldId="976"/>
            <ac:spMk id="20" creationId="{461D74E7-0F43-9FEE-9424-1D0BE2994DE2}"/>
          </ac:spMkLst>
        </pc:spChg>
        <pc:spChg chg="add mod">
          <ac:chgData name="Minchang Jang" userId="5d9bafdb3db22792" providerId="LiveId" clId="{8D9A7281-B444-467D-87AD-01C50AD2F41A}" dt="2023-06-17T06:03:10.088" v="24639"/>
          <ac:spMkLst>
            <pc:docMk/>
            <pc:sldMk cId="391173188" sldId="976"/>
            <ac:spMk id="21" creationId="{F5F957FB-A565-AB8E-38D0-AB68511EEB56}"/>
          </ac:spMkLst>
        </pc:spChg>
        <pc:spChg chg="add mod">
          <ac:chgData name="Minchang Jang" userId="5d9bafdb3db22792" providerId="LiveId" clId="{8D9A7281-B444-467D-87AD-01C50AD2F41A}" dt="2023-06-17T06:03:10.088" v="24639"/>
          <ac:spMkLst>
            <pc:docMk/>
            <pc:sldMk cId="391173188" sldId="976"/>
            <ac:spMk id="23" creationId="{7D49015A-3DE0-72F0-2E79-F7484FDAA67F}"/>
          </ac:spMkLst>
        </pc:spChg>
        <pc:grpChg chg="del">
          <ac:chgData name="Minchang Jang" userId="5d9bafdb3db22792" providerId="LiveId" clId="{8D9A7281-B444-467D-87AD-01C50AD2F41A}" dt="2023-06-17T06:03:06.463" v="24638" actId="478"/>
          <ac:grpSpMkLst>
            <pc:docMk/>
            <pc:sldMk cId="391173188" sldId="976"/>
            <ac:grpSpMk id="5" creationId="{9DBB2349-DECB-623B-D92E-AAAFAAA982AB}"/>
          </ac:grpSpMkLst>
        </pc:grpChg>
        <pc:grpChg chg="add mod">
          <ac:chgData name="Minchang Jang" userId="5d9bafdb3db22792" providerId="LiveId" clId="{8D9A7281-B444-467D-87AD-01C50AD2F41A}" dt="2023-06-17T06:03:10.088" v="24639"/>
          <ac:grpSpMkLst>
            <pc:docMk/>
            <pc:sldMk cId="391173188" sldId="976"/>
            <ac:grpSpMk id="15" creationId="{498BE7EA-F1F0-B87F-B12B-E18BE396C83E}"/>
          </ac:grpSpMkLst>
        </pc:grpChg>
        <pc:picChg chg="mod">
          <ac:chgData name="Minchang Jang" userId="5d9bafdb3db22792" providerId="LiveId" clId="{8D9A7281-B444-467D-87AD-01C50AD2F41A}" dt="2023-06-17T06:03:10.088" v="24639"/>
          <ac:picMkLst>
            <pc:docMk/>
            <pc:sldMk cId="391173188" sldId="976"/>
            <ac:picMk id="17" creationId="{E07326FB-5EA3-0004-8AA3-C093A2B743F4}"/>
          </ac:picMkLst>
        </pc:picChg>
        <pc:cxnChg chg="del">
          <ac:chgData name="Minchang Jang" userId="5d9bafdb3db22792" providerId="LiveId" clId="{8D9A7281-B444-467D-87AD-01C50AD2F41A}" dt="2023-06-17T06:03:06.463" v="24638" actId="478"/>
          <ac:cxnSpMkLst>
            <pc:docMk/>
            <pc:sldMk cId="391173188" sldId="976"/>
            <ac:cxnSpMk id="10" creationId="{AB34299A-2E34-38EB-BA16-1992BE012714}"/>
          </ac:cxnSpMkLst>
        </pc:cxnChg>
        <pc:cxnChg chg="del">
          <ac:chgData name="Minchang Jang" userId="5d9bafdb3db22792" providerId="LiveId" clId="{8D9A7281-B444-467D-87AD-01C50AD2F41A}" dt="2023-06-17T06:03:06.463" v="24638" actId="478"/>
          <ac:cxnSpMkLst>
            <pc:docMk/>
            <pc:sldMk cId="391173188" sldId="976"/>
            <ac:cxnSpMk id="11" creationId="{3ECF2731-F0CC-CC22-B9DC-A94A56E4E60F}"/>
          </ac:cxnSpMkLst>
        </pc:cxnChg>
        <pc:cxnChg chg="add mod">
          <ac:chgData name="Minchang Jang" userId="5d9bafdb3db22792" providerId="LiveId" clId="{8D9A7281-B444-467D-87AD-01C50AD2F41A}" dt="2023-06-17T06:03:10.088" v="24639"/>
          <ac:cxnSpMkLst>
            <pc:docMk/>
            <pc:sldMk cId="391173188" sldId="976"/>
            <ac:cxnSpMk id="22" creationId="{5E4AA614-E8D5-6308-9EEE-B7AB2C2D6075}"/>
          </ac:cxnSpMkLst>
        </pc:cxnChg>
      </pc:sldChg>
      <pc:sldChg chg="delSp modSp add mod">
        <pc:chgData name="Minchang Jang" userId="5d9bafdb3db22792" providerId="LiveId" clId="{8D9A7281-B444-467D-87AD-01C50AD2F41A}" dt="2023-06-17T06:22:06.011" v="25413" actId="21"/>
        <pc:sldMkLst>
          <pc:docMk/>
          <pc:sldMk cId="3335288415" sldId="977"/>
        </pc:sldMkLst>
        <pc:spChg chg="mod">
          <ac:chgData name="Minchang Jang" userId="5d9bafdb3db22792" providerId="LiveId" clId="{8D9A7281-B444-467D-87AD-01C50AD2F41A}" dt="2023-06-17T06:22:06.011" v="25413" actId="21"/>
          <ac:spMkLst>
            <pc:docMk/>
            <pc:sldMk cId="3335288415" sldId="977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7T06:19:06.438" v="24802" actId="478"/>
          <ac:spMkLst>
            <pc:docMk/>
            <pc:sldMk cId="3335288415" sldId="977"/>
            <ac:spMk id="18" creationId="{D7621FE3-E986-59A0-074C-9957B1FA7E98}"/>
          </ac:spMkLst>
        </pc:spChg>
        <pc:spChg chg="del">
          <ac:chgData name="Minchang Jang" userId="5d9bafdb3db22792" providerId="LiveId" clId="{8D9A7281-B444-467D-87AD-01C50AD2F41A}" dt="2023-06-17T06:19:06.438" v="24802" actId="478"/>
          <ac:spMkLst>
            <pc:docMk/>
            <pc:sldMk cId="3335288415" sldId="977"/>
            <ac:spMk id="19" creationId="{1C440784-A5D3-8FD6-165A-F65898B3ABC6}"/>
          </ac:spMkLst>
        </pc:spChg>
        <pc:spChg chg="del">
          <ac:chgData name="Minchang Jang" userId="5d9bafdb3db22792" providerId="LiveId" clId="{8D9A7281-B444-467D-87AD-01C50AD2F41A}" dt="2023-06-17T06:19:06.438" v="24802" actId="478"/>
          <ac:spMkLst>
            <pc:docMk/>
            <pc:sldMk cId="3335288415" sldId="977"/>
            <ac:spMk id="20" creationId="{461D74E7-0F43-9FEE-9424-1D0BE2994DE2}"/>
          </ac:spMkLst>
        </pc:spChg>
        <pc:spChg chg="del">
          <ac:chgData name="Minchang Jang" userId="5d9bafdb3db22792" providerId="LiveId" clId="{8D9A7281-B444-467D-87AD-01C50AD2F41A}" dt="2023-06-17T06:19:06.438" v="24802" actId="478"/>
          <ac:spMkLst>
            <pc:docMk/>
            <pc:sldMk cId="3335288415" sldId="977"/>
            <ac:spMk id="21" creationId="{F5F957FB-A565-AB8E-38D0-AB68511EEB56}"/>
          </ac:spMkLst>
        </pc:spChg>
        <pc:spChg chg="del">
          <ac:chgData name="Minchang Jang" userId="5d9bafdb3db22792" providerId="LiveId" clId="{8D9A7281-B444-467D-87AD-01C50AD2F41A}" dt="2023-06-17T06:19:06.438" v="24802" actId="478"/>
          <ac:spMkLst>
            <pc:docMk/>
            <pc:sldMk cId="3335288415" sldId="977"/>
            <ac:spMk id="23" creationId="{7D49015A-3DE0-72F0-2E79-F7484FDAA67F}"/>
          </ac:spMkLst>
        </pc:spChg>
        <pc:grpChg chg="del">
          <ac:chgData name="Minchang Jang" userId="5d9bafdb3db22792" providerId="LiveId" clId="{8D9A7281-B444-467D-87AD-01C50AD2F41A}" dt="2023-06-17T06:19:06.438" v="24802" actId="478"/>
          <ac:grpSpMkLst>
            <pc:docMk/>
            <pc:sldMk cId="3335288415" sldId="977"/>
            <ac:grpSpMk id="15" creationId="{498BE7EA-F1F0-B87F-B12B-E18BE396C83E}"/>
          </ac:grpSpMkLst>
        </pc:grpChg>
        <pc:cxnChg chg="del">
          <ac:chgData name="Minchang Jang" userId="5d9bafdb3db22792" providerId="LiveId" clId="{8D9A7281-B444-467D-87AD-01C50AD2F41A}" dt="2023-06-17T06:19:06.438" v="24802" actId="478"/>
          <ac:cxnSpMkLst>
            <pc:docMk/>
            <pc:sldMk cId="3335288415" sldId="977"/>
            <ac:cxnSpMk id="22" creationId="{5E4AA614-E8D5-6308-9EEE-B7AB2C2D6075}"/>
          </ac:cxnSpMkLst>
        </pc:cxnChg>
      </pc:sldChg>
      <pc:sldChg chg="modSp add mod">
        <pc:chgData name="Minchang Jang" userId="5d9bafdb3db22792" providerId="LiveId" clId="{8D9A7281-B444-467D-87AD-01C50AD2F41A}" dt="2023-06-17T06:24:58.448" v="26146" actId="113"/>
        <pc:sldMkLst>
          <pc:docMk/>
          <pc:sldMk cId="3528947997" sldId="978"/>
        </pc:sldMkLst>
        <pc:spChg chg="mod">
          <ac:chgData name="Minchang Jang" userId="5d9bafdb3db22792" providerId="LiveId" clId="{8D9A7281-B444-467D-87AD-01C50AD2F41A}" dt="2023-06-17T06:24:58.448" v="26146" actId="113"/>
          <ac:spMkLst>
            <pc:docMk/>
            <pc:sldMk cId="3528947997" sldId="978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7T06:22:32.414" v="25448" actId="20577"/>
          <ac:spMkLst>
            <pc:docMk/>
            <pc:sldMk cId="3528947997" sldId="978"/>
            <ac:spMk id="4" creationId="{1CF031F4-EA8F-D3E1-8A8C-CFBFD5A8AA77}"/>
          </ac:spMkLst>
        </pc:spChg>
      </pc:sldChg>
      <pc:sldChg chg="addSp modSp add mod">
        <pc:chgData name="Minchang Jang" userId="5d9bafdb3db22792" providerId="LiveId" clId="{8D9A7281-B444-467D-87AD-01C50AD2F41A}" dt="2023-06-17T06:29:27.783" v="26716" actId="20577"/>
        <pc:sldMkLst>
          <pc:docMk/>
          <pc:sldMk cId="4130552626" sldId="979"/>
        </pc:sldMkLst>
        <pc:spChg chg="mod">
          <ac:chgData name="Minchang Jang" userId="5d9bafdb3db22792" providerId="LiveId" clId="{8D9A7281-B444-467D-87AD-01C50AD2F41A}" dt="2023-06-17T06:29:27.783" v="26716" actId="20577"/>
          <ac:spMkLst>
            <pc:docMk/>
            <pc:sldMk cId="4130552626" sldId="979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7T06:28:02.180" v="26261" actId="6549"/>
          <ac:spMkLst>
            <pc:docMk/>
            <pc:sldMk cId="4130552626" sldId="979"/>
            <ac:spMk id="6" creationId="{C74CAD18-3FF7-7C0D-F72D-987CD0140021}"/>
          </ac:spMkLst>
        </pc:spChg>
      </pc:sldChg>
      <pc:sldChg chg="modSp add mod">
        <pc:chgData name="Minchang Jang" userId="5d9bafdb3db22792" providerId="LiveId" clId="{8D9A7281-B444-467D-87AD-01C50AD2F41A}" dt="2023-06-17T06:36:17.986" v="27541" actId="13926"/>
        <pc:sldMkLst>
          <pc:docMk/>
          <pc:sldMk cId="1256387382" sldId="980"/>
        </pc:sldMkLst>
        <pc:spChg chg="mod">
          <ac:chgData name="Minchang Jang" userId="5d9bafdb3db22792" providerId="LiveId" clId="{8D9A7281-B444-467D-87AD-01C50AD2F41A}" dt="2023-06-17T06:31:15.037" v="26981" actId="20577"/>
          <ac:spMkLst>
            <pc:docMk/>
            <pc:sldMk cId="1256387382" sldId="980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7T06:36:17.986" v="27541" actId="13926"/>
          <ac:spMkLst>
            <pc:docMk/>
            <pc:sldMk cId="1256387382" sldId="980"/>
            <ac:spMk id="6" creationId="{C74CAD18-3FF7-7C0D-F72D-987CD0140021}"/>
          </ac:spMkLst>
        </pc:spChg>
      </pc:sldChg>
      <pc:sldChg chg="add del">
        <pc:chgData name="Minchang Jang" userId="5d9bafdb3db22792" providerId="LiveId" clId="{8D9A7281-B444-467D-87AD-01C50AD2F41A}" dt="2023-06-17T06:31:23.062" v="26983" actId="47"/>
        <pc:sldMkLst>
          <pc:docMk/>
          <pc:sldMk cId="2354654774" sldId="981"/>
        </pc:sldMkLst>
      </pc:sldChg>
      <pc:sldChg chg="modSp add mod">
        <pc:chgData name="Minchang Jang" userId="5d9bafdb3db22792" providerId="LiveId" clId="{8D9A7281-B444-467D-87AD-01C50AD2F41A}" dt="2023-06-17T06:34:18.553" v="27344" actId="20577"/>
        <pc:sldMkLst>
          <pc:docMk/>
          <pc:sldMk cId="3277612261" sldId="981"/>
        </pc:sldMkLst>
        <pc:spChg chg="mod">
          <ac:chgData name="Minchang Jang" userId="5d9bafdb3db22792" providerId="LiveId" clId="{8D9A7281-B444-467D-87AD-01C50AD2F41A}" dt="2023-06-17T06:34:18.553" v="27344" actId="20577"/>
          <ac:spMkLst>
            <pc:docMk/>
            <pc:sldMk cId="3277612261" sldId="981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7T06:33:52.606" v="27206" actId="6549"/>
          <ac:spMkLst>
            <pc:docMk/>
            <pc:sldMk cId="3277612261" sldId="981"/>
            <ac:spMk id="6" creationId="{C74CAD18-3FF7-7C0D-F72D-987CD0140021}"/>
          </ac:spMkLst>
        </pc:spChg>
      </pc:sldChg>
      <pc:sldChg chg="modSp add mod">
        <pc:chgData name="Minchang Jang" userId="5d9bafdb3db22792" providerId="LiveId" clId="{8D9A7281-B444-467D-87AD-01C50AD2F41A}" dt="2023-06-17T06:37:10.653" v="27614" actId="20577"/>
        <pc:sldMkLst>
          <pc:docMk/>
          <pc:sldMk cId="1446503516" sldId="982"/>
        </pc:sldMkLst>
        <pc:spChg chg="mod">
          <ac:chgData name="Minchang Jang" userId="5d9bafdb3db22792" providerId="LiveId" clId="{8D9A7281-B444-467D-87AD-01C50AD2F41A}" dt="2023-06-17T06:37:10.653" v="27614" actId="20577"/>
          <ac:spMkLst>
            <pc:docMk/>
            <pc:sldMk cId="1446503516" sldId="982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7T06:36:43.248" v="27545" actId="20577"/>
          <ac:spMkLst>
            <pc:docMk/>
            <pc:sldMk cId="1446503516" sldId="982"/>
            <ac:spMk id="6" creationId="{C74CAD18-3FF7-7C0D-F72D-987CD0140021}"/>
          </ac:spMkLst>
        </pc:spChg>
      </pc:sldChg>
      <pc:sldChg chg="modSp add mod">
        <pc:chgData name="Minchang Jang" userId="5d9bafdb3db22792" providerId="LiveId" clId="{8D9A7281-B444-467D-87AD-01C50AD2F41A}" dt="2023-06-17T06:39:29.577" v="27742" actId="20577"/>
        <pc:sldMkLst>
          <pc:docMk/>
          <pc:sldMk cId="3072102022" sldId="983"/>
        </pc:sldMkLst>
        <pc:spChg chg="mod">
          <ac:chgData name="Minchang Jang" userId="5d9bafdb3db22792" providerId="LiveId" clId="{8D9A7281-B444-467D-87AD-01C50AD2F41A}" dt="2023-06-17T06:39:29.577" v="27742" actId="20577"/>
          <ac:spMkLst>
            <pc:docMk/>
            <pc:sldMk cId="3072102022" sldId="983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7T06:39:01.866" v="27654"/>
          <ac:spMkLst>
            <pc:docMk/>
            <pc:sldMk cId="3072102022" sldId="983"/>
            <ac:spMk id="6" creationId="{C74CAD18-3FF7-7C0D-F72D-987CD0140021}"/>
          </ac:spMkLst>
        </pc:spChg>
      </pc:sldChg>
      <pc:sldChg chg="modSp add mod">
        <pc:chgData name="Minchang Jang" userId="5d9bafdb3db22792" providerId="LiveId" clId="{8D9A7281-B444-467D-87AD-01C50AD2F41A}" dt="2023-06-17T06:40:38.830" v="27814" actId="20577"/>
        <pc:sldMkLst>
          <pc:docMk/>
          <pc:sldMk cId="2985989229" sldId="984"/>
        </pc:sldMkLst>
        <pc:spChg chg="mod">
          <ac:chgData name="Minchang Jang" userId="5d9bafdb3db22792" providerId="LiveId" clId="{8D9A7281-B444-467D-87AD-01C50AD2F41A}" dt="2023-06-17T06:40:38.830" v="27814" actId="20577"/>
          <ac:spMkLst>
            <pc:docMk/>
            <pc:sldMk cId="2985989229" sldId="984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7T06:40:30.386" v="27747" actId="13926"/>
          <ac:spMkLst>
            <pc:docMk/>
            <pc:sldMk cId="2985989229" sldId="984"/>
            <ac:spMk id="6" creationId="{C74CAD18-3FF7-7C0D-F72D-987CD0140021}"/>
          </ac:spMkLst>
        </pc:spChg>
      </pc:sldChg>
      <pc:sldChg chg="addSp delSp modSp add mod">
        <pc:chgData name="Minchang Jang" userId="5d9bafdb3db22792" providerId="LiveId" clId="{8D9A7281-B444-467D-87AD-01C50AD2F41A}" dt="2023-06-19T02:39:31.137" v="29295" actId="1076"/>
        <pc:sldMkLst>
          <pc:docMk/>
          <pc:sldMk cId="1146545557" sldId="985"/>
        </pc:sldMkLst>
        <pc:spChg chg="mod">
          <ac:chgData name="Minchang Jang" userId="5d9bafdb3db22792" providerId="LiveId" clId="{8D9A7281-B444-467D-87AD-01C50AD2F41A}" dt="2023-06-17T06:42:06.028" v="28006" actId="20577"/>
          <ac:spMkLst>
            <pc:docMk/>
            <pc:sldMk cId="1146545557" sldId="985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7T06:41:30.876" v="27817"/>
          <ac:spMkLst>
            <pc:docMk/>
            <pc:sldMk cId="1146545557" sldId="985"/>
            <ac:spMk id="4" creationId="{1CF031F4-EA8F-D3E1-8A8C-CFBFD5A8AA77}"/>
          </ac:spMkLst>
        </pc:spChg>
        <pc:spChg chg="del">
          <ac:chgData name="Minchang Jang" userId="5d9bafdb3db22792" providerId="LiveId" clId="{8D9A7281-B444-467D-87AD-01C50AD2F41A}" dt="2023-06-17T06:41:33.078" v="27818" actId="478"/>
          <ac:spMkLst>
            <pc:docMk/>
            <pc:sldMk cId="1146545557" sldId="985"/>
            <ac:spMk id="6" creationId="{C74CAD18-3FF7-7C0D-F72D-987CD0140021}"/>
          </ac:spMkLst>
        </pc:spChg>
        <pc:spChg chg="add mod">
          <ac:chgData name="Minchang Jang" userId="5d9bafdb3db22792" providerId="LiveId" clId="{8D9A7281-B444-467D-87AD-01C50AD2F41A}" dt="2023-06-19T02:39:31.137" v="29295" actId="1076"/>
          <ac:spMkLst>
            <pc:docMk/>
            <pc:sldMk cId="1146545557" sldId="985"/>
            <ac:spMk id="7" creationId="{CC3E492B-4E06-41A6-C7A6-5135A0B87111}"/>
          </ac:spMkLst>
        </pc:spChg>
      </pc:sldChg>
      <pc:sldChg chg="addSp delSp modSp add mod">
        <pc:chgData name="Minchang Jang" userId="5d9bafdb3db22792" providerId="LiveId" clId="{8D9A7281-B444-467D-87AD-01C50AD2F41A}" dt="2023-06-17T06:58:35.583" v="29268" actId="255"/>
        <pc:sldMkLst>
          <pc:docMk/>
          <pc:sldMk cId="3448280953" sldId="986"/>
        </pc:sldMkLst>
        <pc:spChg chg="mod">
          <ac:chgData name="Minchang Jang" userId="5d9bafdb3db22792" providerId="LiveId" clId="{8D9A7281-B444-467D-87AD-01C50AD2F41A}" dt="2023-06-17T06:55:54.286" v="28990" actId="20577"/>
          <ac:spMkLst>
            <pc:docMk/>
            <pc:sldMk cId="3448280953" sldId="986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7T06:58:35.583" v="29268" actId="255"/>
          <ac:spMkLst>
            <pc:docMk/>
            <pc:sldMk cId="3448280953" sldId="986"/>
            <ac:spMk id="5" creationId="{47BF56FE-FF33-2E42-85EE-04F61732785E}"/>
          </ac:spMkLst>
        </pc:spChg>
        <pc:spChg chg="add mod">
          <ac:chgData name="Minchang Jang" userId="5d9bafdb3db22792" providerId="LiveId" clId="{8D9A7281-B444-467D-87AD-01C50AD2F41A}" dt="2023-06-17T06:56:44.433" v="29041" actId="1076"/>
          <ac:spMkLst>
            <pc:docMk/>
            <pc:sldMk cId="3448280953" sldId="986"/>
            <ac:spMk id="6" creationId="{238567E5-3353-FDE2-BC78-E5A2740EBBE3}"/>
          </ac:spMkLst>
        </pc:spChg>
        <pc:spChg chg="del">
          <ac:chgData name="Minchang Jang" userId="5d9bafdb3db22792" providerId="LiveId" clId="{8D9A7281-B444-467D-87AD-01C50AD2F41A}" dt="2023-06-17T06:46:49.190" v="28504" actId="478"/>
          <ac:spMkLst>
            <pc:docMk/>
            <pc:sldMk cId="3448280953" sldId="986"/>
            <ac:spMk id="7" creationId="{CC3E492B-4E06-41A6-C7A6-5135A0B87111}"/>
          </ac:spMkLst>
        </pc:spChg>
        <pc:spChg chg="add mod">
          <ac:chgData name="Minchang Jang" userId="5d9bafdb3db22792" providerId="LiveId" clId="{8D9A7281-B444-467D-87AD-01C50AD2F41A}" dt="2023-06-17T06:57:04.970" v="29075" actId="20577"/>
          <ac:spMkLst>
            <pc:docMk/>
            <pc:sldMk cId="3448280953" sldId="986"/>
            <ac:spMk id="8" creationId="{93D0432A-50A5-AAD8-6451-EF1E615FA58D}"/>
          </ac:spMkLst>
        </pc:spChg>
        <pc:spChg chg="add mod">
          <ac:chgData name="Minchang Jang" userId="5d9bafdb3db22792" providerId="LiveId" clId="{8D9A7281-B444-467D-87AD-01C50AD2F41A}" dt="2023-06-17T06:56:00.921" v="28991" actId="1076"/>
          <ac:spMkLst>
            <pc:docMk/>
            <pc:sldMk cId="3448280953" sldId="986"/>
            <ac:spMk id="9" creationId="{84434E80-80DB-8FF1-4DBF-F37FEE047F77}"/>
          </ac:spMkLst>
        </pc:spChg>
        <pc:spChg chg="add mod">
          <ac:chgData name="Minchang Jang" userId="5d9bafdb3db22792" providerId="LiveId" clId="{8D9A7281-B444-467D-87AD-01C50AD2F41A}" dt="2023-06-17T06:56:00.921" v="28991" actId="1076"/>
          <ac:spMkLst>
            <pc:docMk/>
            <pc:sldMk cId="3448280953" sldId="986"/>
            <ac:spMk id="10" creationId="{041765ED-4F65-8843-E740-2DAFFFFA3F53}"/>
          </ac:spMkLst>
        </pc:spChg>
        <pc:spChg chg="add mod">
          <ac:chgData name="Minchang Jang" userId="5d9bafdb3db22792" providerId="LiveId" clId="{8D9A7281-B444-467D-87AD-01C50AD2F41A}" dt="2023-06-17T06:56:00.921" v="28991" actId="1076"/>
          <ac:spMkLst>
            <pc:docMk/>
            <pc:sldMk cId="3448280953" sldId="986"/>
            <ac:spMk id="24" creationId="{CD118745-12E0-911A-924C-FA0248FA400E}"/>
          </ac:spMkLst>
        </pc:spChg>
        <pc:spChg chg="add mod">
          <ac:chgData name="Minchang Jang" userId="5d9bafdb3db22792" providerId="LiveId" clId="{8D9A7281-B444-467D-87AD-01C50AD2F41A}" dt="2023-06-17T06:56:00.921" v="28991" actId="1076"/>
          <ac:spMkLst>
            <pc:docMk/>
            <pc:sldMk cId="3448280953" sldId="986"/>
            <ac:spMk id="27" creationId="{7ECEA402-AC6E-5B70-C4B3-EB30B07E1FBC}"/>
          </ac:spMkLst>
        </pc:spChg>
        <pc:spChg chg="add mod">
          <ac:chgData name="Minchang Jang" userId="5d9bafdb3db22792" providerId="LiveId" clId="{8D9A7281-B444-467D-87AD-01C50AD2F41A}" dt="2023-06-17T06:56:00.921" v="28991" actId="1076"/>
          <ac:spMkLst>
            <pc:docMk/>
            <pc:sldMk cId="3448280953" sldId="986"/>
            <ac:spMk id="28" creationId="{438CB80C-7C4E-CD81-F4B5-12D0C5152EB3}"/>
          </ac:spMkLst>
        </pc:spChg>
        <pc:spChg chg="add mod">
          <ac:chgData name="Minchang Jang" userId="5d9bafdb3db22792" providerId="LiveId" clId="{8D9A7281-B444-467D-87AD-01C50AD2F41A}" dt="2023-06-17T06:56:00.921" v="28991" actId="1076"/>
          <ac:spMkLst>
            <pc:docMk/>
            <pc:sldMk cId="3448280953" sldId="986"/>
            <ac:spMk id="29" creationId="{055B5BB8-927E-665E-9F40-F8704192352D}"/>
          </ac:spMkLst>
        </pc:spChg>
        <pc:spChg chg="add mod">
          <ac:chgData name="Minchang Jang" userId="5d9bafdb3db22792" providerId="LiveId" clId="{8D9A7281-B444-467D-87AD-01C50AD2F41A}" dt="2023-06-17T06:56:00.921" v="28991" actId="1076"/>
          <ac:spMkLst>
            <pc:docMk/>
            <pc:sldMk cId="3448280953" sldId="986"/>
            <ac:spMk id="33" creationId="{D9242C03-D248-7470-F275-17FF939B6555}"/>
          </ac:spMkLst>
        </pc:spChg>
        <pc:spChg chg="add mod">
          <ac:chgData name="Minchang Jang" userId="5d9bafdb3db22792" providerId="LiveId" clId="{8D9A7281-B444-467D-87AD-01C50AD2F41A}" dt="2023-06-17T06:56:00.921" v="28991" actId="1076"/>
          <ac:spMkLst>
            <pc:docMk/>
            <pc:sldMk cId="3448280953" sldId="986"/>
            <ac:spMk id="34" creationId="{7F31AA83-DD04-06ED-8C12-7CBBFB4EDD29}"/>
          </ac:spMkLst>
        </pc:spChg>
        <pc:spChg chg="add del mod">
          <ac:chgData name="Minchang Jang" userId="5d9bafdb3db22792" providerId="LiveId" clId="{8D9A7281-B444-467D-87AD-01C50AD2F41A}" dt="2023-06-17T06:56:19.044" v="28993" actId="478"/>
          <ac:spMkLst>
            <pc:docMk/>
            <pc:sldMk cId="3448280953" sldId="986"/>
            <ac:spMk id="51" creationId="{112F3EA0-9C10-638E-A75A-BC691BC3548D}"/>
          </ac:spMkLst>
        </pc:spChg>
        <pc:spChg chg="add mod">
          <ac:chgData name="Minchang Jang" userId="5d9bafdb3db22792" providerId="LiveId" clId="{8D9A7281-B444-467D-87AD-01C50AD2F41A}" dt="2023-06-17T06:57:55.667" v="29182" actId="1076"/>
          <ac:spMkLst>
            <pc:docMk/>
            <pc:sldMk cId="3448280953" sldId="986"/>
            <ac:spMk id="57" creationId="{544A0663-8437-F305-26DB-0C7F48AEF988}"/>
          </ac:spMkLst>
        </pc:spChg>
        <pc:spChg chg="add mod">
          <ac:chgData name="Minchang Jang" userId="5d9bafdb3db22792" providerId="LiveId" clId="{8D9A7281-B444-467D-87AD-01C50AD2F41A}" dt="2023-06-17T06:58:17.145" v="29220" actId="20577"/>
          <ac:spMkLst>
            <pc:docMk/>
            <pc:sldMk cId="3448280953" sldId="986"/>
            <ac:spMk id="58" creationId="{4ECC77CF-32B0-2C04-9BD0-6C7B0E37A82B}"/>
          </ac:spMkLst>
        </pc:spChg>
        <pc:cxnChg chg="add del mod">
          <ac:chgData name="Minchang Jang" userId="5d9bafdb3db22792" providerId="LiveId" clId="{8D9A7281-B444-467D-87AD-01C50AD2F41A}" dt="2023-06-17T06:50:52.775" v="28700" actId="478"/>
          <ac:cxnSpMkLst>
            <pc:docMk/>
            <pc:sldMk cId="3448280953" sldId="986"/>
            <ac:cxnSpMk id="12" creationId="{383A67C5-BA4D-2322-0EFC-8A7C759A1B18}"/>
          </ac:cxnSpMkLst>
        </pc:cxnChg>
        <pc:cxnChg chg="add del mod">
          <ac:chgData name="Minchang Jang" userId="5d9bafdb3db22792" providerId="LiveId" clId="{8D9A7281-B444-467D-87AD-01C50AD2F41A}" dt="2023-06-17T06:50:53.598" v="28701" actId="478"/>
          <ac:cxnSpMkLst>
            <pc:docMk/>
            <pc:sldMk cId="3448280953" sldId="986"/>
            <ac:cxnSpMk id="13" creationId="{76492DD3-B4B9-6317-80E2-BB7795B65B3A}"/>
          </ac:cxnSpMkLst>
        </pc:cxnChg>
        <pc:cxnChg chg="add mod">
          <ac:chgData name="Minchang Jang" userId="5d9bafdb3db22792" providerId="LiveId" clId="{8D9A7281-B444-467D-87AD-01C50AD2F41A}" dt="2023-06-17T06:56:44.433" v="29041" actId="1076"/>
          <ac:cxnSpMkLst>
            <pc:docMk/>
            <pc:sldMk cId="3448280953" sldId="986"/>
            <ac:cxnSpMk id="15" creationId="{9EF3087D-FBFF-71AA-09CD-CEB76BF81B16}"/>
          </ac:cxnSpMkLst>
        </pc:cxnChg>
        <pc:cxnChg chg="add mod">
          <ac:chgData name="Minchang Jang" userId="5d9bafdb3db22792" providerId="LiveId" clId="{8D9A7281-B444-467D-87AD-01C50AD2F41A}" dt="2023-06-17T06:56:44.433" v="29041" actId="1076"/>
          <ac:cxnSpMkLst>
            <pc:docMk/>
            <pc:sldMk cId="3448280953" sldId="986"/>
            <ac:cxnSpMk id="16" creationId="{5820AA9C-E05F-4579-1480-74ADBBC67E1A}"/>
          </ac:cxnSpMkLst>
        </pc:cxnChg>
        <pc:cxnChg chg="add mod">
          <ac:chgData name="Minchang Jang" userId="5d9bafdb3db22792" providerId="LiveId" clId="{8D9A7281-B444-467D-87AD-01C50AD2F41A}" dt="2023-06-17T06:56:44.433" v="29041" actId="1076"/>
          <ac:cxnSpMkLst>
            <pc:docMk/>
            <pc:sldMk cId="3448280953" sldId="986"/>
            <ac:cxnSpMk id="20" creationId="{55121B1E-8523-B42C-9401-5D78D7203FFB}"/>
          </ac:cxnSpMkLst>
        </pc:cxnChg>
        <pc:cxnChg chg="add mod">
          <ac:chgData name="Minchang Jang" userId="5d9bafdb3db22792" providerId="LiveId" clId="{8D9A7281-B444-467D-87AD-01C50AD2F41A}" dt="2023-06-17T06:56:44.433" v="29041" actId="1076"/>
          <ac:cxnSpMkLst>
            <pc:docMk/>
            <pc:sldMk cId="3448280953" sldId="986"/>
            <ac:cxnSpMk id="21" creationId="{05119963-882D-392C-8D51-9A74B1BFA35A}"/>
          </ac:cxnSpMkLst>
        </pc:cxnChg>
        <pc:cxnChg chg="add mod">
          <ac:chgData name="Minchang Jang" userId="5d9bafdb3db22792" providerId="LiveId" clId="{8D9A7281-B444-467D-87AD-01C50AD2F41A}" dt="2023-06-17T06:56:44.433" v="29041" actId="1076"/>
          <ac:cxnSpMkLst>
            <pc:docMk/>
            <pc:sldMk cId="3448280953" sldId="986"/>
            <ac:cxnSpMk id="30" creationId="{FF9931BF-3683-3A01-51DA-71A43BDE6B6E}"/>
          </ac:cxnSpMkLst>
        </pc:cxnChg>
        <pc:cxnChg chg="add mod">
          <ac:chgData name="Minchang Jang" userId="5d9bafdb3db22792" providerId="LiveId" clId="{8D9A7281-B444-467D-87AD-01C50AD2F41A}" dt="2023-06-17T06:56:00.921" v="28991" actId="1076"/>
          <ac:cxnSpMkLst>
            <pc:docMk/>
            <pc:sldMk cId="3448280953" sldId="986"/>
            <ac:cxnSpMk id="35" creationId="{77EFE6B7-D0A1-86E1-A655-EA26643145F7}"/>
          </ac:cxnSpMkLst>
        </pc:cxnChg>
        <pc:cxnChg chg="add mod">
          <ac:chgData name="Minchang Jang" userId="5d9bafdb3db22792" providerId="LiveId" clId="{8D9A7281-B444-467D-87AD-01C50AD2F41A}" dt="2023-06-17T06:56:00.921" v="28991" actId="1076"/>
          <ac:cxnSpMkLst>
            <pc:docMk/>
            <pc:sldMk cId="3448280953" sldId="986"/>
            <ac:cxnSpMk id="38" creationId="{B4804EB3-FCBC-ED1B-9D5F-9C5D62B85C50}"/>
          </ac:cxnSpMkLst>
        </pc:cxnChg>
        <pc:cxnChg chg="add mod">
          <ac:chgData name="Minchang Jang" userId="5d9bafdb3db22792" providerId="LiveId" clId="{8D9A7281-B444-467D-87AD-01C50AD2F41A}" dt="2023-06-17T06:56:00.921" v="28991" actId="1076"/>
          <ac:cxnSpMkLst>
            <pc:docMk/>
            <pc:sldMk cId="3448280953" sldId="986"/>
            <ac:cxnSpMk id="41" creationId="{684A14B1-71C8-32FA-B9FC-B8049551B7E8}"/>
          </ac:cxnSpMkLst>
        </pc:cxnChg>
        <pc:cxnChg chg="add mod">
          <ac:chgData name="Minchang Jang" userId="5d9bafdb3db22792" providerId="LiveId" clId="{8D9A7281-B444-467D-87AD-01C50AD2F41A}" dt="2023-06-17T06:56:00.921" v="28991" actId="1076"/>
          <ac:cxnSpMkLst>
            <pc:docMk/>
            <pc:sldMk cId="3448280953" sldId="986"/>
            <ac:cxnSpMk id="42" creationId="{A690C30F-AFDB-7714-E4AF-27EC6EFADA9D}"/>
          </ac:cxnSpMkLst>
        </pc:cxnChg>
        <pc:cxnChg chg="add mod">
          <ac:chgData name="Minchang Jang" userId="5d9bafdb3db22792" providerId="LiveId" clId="{8D9A7281-B444-467D-87AD-01C50AD2F41A}" dt="2023-06-17T06:56:00.921" v="28991" actId="1076"/>
          <ac:cxnSpMkLst>
            <pc:docMk/>
            <pc:sldMk cId="3448280953" sldId="986"/>
            <ac:cxnSpMk id="43" creationId="{BE3B3D84-17A2-0038-E104-BDB7AA34F16E}"/>
          </ac:cxnSpMkLst>
        </pc:cxnChg>
      </pc:sldChg>
      <pc:sldChg chg="modSp mod">
        <pc:chgData name="Minchang Jang" userId="5d9bafdb3db22792" providerId="LiveId" clId="{8D9A7281-B444-467D-87AD-01C50AD2F41A}" dt="2023-06-19T07:28:04.486" v="44027" actId="20577"/>
        <pc:sldMkLst>
          <pc:docMk/>
          <pc:sldMk cId="4168336205" sldId="988"/>
        </pc:sldMkLst>
        <pc:spChg chg="mod">
          <ac:chgData name="Minchang Jang" userId="5d9bafdb3db22792" providerId="LiveId" clId="{8D9A7281-B444-467D-87AD-01C50AD2F41A}" dt="2023-06-19T07:28:04.486" v="44027" actId="20577"/>
          <ac:spMkLst>
            <pc:docMk/>
            <pc:sldMk cId="4168336205" sldId="988"/>
            <ac:spMk id="2" creationId="{0FFAE927-EA2A-0869-D97C-811B9B1CB0A8}"/>
          </ac:spMkLst>
        </pc:spChg>
      </pc:sldChg>
      <pc:sldChg chg="modSp mod">
        <pc:chgData name="Minchang Jang" userId="5d9bafdb3db22792" providerId="LiveId" clId="{8D9A7281-B444-467D-87AD-01C50AD2F41A}" dt="2023-06-19T02:40:12.307" v="29534" actId="20577"/>
        <pc:sldMkLst>
          <pc:docMk/>
          <pc:sldMk cId="2594264907" sldId="991"/>
        </pc:sldMkLst>
        <pc:spChg chg="mod">
          <ac:chgData name="Minchang Jang" userId="5d9bafdb3db22792" providerId="LiveId" clId="{8D9A7281-B444-467D-87AD-01C50AD2F41A}" dt="2023-06-19T02:40:12.307" v="29534" actId="20577"/>
          <ac:spMkLst>
            <pc:docMk/>
            <pc:sldMk cId="2594264907" sldId="991"/>
            <ac:spMk id="2" creationId="{0FFAE927-EA2A-0869-D97C-811B9B1CB0A8}"/>
          </ac:spMkLst>
        </pc:spChg>
      </pc:sldChg>
      <pc:sldChg chg="addSp delSp modSp add mod">
        <pc:chgData name="Minchang Jang" userId="5d9bafdb3db22792" providerId="LiveId" clId="{8D9A7281-B444-467D-87AD-01C50AD2F41A}" dt="2023-06-19T02:48:00.381" v="30109" actId="1076"/>
        <pc:sldMkLst>
          <pc:docMk/>
          <pc:sldMk cId="747500494" sldId="992"/>
        </pc:sldMkLst>
        <pc:spChg chg="mod">
          <ac:chgData name="Minchang Jang" userId="5d9bafdb3db22792" providerId="LiveId" clId="{8D9A7281-B444-467D-87AD-01C50AD2F41A}" dt="2023-06-19T02:41:41.387" v="29873" actId="20577"/>
          <ac:spMkLst>
            <pc:docMk/>
            <pc:sldMk cId="747500494" sldId="992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02:45:10.397" v="29895" actId="14100"/>
          <ac:spMkLst>
            <pc:docMk/>
            <pc:sldMk cId="747500494" sldId="992"/>
            <ac:spMk id="6" creationId="{B2FFCDB1-AD62-FC32-31F9-F55CC78E5247}"/>
          </ac:spMkLst>
        </pc:spChg>
        <pc:spChg chg="del">
          <ac:chgData name="Minchang Jang" userId="5d9bafdb3db22792" providerId="LiveId" clId="{8D9A7281-B444-467D-87AD-01C50AD2F41A}" dt="2023-06-19T02:40:31.045" v="29536" actId="478"/>
          <ac:spMkLst>
            <pc:docMk/>
            <pc:sldMk cId="747500494" sldId="992"/>
            <ac:spMk id="7" creationId="{E377C63A-B69D-68D4-FBE4-4584881557C2}"/>
          </ac:spMkLst>
        </pc:spChg>
        <pc:spChg chg="mod">
          <ac:chgData name="Minchang Jang" userId="5d9bafdb3db22792" providerId="LiveId" clId="{8D9A7281-B444-467D-87AD-01C50AD2F41A}" dt="2023-06-19T02:47:48.844" v="30107"/>
          <ac:spMkLst>
            <pc:docMk/>
            <pc:sldMk cId="747500494" sldId="992"/>
            <ac:spMk id="9" creationId="{CBEF4605-D54A-5746-CC87-85A740CB49BE}"/>
          </ac:spMkLst>
        </pc:spChg>
        <pc:spChg chg="mod">
          <ac:chgData name="Minchang Jang" userId="5d9bafdb3db22792" providerId="LiveId" clId="{8D9A7281-B444-467D-87AD-01C50AD2F41A}" dt="2023-06-19T02:47:48.844" v="30107"/>
          <ac:spMkLst>
            <pc:docMk/>
            <pc:sldMk cId="747500494" sldId="992"/>
            <ac:spMk id="10" creationId="{FF8DB3C2-CE20-C167-8894-1A437DCCDC26}"/>
          </ac:spMkLst>
        </pc:spChg>
        <pc:spChg chg="mod">
          <ac:chgData name="Minchang Jang" userId="5d9bafdb3db22792" providerId="LiveId" clId="{8D9A7281-B444-467D-87AD-01C50AD2F41A}" dt="2023-06-19T02:47:48.844" v="30107"/>
          <ac:spMkLst>
            <pc:docMk/>
            <pc:sldMk cId="747500494" sldId="992"/>
            <ac:spMk id="11" creationId="{54DBC636-FB5E-928A-9A88-E5E24D3DBF57}"/>
          </ac:spMkLst>
        </pc:spChg>
        <pc:grpChg chg="add mod">
          <ac:chgData name="Minchang Jang" userId="5d9bafdb3db22792" providerId="LiveId" clId="{8D9A7281-B444-467D-87AD-01C50AD2F41A}" dt="2023-06-19T02:48:00.381" v="30109" actId="1076"/>
          <ac:grpSpMkLst>
            <pc:docMk/>
            <pc:sldMk cId="747500494" sldId="992"/>
            <ac:grpSpMk id="8" creationId="{0A306D45-AEAB-12A7-5C2E-01B50EE5A6E4}"/>
          </ac:grpSpMkLst>
        </pc:grpChg>
      </pc:sldChg>
      <pc:sldChg chg="addSp modSp add mod">
        <pc:chgData name="Minchang Jang" userId="5d9bafdb3db22792" providerId="LiveId" clId="{8D9A7281-B444-467D-87AD-01C50AD2F41A}" dt="2023-06-19T02:50:18.026" v="30664" actId="13926"/>
        <pc:sldMkLst>
          <pc:docMk/>
          <pc:sldMk cId="2201245363" sldId="993"/>
        </pc:sldMkLst>
        <pc:spChg chg="mod">
          <ac:chgData name="Minchang Jang" userId="5d9bafdb3db22792" providerId="LiveId" clId="{8D9A7281-B444-467D-87AD-01C50AD2F41A}" dt="2023-06-19T02:46:31.094" v="30104" actId="20577"/>
          <ac:spMkLst>
            <pc:docMk/>
            <pc:sldMk cId="2201245363" sldId="993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2:50:18.026" v="30664" actId="13926"/>
          <ac:spMkLst>
            <pc:docMk/>
            <pc:sldMk cId="2201245363" sldId="993"/>
            <ac:spMk id="6" creationId="{B2FFCDB1-AD62-FC32-31F9-F55CC78E5247}"/>
          </ac:spMkLst>
        </pc:spChg>
        <pc:spChg chg="mod">
          <ac:chgData name="Minchang Jang" userId="5d9bafdb3db22792" providerId="LiveId" clId="{8D9A7281-B444-467D-87AD-01C50AD2F41A}" dt="2023-06-19T02:48:17.015" v="30135" actId="20577"/>
          <ac:spMkLst>
            <pc:docMk/>
            <pc:sldMk cId="2201245363" sldId="993"/>
            <ac:spMk id="7" creationId="{602CA87B-E6F9-A500-CDB4-BF6288DE958A}"/>
          </ac:spMkLst>
        </pc:spChg>
        <pc:spChg chg="mod">
          <ac:chgData name="Minchang Jang" userId="5d9bafdb3db22792" providerId="LiveId" clId="{8D9A7281-B444-467D-87AD-01C50AD2F41A}" dt="2023-06-19T02:49:49.011" v="30648" actId="20577"/>
          <ac:spMkLst>
            <pc:docMk/>
            <pc:sldMk cId="2201245363" sldId="993"/>
            <ac:spMk id="8" creationId="{472AEA18-2701-8664-6F5F-36417DC6E94E}"/>
          </ac:spMkLst>
        </pc:spChg>
        <pc:spChg chg="mod">
          <ac:chgData name="Minchang Jang" userId="5d9bafdb3db22792" providerId="LiveId" clId="{8D9A7281-B444-467D-87AD-01C50AD2F41A}" dt="2023-06-19T02:47:51.248" v="30108"/>
          <ac:spMkLst>
            <pc:docMk/>
            <pc:sldMk cId="2201245363" sldId="993"/>
            <ac:spMk id="9" creationId="{AADFA7D9-2B1B-146A-AC41-A2543DBF5FA9}"/>
          </ac:spMkLst>
        </pc:spChg>
        <pc:grpChg chg="add mod">
          <ac:chgData name="Minchang Jang" userId="5d9bafdb3db22792" providerId="LiveId" clId="{8D9A7281-B444-467D-87AD-01C50AD2F41A}" dt="2023-06-19T02:50:04.168" v="30663" actId="1035"/>
          <ac:grpSpMkLst>
            <pc:docMk/>
            <pc:sldMk cId="2201245363" sldId="993"/>
            <ac:grpSpMk id="5" creationId="{03F59ED2-1882-7E55-08C2-6CA6FEB0B7DD}"/>
          </ac:grpSpMkLst>
        </pc:grpChg>
      </pc:sldChg>
      <pc:sldChg chg="addSp delSp modSp add mod">
        <pc:chgData name="Minchang Jang" userId="5d9bafdb3db22792" providerId="LiveId" clId="{8D9A7281-B444-467D-87AD-01C50AD2F41A}" dt="2023-06-19T02:58:33.117" v="32421" actId="20577"/>
        <pc:sldMkLst>
          <pc:docMk/>
          <pc:sldMk cId="4076387392" sldId="994"/>
        </pc:sldMkLst>
        <pc:spChg chg="mod">
          <ac:chgData name="Minchang Jang" userId="5d9bafdb3db22792" providerId="LiveId" clId="{8D9A7281-B444-467D-87AD-01C50AD2F41A}" dt="2023-06-19T02:58:33.117" v="32421" actId="20577"/>
          <ac:spMkLst>
            <pc:docMk/>
            <pc:sldMk cId="4076387392" sldId="994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2:51:15.354" v="30714" actId="20577"/>
          <ac:spMkLst>
            <pc:docMk/>
            <pc:sldMk cId="4076387392" sldId="994"/>
            <ac:spMk id="4" creationId="{1CF031F4-EA8F-D3E1-8A8C-CFBFD5A8AA77}"/>
          </ac:spMkLst>
        </pc:spChg>
        <pc:spChg chg="del">
          <ac:chgData name="Minchang Jang" userId="5d9bafdb3db22792" providerId="LiveId" clId="{8D9A7281-B444-467D-87AD-01C50AD2F41A}" dt="2023-06-19T02:50:46.327" v="30666" actId="478"/>
          <ac:spMkLst>
            <pc:docMk/>
            <pc:sldMk cId="4076387392" sldId="994"/>
            <ac:spMk id="6" creationId="{B2FFCDB1-AD62-FC32-31F9-F55CC78E5247}"/>
          </ac:spMkLst>
        </pc:spChg>
        <pc:spChg chg="mod">
          <ac:chgData name="Minchang Jang" userId="5d9bafdb3db22792" providerId="LiveId" clId="{8D9A7281-B444-467D-87AD-01C50AD2F41A}" dt="2023-06-19T02:50:52.800" v="30667"/>
          <ac:spMkLst>
            <pc:docMk/>
            <pc:sldMk cId="4076387392" sldId="994"/>
            <ac:spMk id="11" creationId="{F678DF06-E565-76D4-8E45-870DD2B57B54}"/>
          </ac:spMkLst>
        </pc:spChg>
        <pc:spChg chg="mod">
          <ac:chgData name="Minchang Jang" userId="5d9bafdb3db22792" providerId="LiveId" clId="{8D9A7281-B444-467D-87AD-01C50AD2F41A}" dt="2023-06-19T02:50:52.800" v="30667"/>
          <ac:spMkLst>
            <pc:docMk/>
            <pc:sldMk cId="4076387392" sldId="994"/>
            <ac:spMk id="12" creationId="{B850A688-F00F-AB59-089D-786599B27566}"/>
          </ac:spMkLst>
        </pc:spChg>
        <pc:spChg chg="mod">
          <ac:chgData name="Minchang Jang" userId="5d9bafdb3db22792" providerId="LiveId" clId="{8D9A7281-B444-467D-87AD-01C50AD2F41A}" dt="2023-06-19T02:50:52.800" v="30667"/>
          <ac:spMkLst>
            <pc:docMk/>
            <pc:sldMk cId="4076387392" sldId="994"/>
            <ac:spMk id="13" creationId="{5DD140E2-5E56-05E1-A2D2-B8D2CADC8340}"/>
          </ac:spMkLst>
        </pc:spChg>
        <pc:grpChg chg="del">
          <ac:chgData name="Minchang Jang" userId="5d9bafdb3db22792" providerId="LiveId" clId="{8D9A7281-B444-467D-87AD-01C50AD2F41A}" dt="2023-06-19T02:50:58.321" v="30668" actId="478"/>
          <ac:grpSpMkLst>
            <pc:docMk/>
            <pc:sldMk cId="4076387392" sldId="994"/>
            <ac:grpSpMk id="5" creationId="{03F59ED2-1882-7E55-08C2-6CA6FEB0B7DD}"/>
          </ac:grpSpMkLst>
        </pc:grpChg>
        <pc:grpChg chg="add mod">
          <ac:chgData name="Minchang Jang" userId="5d9bafdb3db22792" providerId="LiveId" clId="{8D9A7281-B444-467D-87AD-01C50AD2F41A}" dt="2023-06-19T02:50:52.800" v="30667"/>
          <ac:grpSpMkLst>
            <pc:docMk/>
            <pc:sldMk cId="4076387392" sldId="994"/>
            <ac:grpSpMk id="10" creationId="{1280013C-5215-3353-A7F8-651F138F12CB}"/>
          </ac:grpSpMkLst>
        </pc:grpChg>
      </pc:sldChg>
      <pc:sldChg chg="addSp modSp add mod">
        <pc:chgData name="Minchang Jang" userId="5d9bafdb3db22792" providerId="LiveId" clId="{8D9A7281-B444-467D-87AD-01C50AD2F41A}" dt="2023-06-19T03:00:35.480" v="32838" actId="20577"/>
        <pc:sldMkLst>
          <pc:docMk/>
          <pc:sldMk cId="2523630913" sldId="995"/>
        </pc:sldMkLst>
        <pc:spChg chg="mod">
          <ac:chgData name="Minchang Jang" userId="5d9bafdb3db22792" providerId="LiveId" clId="{8D9A7281-B444-467D-87AD-01C50AD2F41A}" dt="2023-06-19T03:00:35.480" v="32838" actId="20577"/>
          <ac:spMkLst>
            <pc:docMk/>
            <pc:sldMk cId="2523630913" sldId="995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02:59:53.716" v="32534" actId="1035"/>
          <ac:spMkLst>
            <pc:docMk/>
            <pc:sldMk cId="2523630913" sldId="995"/>
            <ac:spMk id="6" creationId="{A6738EBB-995C-282D-D3F4-EF733E24495F}"/>
          </ac:spMkLst>
        </pc:spChg>
      </pc:sldChg>
      <pc:sldChg chg="modSp add mod">
        <pc:chgData name="Minchang Jang" userId="5d9bafdb3db22792" providerId="LiveId" clId="{8D9A7281-B444-467D-87AD-01C50AD2F41A}" dt="2023-06-19T03:11:49.853" v="34744" actId="13926"/>
        <pc:sldMkLst>
          <pc:docMk/>
          <pc:sldMk cId="3503556630" sldId="996"/>
        </pc:sldMkLst>
        <pc:spChg chg="mod">
          <ac:chgData name="Minchang Jang" userId="5d9bafdb3db22792" providerId="LiveId" clId="{8D9A7281-B444-467D-87AD-01C50AD2F41A}" dt="2023-06-19T03:03:08.937" v="32983" actId="20577"/>
          <ac:spMkLst>
            <pc:docMk/>
            <pc:sldMk cId="3503556630" sldId="996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11:49.853" v="34744" actId="13926"/>
          <ac:spMkLst>
            <pc:docMk/>
            <pc:sldMk cId="3503556630" sldId="996"/>
            <ac:spMk id="6" creationId="{A6738EBB-995C-282D-D3F4-EF733E24495F}"/>
          </ac:spMkLst>
        </pc:spChg>
      </pc:sldChg>
      <pc:sldChg chg="modSp add mod">
        <pc:chgData name="Minchang Jang" userId="5d9bafdb3db22792" providerId="LiveId" clId="{8D9A7281-B444-467D-87AD-01C50AD2F41A}" dt="2023-06-19T03:04:27.951" v="33323" actId="20577"/>
        <pc:sldMkLst>
          <pc:docMk/>
          <pc:sldMk cId="3637983780" sldId="997"/>
        </pc:sldMkLst>
        <pc:spChg chg="mod">
          <ac:chgData name="Minchang Jang" userId="5d9bafdb3db22792" providerId="LiveId" clId="{8D9A7281-B444-467D-87AD-01C50AD2F41A}" dt="2023-06-19T03:04:27.951" v="33323" actId="20577"/>
          <ac:spMkLst>
            <pc:docMk/>
            <pc:sldMk cId="3637983780" sldId="997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03:14.576" v="32984" actId="1076"/>
          <ac:spMkLst>
            <pc:docMk/>
            <pc:sldMk cId="3637983780" sldId="997"/>
            <ac:spMk id="6" creationId="{A6738EBB-995C-282D-D3F4-EF733E24495F}"/>
          </ac:spMkLst>
        </pc:spChg>
      </pc:sldChg>
      <pc:sldChg chg="modSp add mod">
        <pc:chgData name="Minchang Jang" userId="5d9bafdb3db22792" providerId="LiveId" clId="{8D9A7281-B444-467D-87AD-01C50AD2F41A}" dt="2023-06-19T03:06:25.788" v="33822" actId="20577"/>
        <pc:sldMkLst>
          <pc:docMk/>
          <pc:sldMk cId="788119719" sldId="998"/>
        </pc:sldMkLst>
        <pc:spChg chg="mod">
          <ac:chgData name="Minchang Jang" userId="5d9bafdb3db22792" providerId="LiveId" clId="{8D9A7281-B444-467D-87AD-01C50AD2F41A}" dt="2023-06-19T03:06:25.788" v="33822" actId="20577"/>
          <ac:spMkLst>
            <pc:docMk/>
            <pc:sldMk cId="788119719" sldId="998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02:51.561" v="32958" actId="6549"/>
          <ac:spMkLst>
            <pc:docMk/>
            <pc:sldMk cId="788119719" sldId="998"/>
            <ac:spMk id="6" creationId="{A6738EBB-995C-282D-D3F4-EF733E24495F}"/>
          </ac:spMkLst>
        </pc:spChg>
      </pc:sldChg>
      <pc:sldChg chg="modSp add mod">
        <pc:chgData name="Minchang Jang" userId="5d9bafdb3db22792" providerId="LiveId" clId="{8D9A7281-B444-467D-87AD-01C50AD2F41A}" dt="2023-07-03T05:27:20.131" v="52823" actId="20577"/>
        <pc:sldMkLst>
          <pc:docMk/>
          <pc:sldMk cId="1800046125" sldId="999"/>
        </pc:sldMkLst>
        <pc:spChg chg="mod">
          <ac:chgData name="Minchang Jang" userId="5d9bafdb3db22792" providerId="LiveId" clId="{8D9A7281-B444-467D-87AD-01C50AD2F41A}" dt="2023-07-03T05:27:20.131" v="52823" actId="20577"/>
          <ac:spMkLst>
            <pc:docMk/>
            <pc:sldMk cId="1800046125" sldId="999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02:56.957" v="32960" actId="6549"/>
          <ac:spMkLst>
            <pc:docMk/>
            <pc:sldMk cId="1800046125" sldId="999"/>
            <ac:spMk id="6" creationId="{A6738EBB-995C-282D-D3F4-EF733E24495F}"/>
          </ac:spMkLst>
        </pc:spChg>
      </pc:sldChg>
      <pc:sldChg chg="modSp add mod">
        <pc:chgData name="Minchang Jang" userId="5d9bafdb3db22792" providerId="LiveId" clId="{8D9A7281-B444-467D-87AD-01C50AD2F41A}" dt="2023-06-19T03:06:02.188" v="33728" actId="20577"/>
        <pc:sldMkLst>
          <pc:docMk/>
          <pc:sldMk cId="218848980" sldId="1000"/>
        </pc:sldMkLst>
        <pc:spChg chg="mod">
          <ac:chgData name="Minchang Jang" userId="5d9bafdb3db22792" providerId="LiveId" clId="{8D9A7281-B444-467D-87AD-01C50AD2F41A}" dt="2023-06-19T03:06:02.188" v="33728" actId="20577"/>
          <ac:spMkLst>
            <pc:docMk/>
            <pc:sldMk cId="218848980" sldId="1000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03:01.907" v="32962" actId="6549"/>
          <ac:spMkLst>
            <pc:docMk/>
            <pc:sldMk cId="218848980" sldId="1000"/>
            <ac:spMk id="6" creationId="{A6738EBB-995C-282D-D3F4-EF733E24495F}"/>
          </ac:spMkLst>
        </pc:spChg>
      </pc:sldChg>
      <pc:sldChg chg="modSp add mod">
        <pc:chgData name="Minchang Jang" userId="5d9bafdb3db22792" providerId="LiveId" clId="{8D9A7281-B444-467D-87AD-01C50AD2F41A}" dt="2023-06-19T03:13:44.998" v="34960" actId="20577"/>
        <pc:sldMkLst>
          <pc:docMk/>
          <pc:sldMk cId="887890693" sldId="1001"/>
        </pc:sldMkLst>
        <pc:spChg chg="mod">
          <ac:chgData name="Minchang Jang" userId="5d9bafdb3db22792" providerId="LiveId" clId="{8D9A7281-B444-467D-87AD-01C50AD2F41A}" dt="2023-06-19T03:13:44.998" v="34960" actId="20577"/>
          <ac:spMkLst>
            <pc:docMk/>
            <pc:sldMk cId="887890693" sldId="1001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13:43.860" v="34959" actId="20577"/>
          <ac:spMkLst>
            <pc:docMk/>
            <pc:sldMk cId="887890693" sldId="1001"/>
            <ac:spMk id="6" creationId="{A6738EBB-995C-282D-D3F4-EF733E24495F}"/>
          </ac:spMkLst>
        </pc:spChg>
      </pc:sldChg>
      <pc:sldChg chg="addSp delSp modSp add mod">
        <pc:chgData name="Minchang Jang" userId="5d9bafdb3db22792" providerId="LiveId" clId="{8D9A7281-B444-467D-87AD-01C50AD2F41A}" dt="2023-06-19T03:17:50.309" v="35311" actId="20577"/>
        <pc:sldMkLst>
          <pc:docMk/>
          <pc:sldMk cId="3175697508" sldId="1002"/>
        </pc:sldMkLst>
        <pc:spChg chg="mod">
          <ac:chgData name="Minchang Jang" userId="5d9bafdb3db22792" providerId="LiveId" clId="{8D9A7281-B444-467D-87AD-01C50AD2F41A}" dt="2023-06-19T03:17:50.309" v="35311" actId="20577"/>
          <ac:spMkLst>
            <pc:docMk/>
            <pc:sldMk cId="3175697508" sldId="1002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03:14:09.827" v="35021" actId="478"/>
          <ac:spMkLst>
            <pc:docMk/>
            <pc:sldMk cId="3175697508" sldId="1002"/>
            <ac:spMk id="6" creationId="{A6738EBB-995C-282D-D3F4-EF733E24495F}"/>
          </ac:spMkLst>
        </pc:spChg>
        <pc:spChg chg="add mod">
          <ac:chgData name="Minchang Jang" userId="5d9bafdb3db22792" providerId="LiveId" clId="{8D9A7281-B444-467D-87AD-01C50AD2F41A}" dt="2023-06-19T03:17:26.323" v="35190" actId="13926"/>
          <ac:spMkLst>
            <pc:docMk/>
            <pc:sldMk cId="3175697508" sldId="1002"/>
            <ac:spMk id="7" creationId="{DB27A337-319A-40AE-98E4-7580695AB16A}"/>
          </ac:spMkLst>
        </pc:spChg>
      </pc:sldChg>
      <pc:sldChg chg="modSp add mod">
        <pc:chgData name="Minchang Jang" userId="5d9bafdb3db22792" providerId="LiveId" clId="{8D9A7281-B444-467D-87AD-01C50AD2F41A}" dt="2023-06-19T03:18:31.183" v="35460" actId="1035"/>
        <pc:sldMkLst>
          <pc:docMk/>
          <pc:sldMk cId="833414205" sldId="1003"/>
        </pc:sldMkLst>
        <pc:spChg chg="mod">
          <ac:chgData name="Minchang Jang" userId="5d9bafdb3db22792" providerId="LiveId" clId="{8D9A7281-B444-467D-87AD-01C50AD2F41A}" dt="2023-06-19T03:18:02.582" v="35425" actId="20577"/>
          <ac:spMkLst>
            <pc:docMk/>
            <pc:sldMk cId="833414205" sldId="1003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18:31.183" v="35460" actId="1035"/>
          <ac:spMkLst>
            <pc:docMk/>
            <pc:sldMk cId="833414205" sldId="1003"/>
            <ac:spMk id="7" creationId="{DB27A337-319A-40AE-98E4-7580695AB16A}"/>
          </ac:spMkLst>
        </pc:spChg>
      </pc:sldChg>
      <pc:sldChg chg="addSp delSp modSp add mod">
        <pc:chgData name="Minchang Jang" userId="5d9bafdb3db22792" providerId="LiveId" clId="{8D9A7281-B444-467D-87AD-01C50AD2F41A}" dt="2023-06-19T03:20:50.503" v="35815" actId="1076"/>
        <pc:sldMkLst>
          <pc:docMk/>
          <pc:sldMk cId="2555373537" sldId="1004"/>
        </pc:sldMkLst>
        <pc:spChg chg="mod">
          <ac:chgData name="Minchang Jang" userId="5d9bafdb3db22792" providerId="LiveId" clId="{8D9A7281-B444-467D-87AD-01C50AD2F41A}" dt="2023-06-19T03:20:45.478" v="35814" actId="20577"/>
          <ac:spMkLst>
            <pc:docMk/>
            <pc:sldMk cId="2555373537" sldId="1004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19:26.750" v="35487" actId="20577"/>
          <ac:spMkLst>
            <pc:docMk/>
            <pc:sldMk cId="2555373537" sldId="1004"/>
            <ac:spMk id="4" creationId="{1CF031F4-EA8F-D3E1-8A8C-CFBFD5A8AA77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5" creationId="{E4547D26-0482-896F-77F8-EEF4C9FEA909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6" creationId="{21554013-54FE-872C-AB81-9977409FE6A9}"/>
          </ac:spMkLst>
        </pc:spChg>
        <pc:spChg chg="del">
          <ac:chgData name="Minchang Jang" userId="5d9bafdb3db22792" providerId="LiveId" clId="{8D9A7281-B444-467D-87AD-01C50AD2F41A}" dt="2023-06-19T03:19:28.639" v="35488" actId="478"/>
          <ac:spMkLst>
            <pc:docMk/>
            <pc:sldMk cId="2555373537" sldId="1004"/>
            <ac:spMk id="7" creationId="{DB27A337-319A-40AE-98E4-7580695AB16A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8" creationId="{101DB71A-4F82-CF0C-0DA4-687C3DDA719D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9" creationId="{053A452C-19AC-4AD9-B3AF-953092FB6CDC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14" creationId="{25BE743E-4C8A-337D-E5FC-7CFB06EA47A4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19" creationId="{FE696CD7-D8A0-E643-0254-C61A31A1E8C0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20" creationId="{0BFEF72E-8C00-DCA2-03A7-291912B648A9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21" creationId="{7A8F7346-6655-4A09-B663-4F50F820FDA1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22" creationId="{5457BA11-6E60-76D0-0043-B496FB5226AE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24" creationId="{318E1C2E-6461-96E3-FE67-2349DB260A62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25" creationId="{E262C635-06C3-7BF0-6863-33FB0A58E49E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31" creationId="{3C9827B0-6302-3BC0-A96C-7CD10ED239B0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32" creationId="{687E0AEB-8F6D-6951-132E-E0658BAB747B}"/>
          </ac:spMkLst>
        </pc:spChg>
        <pc:cxnChg chg="add mod">
          <ac:chgData name="Minchang Jang" userId="5d9bafdb3db22792" providerId="LiveId" clId="{8D9A7281-B444-467D-87AD-01C50AD2F41A}" dt="2023-06-19T03:20:50.503" v="35815" actId="1076"/>
          <ac:cxnSpMkLst>
            <pc:docMk/>
            <pc:sldMk cId="2555373537" sldId="1004"/>
            <ac:cxnSpMk id="15" creationId="{3CE589BF-2E36-EB21-4FE7-3CA66A82A2E5}"/>
          </ac:cxnSpMkLst>
        </pc:cxnChg>
        <pc:cxnChg chg="add mod">
          <ac:chgData name="Minchang Jang" userId="5d9bafdb3db22792" providerId="LiveId" clId="{8D9A7281-B444-467D-87AD-01C50AD2F41A}" dt="2023-06-19T03:20:50.503" v="35815" actId="1076"/>
          <ac:cxnSpMkLst>
            <pc:docMk/>
            <pc:sldMk cId="2555373537" sldId="1004"/>
            <ac:cxnSpMk id="16" creationId="{B512B30D-2A86-0C2A-8348-D449559E568A}"/>
          </ac:cxnSpMkLst>
        </pc:cxnChg>
        <pc:cxnChg chg="add mod">
          <ac:chgData name="Minchang Jang" userId="5d9bafdb3db22792" providerId="LiveId" clId="{8D9A7281-B444-467D-87AD-01C50AD2F41A}" dt="2023-06-19T03:20:50.503" v="35815" actId="1076"/>
          <ac:cxnSpMkLst>
            <pc:docMk/>
            <pc:sldMk cId="2555373537" sldId="1004"/>
            <ac:cxnSpMk id="17" creationId="{52205D52-7099-A10C-4BA4-5B583C19BA4D}"/>
          </ac:cxnSpMkLst>
        </pc:cxnChg>
        <pc:cxnChg chg="add mod">
          <ac:chgData name="Minchang Jang" userId="5d9bafdb3db22792" providerId="LiveId" clId="{8D9A7281-B444-467D-87AD-01C50AD2F41A}" dt="2023-06-19T03:20:50.503" v="35815" actId="1076"/>
          <ac:cxnSpMkLst>
            <pc:docMk/>
            <pc:sldMk cId="2555373537" sldId="1004"/>
            <ac:cxnSpMk id="18" creationId="{C99F2F19-133F-F971-E1C4-4EF89077617B}"/>
          </ac:cxnSpMkLst>
        </pc:cxnChg>
        <pc:cxnChg chg="add mod">
          <ac:chgData name="Minchang Jang" userId="5d9bafdb3db22792" providerId="LiveId" clId="{8D9A7281-B444-467D-87AD-01C50AD2F41A}" dt="2023-06-19T03:20:50.503" v="35815" actId="1076"/>
          <ac:cxnSpMkLst>
            <pc:docMk/>
            <pc:sldMk cId="2555373537" sldId="1004"/>
            <ac:cxnSpMk id="23" creationId="{4E0E9CA3-B1AE-4CA1-04FD-4C3AEB6135B2}"/>
          </ac:cxnSpMkLst>
        </pc:cxnChg>
        <pc:cxnChg chg="add mod">
          <ac:chgData name="Minchang Jang" userId="5d9bafdb3db22792" providerId="LiveId" clId="{8D9A7281-B444-467D-87AD-01C50AD2F41A}" dt="2023-06-19T03:20:50.503" v="35815" actId="1076"/>
          <ac:cxnSpMkLst>
            <pc:docMk/>
            <pc:sldMk cId="2555373537" sldId="1004"/>
            <ac:cxnSpMk id="26" creationId="{B0D20055-5F91-D31C-61A6-12D9213C4D96}"/>
          </ac:cxnSpMkLst>
        </pc:cxnChg>
        <pc:cxnChg chg="add mod">
          <ac:chgData name="Minchang Jang" userId="5d9bafdb3db22792" providerId="LiveId" clId="{8D9A7281-B444-467D-87AD-01C50AD2F41A}" dt="2023-06-19T03:20:50.503" v="35815" actId="1076"/>
          <ac:cxnSpMkLst>
            <pc:docMk/>
            <pc:sldMk cId="2555373537" sldId="1004"/>
            <ac:cxnSpMk id="27" creationId="{29A5E186-DD01-0ED7-7B77-7F31BF4989B4}"/>
          </ac:cxnSpMkLst>
        </pc:cxnChg>
        <pc:cxnChg chg="add mod">
          <ac:chgData name="Minchang Jang" userId="5d9bafdb3db22792" providerId="LiveId" clId="{8D9A7281-B444-467D-87AD-01C50AD2F41A}" dt="2023-06-19T03:20:50.503" v="35815" actId="1076"/>
          <ac:cxnSpMkLst>
            <pc:docMk/>
            <pc:sldMk cId="2555373537" sldId="1004"/>
            <ac:cxnSpMk id="28" creationId="{68178209-2E79-537B-D47A-0A6D35F512F3}"/>
          </ac:cxnSpMkLst>
        </pc:cxnChg>
        <pc:cxnChg chg="add mod">
          <ac:chgData name="Minchang Jang" userId="5d9bafdb3db22792" providerId="LiveId" clId="{8D9A7281-B444-467D-87AD-01C50AD2F41A}" dt="2023-06-19T03:20:50.503" v="35815" actId="1076"/>
          <ac:cxnSpMkLst>
            <pc:docMk/>
            <pc:sldMk cId="2555373537" sldId="1004"/>
            <ac:cxnSpMk id="29" creationId="{3EFD5FED-2E18-FEE9-E4BB-B1559663D298}"/>
          </ac:cxnSpMkLst>
        </pc:cxnChg>
        <pc:cxnChg chg="add mod">
          <ac:chgData name="Minchang Jang" userId="5d9bafdb3db22792" providerId="LiveId" clId="{8D9A7281-B444-467D-87AD-01C50AD2F41A}" dt="2023-06-19T03:20:50.503" v="35815" actId="1076"/>
          <ac:cxnSpMkLst>
            <pc:docMk/>
            <pc:sldMk cId="2555373537" sldId="1004"/>
            <ac:cxnSpMk id="30" creationId="{43A6B7C7-04F4-1A63-5C33-1D08E8BDF376}"/>
          </ac:cxnSpMkLst>
        </pc:cxnChg>
      </pc:sldChg>
      <pc:sldChg chg="addSp delSp modSp add mod">
        <pc:chgData name="Minchang Jang" userId="5d9bafdb3db22792" providerId="LiveId" clId="{8D9A7281-B444-467D-87AD-01C50AD2F41A}" dt="2023-06-19T03:26:40.413" v="36505" actId="1035"/>
        <pc:sldMkLst>
          <pc:docMk/>
          <pc:sldMk cId="2398957226" sldId="1005"/>
        </pc:sldMkLst>
        <pc:spChg chg="mod">
          <ac:chgData name="Minchang Jang" userId="5d9bafdb3db22792" providerId="LiveId" clId="{8D9A7281-B444-467D-87AD-01C50AD2F41A}" dt="2023-06-19T03:25:33.963" v="36475" actId="20577"/>
          <ac:spMkLst>
            <pc:docMk/>
            <pc:sldMk cId="2398957226" sldId="1005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5" creationId="{E4547D26-0482-896F-77F8-EEF4C9FEA909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6" creationId="{21554013-54FE-872C-AB81-9977409FE6A9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8" creationId="{101DB71A-4F82-CF0C-0DA4-687C3DDA719D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9" creationId="{053A452C-19AC-4AD9-B3AF-953092FB6CDC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14" creationId="{25BE743E-4C8A-337D-E5FC-7CFB06EA47A4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19" creationId="{FE696CD7-D8A0-E643-0254-C61A31A1E8C0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20" creationId="{0BFEF72E-8C00-DCA2-03A7-291912B648A9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21" creationId="{7A8F7346-6655-4A09-B663-4F50F820FDA1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22" creationId="{5457BA11-6E60-76D0-0043-B496FB5226AE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24" creationId="{318E1C2E-6461-96E3-FE67-2349DB260A62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25" creationId="{E262C635-06C3-7BF0-6863-33FB0A58E49E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31" creationId="{3C9827B0-6302-3BC0-A96C-7CD10ED239B0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32" creationId="{687E0AEB-8F6D-6951-132E-E0658BAB747B}"/>
          </ac:spMkLst>
        </pc:spChg>
        <pc:spChg chg="add mod">
          <ac:chgData name="Minchang Jang" userId="5d9bafdb3db22792" providerId="LiveId" clId="{8D9A7281-B444-467D-87AD-01C50AD2F41A}" dt="2023-06-19T03:26:40.413" v="36505" actId="1035"/>
          <ac:spMkLst>
            <pc:docMk/>
            <pc:sldMk cId="2398957226" sldId="1005"/>
            <ac:spMk id="33" creationId="{87E4BF90-441F-30A4-DC4D-90903E30BF54}"/>
          </ac:spMkLst>
        </pc:spChg>
        <pc:spChg chg="add del mod">
          <ac:chgData name="Minchang Jang" userId="5d9bafdb3db22792" providerId="LiveId" clId="{8D9A7281-B444-467D-87AD-01C50AD2F41A}" dt="2023-06-19T03:24:12.050" v="36060" actId="478"/>
          <ac:spMkLst>
            <pc:docMk/>
            <pc:sldMk cId="2398957226" sldId="1005"/>
            <ac:spMk id="35" creationId="{78AC949E-E61C-C313-ED21-AC57F2297016}"/>
          </ac:spMkLst>
        </pc:spChg>
        <pc:spChg chg="add mod">
          <ac:chgData name="Minchang Jang" userId="5d9bafdb3db22792" providerId="LiveId" clId="{8D9A7281-B444-467D-87AD-01C50AD2F41A}" dt="2023-06-19T03:26:35.960" v="36500" actId="13926"/>
          <ac:spMkLst>
            <pc:docMk/>
            <pc:sldMk cId="2398957226" sldId="1005"/>
            <ac:spMk id="37" creationId="{B3FF3C86-C75C-FC22-8CD5-7407170B72D0}"/>
          </ac:spMkLst>
        </pc:spChg>
        <pc:cxnChg chg="del mod">
          <ac:chgData name="Minchang Jang" userId="5d9bafdb3db22792" providerId="LiveId" clId="{8D9A7281-B444-467D-87AD-01C50AD2F41A}" dt="2023-06-19T03:20:54.883" v="35817" actId="478"/>
          <ac:cxnSpMkLst>
            <pc:docMk/>
            <pc:sldMk cId="2398957226" sldId="1005"/>
            <ac:cxnSpMk id="15" creationId="{3CE589BF-2E36-EB21-4FE7-3CA66A82A2E5}"/>
          </ac:cxnSpMkLst>
        </pc:cxnChg>
        <pc:cxnChg chg="del mod">
          <ac:chgData name="Minchang Jang" userId="5d9bafdb3db22792" providerId="LiveId" clId="{8D9A7281-B444-467D-87AD-01C50AD2F41A}" dt="2023-06-19T03:20:54.883" v="35817" actId="478"/>
          <ac:cxnSpMkLst>
            <pc:docMk/>
            <pc:sldMk cId="2398957226" sldId="1005"/>
            <ac:cxnSpMk id="16" creationId="{B512B30D-2A86-0C2A-8348-D449559E568A}"/>
          </ac:cxnSpMkLst>
        </pc:cxnChg>
        <pc:cxnChg chg="del mod">
          <ac:chgData name="Minchang Jang" userId="5d9bafdb3db22792" providerId="LiveId" clId="{8D9A7281-B444-467D-87AD-01C50AD2F41A}" dt="2023-06-19T03:20:54.883" v="35817" actId="478"/>
          <ac:cxnSpMkLst>
            <pc:docMk/>
            <pc:sldMk cId="2398957226" sldId="1005"/>
            <ac:cxnSpMk id="17" creationId="{52205D52-7099-A10C-4BA4-5B583C19BA4D}"/>
          </ac:cxnSpMkLst>
        </pc:cxnChg>
        <pc:cxnChg chg="del mod">
          <ac:chgData name="Minchang Jang" userId="5d9bafdb3db22792" providerId="LiveId" clId="{8D9A7281-B444-467D-87AD-01C50AD2F41A}" dt="2023-06-19T03:20:54.883" v="35817" actId="478"/>
          <ac:cxnSpMkLst>
            <pc:docMk/>
            <pc:sldMk cId="2398957226" sldId="1005"/>
            <ac:cxnSpMk id="18" creationId="{C99F2F19-133F-F971-E1C4-4EF89077617B}"/>
          </ac:cxnSpMkLst>
        </pc:cxnChg>
        <pc:cxnChg chg="del mod">
          <ac:chgData name="Minchang Jang" userId="5d9bafdb3db22792" providerId="LiveId" clId="{8D9A7281-B444-467D-87AD-01C50AD2F41A}" dt="2023-06-19T03:20:54.883" v="35817" actId="478"/>
          <ac:cxnSpMkLst>
            <pc:docMk/>
            <pc:sldMk cId="2398957226" sldId="1005"/>
            <ac:cxnSpMk id="23" creationId="{4E0E9CA3-B1AE-4CA1-04FD-4C3AEB6135B2}"/>
          </ac:cxnSpMkLst>
        </pc:cxnChg>
        <pc:cxnChg chg="del mod">
          <ac:chgData name="Minchang Jang" userId="5d9bafdb3db22792" providerId="LiveId" clId="{8D9A7281-B444-467D-87AD-01C50AD2F41A}" dt="2023-06-19T03:20:54.883" v="35817" actId="478"/>
          <ac:cxnSpMkLst>
            <pc:docMk/>
            <pc:sldMk cId="2398957226" sldId="1005"/>
            <ac:cxnSpMk id="26" creationId="{B0D20055-5F91-D31C-61A6-12D9213C4D96}"/>
          </ac:cxnSpMkLst>
        </pc:cxnChg>
        <pc:cxnChg chg="del mod">
          <ac:chgData name="Minchang Jang" userId="5d9bafdb3db22792" providerId="LiveId" clId="{8D9A7281-B444-467D-87AD-01C50AD2F41A}" dt="2023-06-19T03:20:54.883" v="35817" actId="478"/>
          <ac:cxnSpMkLst>
            <pc:docMk/>
            <pc:sldMk cId="2398957226" sldId="1005"/>
            <ac:cxnSpMk id="27" creationId="{29A5E186-DD01-0ED7-7B77-7F31BF4989B4}"/>
          </ac:cxnSpMkLst>
        </pc:cxnChg>
        <pc:cxnChg chg="del mod">
          <ac:chgData name="Minchang Jang" userId="5d9bafdb3db22792" providerId="LiveId" clId="{8D9A7281-B444-467D-87AD-01C50AD2F41A}" dt="2023-06-19T03:20:54.883" v="35817" actId="478"/>
          <ac:cxnSpMkLst>
            <pc:docMk/>
            <pc:sldMk cId="2398957226" sldId="1005"/>
            <ac:cxnSpMk id="28" creationId="{68178209-2E79-537B-D47A-0A6D35F512F3}"/>
          </ac:cxnSpMkLst>
        </pc:cxnChg>
        <pc:cxnChg chg="del mod">
          <ac:chgData name="Minchang Jang" userId="5d9bafdb3db22792" providerId="LiveId" clId="{8D9A7281-B444-467D-87AD-01C50AD2F41A}" dt="2023-06-19T03:20:54.883" v="35817" actId="478"/>
          <ac:cxnSpMkLst>
            <pc:docMk/>
            <pc:sldMk cId="2398957226" sldId="1005"/>
            <ac:cxnSpMk id="29" creationId="{3EFD5FED-2E18-FEE9-E4BB-B1559663D298}"/>
          </ac:cxnSpMkLst>
        </pc:cxnChg>
        <pc:cxnChg chg="del mod">
          <ac:chgData name="Minchang Jang" userId="5d9bafdb3db22792" providerId="LiveId" clId="{8D9A7281-B444-467D-87AD-01C50AD2F41A}" dt="2023-06-19T03:20:54.883" v="35817" actId="478"/>
          <ac:cxnSpMkLst>
            <pc:docMk/>
            <pc:sldMk cId="2398957226" sldId="1005"/>
            <ac:cxnSpMk id="30" creationId="{43A6B7C7-04F4-1A63-5C33-1D08E8BDF376}"/>
          </ac:cxnSpMkLst>
        </pc:cxnChg>
      </pc:sldChg>
      <pc:sldChg chg="addSp delSp modSp add mod">
        <pc:chgData name="Minchang Jang" userId="5d9bafdb3db22792" providerId="LiveId" clId="{8D9A7281-B444-467D-87AD-01C50AD2F41A}" dt="2023-06-19T03:30:49.606" v="36854" actId="6549"/>
        <pc:sldMkLst>
          <pc:docMk/>
          <pc:sldMk cId="953217530" sldId="1006"/>
        </pc:sldMkLst>
        <pc:spChg chg="mod">
          <ac:chgData name="Minchang Jang" userId="5d9bafdb3db22792" providerId="LiveId" clId="{8D9A7281-B444-467D-87AD-01C50AD2F41A}" dt="2023-06-19T03:30:32.600" v="36829" actId="6549"/>
          <ac:spMkLst>
            <pc:docMk/>
            <pc:sldMk cId="953217530" sldId="1006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03:30:31.544" v="36828" actId="1035"/>
          <ac:spMkLst>
            <pc:docMk/>
            <pc:sldMk cId="953217530" sldId="1006"/>
            <ac:spMk id="6" creationId="{122D60B8-2B04-D154-AD3C-97B161F872D1}"/>
          </ac:spMkLst>
        </pc:spChg>
        <pc:spChg chg="add mod">
          <ac:chgData name="Minchang Jang" userId="5d9bafdb3db22792" providerId="LiveId" clId="{8D9A7281-B444-467D-87AD-01C50AD2F41A}" dt="2023-06-19T03:30:49.606" v="36854" actId="6549"/>
          <ac:spMkLst>
            <pc:docMk/>
            <pc:sldMk cId="953217530" sldId="1006"/>
            <ac:spMk id="8" creationId="{C5FF4825-F8CC-BC6F-693D-703599B7C68A}"/>
          </ac:spMkLst>
        </pc:spChg>
        <pc:spChg chg="del">
          <ac:chgData name="Minchang Jang" userId="5d9bafdb3db22792" providerId="LiveId" clId="{8D9A7281-B444-467D-87AD-01C50AD2F41A}" dt="2023-06-19T03:27:00.304" v="36557" actId="478"/>
          <ac:spMkLst>
            <pc:docMk/>
            <pc:sldMk cId="953217530" sldId="1006"/>
            <ac:spMk id="33" creationId="{87E4BF90-441F-30A4-DC4D-90903E30BF54}"/>
          </ac:spMkLst>
        </pc:spChg>
      </pc:sldChg>
      <pc:sldChg chg="delSp add del mod">
        <pc:chgData name="Minchang Jang" userId="5d9bafdb3db22792" providerId="LiveId" clId="{8D9A7281-B444-467D-87AD-01C50AD2F41A}" dt="2023-06-19T03:31:12.321" v="36858" actId="47"/>
        <pc:sldMkLst>
          <pc:docMk/>
          <pc:sldMk cId="921690715" sldId="1007"/>
        </pc:sldMkLst>
        <pc:spChg chg="del">
          <ac:chgData name="Minchang Jang" userId="5d9bafdb3db22792" providerId="LiveId" clId="{8D9A7281-B444-467D-87AD-01C50AD2F41A}" dt="2023-06-19T03:31:08.708" v="36856" actId="478"/>
          <ac:spMkLst>
            <pc:docMk/>
            <pc:sldMk cId="921690715" sldId="1007"/>
            <ac:spMk id="6" creationId="{122D60B8-2B04-D154-AD3C-97B161F872D1}"/>
          </ac:spMkLst>
        </pc:spChg>
        <pc:spChg chg="del">
          <ac:chgData name="Minchang Jang" userId="5d9bafdb3db22792" providerId="LiveId" clId="{8D9A7281-B444-467D-87AD-01C50AD2F41A}" dt="2023-06-19T03:31:10.224" v="36857" actId="478"/>
          <ac:spMkLst>
            <pc:docMk/>
            <pc:sldMk cId="921690715" sldId="1007"/>
            <ac:spMk id="8" creationId="{C5FF4825-F8CC-BC6F-693D-703599B7C68A}"/>
          </ac:spMkLst>
        </pc:spChg>
      </pc:sldChg>
      <pc:sldChg chg="delSp modSp add mod">
        <pc:chgData name="Minchang Jang" userId="5d9bafdb3db22792" providerId="LiveId" clId="{8D9A7281-B444-467D-87AD-01C50AD2F41A}" dt="2023-06-19T03:37:02.227" v="37987" actId="20577"/>
        <pc:sldMkLst>
          <pc:docMk/>
          <pc:sldMk cId="2753751692" sldId="1007"/>
        </pc:sldMkLst>
        <pc:spChg chg="mod">
          <ac:chgData name="Minchang Jang" userId="5d9bafdb3db22792" providerId="LiveId" clId="{8D9A7281-B444-467D-87AD-01C50AD2F41A}" dt="2023-06-19T03:37:02.227" v="37987" actId="20577"/>
          <ac:spMkLst>
            <pc:docMk/>
            <pc:sldMk cId="2753751692" sldId="1007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33:13.204" v="36902" actId="20577"/>
          <ac:spMkLst>
            <pc:docMk/>
            <pc:sldMk cId="2753751692" sldId="1007"/>
            <ac:spMk id="4" creationId="{1CF031F4-EA8F-D3E1-8A8C-CFBFD5A8AA77}"/>
          </ac:spMkLst>
        </pc:spChg>
        <pc:spChg chg="del">
          <ac:chgData name="Minchang Jang" userId="5d9bafdb3db22792" providerId="LiveId" clId="{8D9A7281-B444-467D-87AD-01C50AD2F41A}" dt="2023-06-19T03:33:14.240" v="36903" actId="478"/>
          <ac:spMkLst>
            <pc:docMk/>
            <pc:sldMk cId="2753751692" sldId="1007"/>
            <ac:spMk id="6" creationId="{122D60B8-2B04-D154-AD3C-97B161F872D1}"/>
          </ac:spMkLst>
        </pc:spChg>
        <pc:spChg chg="del">
          <ac:chgData name="Minchang Jang" userId="5d9bafdb3db22792" providerId="LiveId" clId="{8D9A7281-B444-467D-87AD-01C50AD2F41A}" dt="2023-06-19T03:33:15.248" v="36904" actId="478"/>
          <ac:spMkLst>
            <pc:docMk/>
            <pc:sldMk cId="2753751692" sldId="1007"/>
            <ac:spMk id="8" creationId="{C5FF4825-F8CC-BC6F-693D-703599B7C68A}"/>
          </ac:spMkLst>
        </pc:spChg>
      </pc:sldChg>
      <pc:sldChg chg="addSp modSp add mod">
        <pc:chgData name="Minchang Jang" userId="5d9bafdb3db22792" providerId="LiveId" clId="{8D9A7281-B444-467D-87AD-01C50AD2F41A}" dt="2023-06-19T03:41:06.908" v="38428" actId="20577"/>
        <pc:sldMkLst>
          <pc:docMk/>
          <pc:sldMk cId="897935534" sldId="1008"/>
        </pc:sldMkLst>
        <pc:spChg chg="mod">
          <ac:chgData name="Minchang Jang" userId="5d9bafdb3db22792" providerId="LiveId" clId="{8D9A7281-B444-467D-87AD-01C50AD2F41A}" dt="2023-06-19T03:41:06.908" v="38428" actId="20577"/>
          <ac:spMkLst>
            <pc:docMk/>
            <pc:sldMk cId="897935534" sldId="1008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37:19.244" v="37998" actId="20577"/>
          <ac:spMkLst>
            <pc:docMk/>
            <pc:sldMk cId="897935534" sldId="1008"/>
            <ac:spMk id="4" creationId="{1CF031F4-EA8F-D3E1-8A8C-CFBFD5A8AA77}"/>
          </ac:spMkLst>
        </pc:spChg>
        <pc:spChg chg="add mod">
          <ac:chgData name="Minchang Jang" userId="5d9bafdb3db22792" providerId="LiveId" clId="{8D9A7281-B444-467D-87AD-01C50AD2F41A}" dt="2023-06-19T03:40:37.390" v="38214" actId="1076"/>
          <ac:spMkLst>
            <pc:docMk/>
            <pc:sldMk cId="897935534" sldId="1008"/>
            <ac:spMk id="6" creationId="{9D3C551E-0A76-4B98-E7E9-9F82461230BB}"/>
          </ac:spMkLst>
        </pc:spChg>
      </pc:sldChg>
      <pc:sldChg chg="addSp delSp modSp add mod">
        <pc:chgData name="Minchang Jang" userId="5d9bafdb3db22792" providerId="LiveId" clId="{8D9A7281-B444-467D-87AD-01C50AD2F41A}" dt="2023-06-19T03:44:03.675" v="38439" actId="13926"/>
        <pc:sldMkLst>
          <pc:docMk/>
          <pc:sldMk cId="331976242" sldId="1009"/>
        </pc:sldMkLst>
        <pc:spChg chg="mod">
          <ac:chgData name="Minchang Jang" userId="5d9bafdb3db22792" providerId="LiveId" clId="{8D9A7281-B444-467D-87AD-01C50AD2F41A}" dt="2023-06-19T03:43:34.282" v="38431" actId="6549"/>
          <ac:spMkLst>
            <pc:docMk/>
            <pc:sldMk cId="331976242" sldId="1009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03:43:32.765" v="38430" actId="478"/>
          <ac:spMkLst>
            <pc:docMk/>
            <pc:sldMk cId="331976242" sldId="1009"/>
            <ac:spMk id="6" creationId="{9D3C551E-0A76-4B98-E7E9-9F82461230BB}"/>
          </ac:spMkLst>
        </pc:spChg>
        <pc:spChg chg="add mod">
          <ac:chgData name="Minchang Jang" userId="5d9bafdb3db22792" providerId="LiveId" clId="{8D9A7281-B444-467D-87AD-01C50AD2F41A}" dt="2023-06-19T03:44:03.675" v="38439" actId="13926"/>
          <ac:spMkLst>
            <pc:docMk/>
            <pc:sldMk cId="331976242" sldId="1009"/>
            <ac:spMk id="7" creationId="{EE28E861-CBFA-1265-C621-25459C8CFC9C}"/>
          </ac:spMkLst>
        </pc:spChg>
      </pc:sldChg>
      <pc:sldChg chg="addSp delSp modSp add mod">
        <pc:chgData name="Minchang Jang" userId="5d9bafdb3db22792" providerId="LiveId" clId="{8D9A7281-B444-467D-87AD-01C50AD2F41A}" dt="2023-06-19T03:59:05.568" v="38859" actId="6549"/>
        <pc:sldMkLst>
          <pc:docMk/>
          <pc:sldMk cId="1130629308" sldId="1010"/>
        </pc:sldMkLst>
        <pc:spChg chg="mod">
          <ac:chgData name="Minchang Jang" userId="5d9bafdb3db22792" providerId="LiveId" clId="{8D9A7281-B444-467D-87AD-01C50AD2F41A}" dt="2023-06-19T03:48:17.277" v="38702" actId="20577"/>
          <ac:spMkLst>
            <pc:docMk/>
            <pc:sldMk cId="1130629308" sldId="1010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03:59:05.568" v="38859" actId="6549"/>
          <ac:spMkLst>
            <pc:docMk/>
            <pc:sldMk cId="1130629308" sldId="1010"/>
            <ac:spMk id="6" creationId="{8ED29560-AF3A-0336-90E6-20FC90501CD1}"/>
          </ac:spMkLst>
        </pc:spChg>
        <pc:spChg chg="del">
          <ac:chgData name="Minchang Jang" userId="5d9bafdb3db22792" providerId="LiveId" clId="{8D9A7281-B444-467D-87AD-01C50AD2F41A}" dt="2023-06-19T03:45:08.030" v="38649" actId="478"/>
          <ac:spMkLst>
            <pc:docMk/>
            <pc:sldMk cId="1130629308" sldId="1010"/>
            <ac:spMk id="7" creationId="{EE28E861-CBFA-1265-C621-25459C8CFC9C}"/>
          </ac:spMkLst>
        </pc:spChg>
      </pc:sldChg>
      <pc:sldChg chg="modSp add mod">
        <pc:chgData name="Minchang Jang" userId="5d9bafdb3db22792" providerId="LiveId" clId="{8D9A7281-B444-467D-87AD-01C50AD2F41A}" dt="2023-06-19T03:58:30.546" v="38857" actId="20577"/>
        <pc:sldMkLst>
          <pc:docMk/>
          <pc:sldMk cId="1083444095" sldId="1011"/>
        </pc:sldMkLst>
        <pc:spChg chg="mod">
          <ac:chgData name="Minchang Jang" userId="5d9bafdb3db22792" providerId="LiveId" clId="{8D9A7281-B444-467D-87AD-01C50AD2F41A}" dt="2023-06-19T03:58:30.546" v="38857" actId="20577"/>
          <ac:spMkLst>
            <pc:docMk/>
            <pc:sldMk cId="1083444095" sldId="1011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56:53.875" v="38790" actId="20577"/>
          <ac:spMkLst>
            <pc:docMk/>
            <pc:sldMk cId="1083444095" sldId="1011"/>
            <ac:spMk id="6" creationId="{8ED29560-AF3A-0336-90E6-20FC90501CD1}"/>
          </ac:spMkLst>
        </pc:spChg>
      </pc:sldChg>
      <pc:sldChg chg="addSp delSp modSp add mod">
        <pc:chgData name="Minchang Jang" userId="5d9bafdb3db22792" providerId="LiveId" clId="{8D9A7281-B444-467D-87AD-01C50AD2F41A}" dt="2023-06-19T03:56:01.560" v="38788" actId="1037"/>
        <pc:sldMkLst>
          <pc:docMk/>
          <pc:sldMk cId="443525002" sldId="1012"/>
        </pc:sldMkLst>
        <pc:spChg chg="mod">
          <ac:chgData name="Minchang Jang" userId="5d9bafdb3db22792" providerId="LiveId" clId="{8D9A7281-B444-467D-87AD-01C50AD2F41A}" dt="2023-06-19T03:48:49.432" v="38753" actId="20577"/>
          <ac:spMkLst>
            <pc:docMk/>
            <pc:sldMk cId="443525002" sldId="1012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03:48:42.489" v="38720" actId="478"/>
          <ac:spMkLst>
            <pc:docMk/>
            <pc:sldMk cId="443525002" sldId="1012"/>
            <ac:spMk id="6" creationId="{8ED29560-AF3A-0336-90E6-20FC90501CD1}"/>
          </ac:spMkLst>
        </pc:spChg>
        <pc:spChg chg="add mod">
          <ac:chgData name="Minchang Jang" userId="5d9bafdb3db22792" providerId="LiveId" clId="{8D9A7281-B444-467D-87AD-01C50AD2F41A}" dt="2023-06-19T03:56:01.560" v="38788" actId="1037"/>
          <ac:spMkLst>
            <pc:docMk/>
            <pc:sldMk cId="443525002" sldId="1012"/>
            <ac:spMk id="7" creationId="{6E63EC41-225A-8404-6037-339CA4F092F6}"/>
          </ac:spMkLst>
        </pc:spChg>
      </pc:sldChg>
      <pc:sldChg chg="modSp add mod">
        <pc:chgData name="Minchang Jang" userId="5d9bafdb3db22792" providerId="LiveId" clId="{8D9A7281-B444-467D-87AD-01C50AD2F41A}" dt="2023-06-19T04:02:40.194" v="38873"/>
        <pc:sldMkLst>
          <pc:docMk/>
          <pc:sldMk cId="1891990646" sldId="1013"/>
        </pc:sldMkLst>
        <pc:spChg chg="mod">
          <ac:chgData name="Minchang Jang" userId="5d9bafdb3db22792" providerId="LiveId" clId="{8D9A7281-B444-467D-87AD-01C50AD2F41A}" dt="2023-06-19T03:57:12.912" v="38799" actId="20577"/>
          <ac:spMkLst>
            <pc:docMk/>
            <pc:sldMk cId="1891990646" sldId="1013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4:02:40.194" v="38873"/>
          <ac:spMkLst>
            <pc:docMk/>
            <pc:sldMk cId="1891990646" sldId="1013"/>
            <ac:spMk id="7" creationId="{6E63EC41-225A-8404-6037-339CA4F092F6}"/>
          </ac:spMkLst>
        </pc:spChg>
      </pc:sldChg>
      <pc:sldChg chg="modSp add mod">
        <pc:chgData name="Minchang Jang" userId="5d9bafdb3db22792" providerId="LiveId" clId="{8D9A7281-B444-467D-87AD-01C50AD2F41A}" dt="2023-06-19T04:03:10.294" v="38874"/>
        <pc:sldMkLst>
          <pc:docMk/>
          <pc:sldMk cId="3217799818" sldId="1014"/>
        </pc:sldMkLst>
        <pc:spChg chg="mod">
          <ac:chgData name="Minchang Jang" userId="5d9bafdb3db22792" providerId="LiveId" clId="{8D9A7281-B444-467D-87AD-01C50AD2F41A}" dt="2023-06-19T03:57:50.560" v="38846" actId="20577"/>
          <ac:spMkLst>
            <pc:docMk/>
            <pc:sldMk cId="3217799818" sldId="1014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4:03:10.294" v="38874"/>
          <ac:spMkLst>
            <pc:docMk/>
            <pc:sldMk cId="3217799818" sldId="1014"/>
            <ac:spMk id="7" creationId="{6E63EC41-225A-8404-6037-339CA4F092F6}"/>
          </ac:spMkLst>
        </pc:spChg>
      </pc:sldChg>
      <pc:sldChg chg="modSp add mod">
        <pc:chgData name="Minchang Jang" userId="5d9bafdb3db22792" providerId="LiveId" clId="{8D9A7281-B444-467D-87AD-01C50AD2F41A}" dt="2023-06-19T04:00:43.726" v="38872"/>
        <pc:sldMkLst>
          <pc:docMk/>
          <pc:sldMk cId="2847511619" sldId="1015"/>
        </pc:sldMkLst>
        <pc:spChg chg="mod">
          <ac:chgData name="Minchang Jang" userId="5d9bafdb3db22792" providerId="LiveId" clId="{8D9A7281-B444-467D-87AD-01C50AD2F41A}" dt="2023-06-19T04:00:35.116" v="38871" actId="20577"/>
          <ac:spMkLst>
            <pc:docMk/>
            <pc:sldMk cId="2847511619" sldId="1015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4:00:43.726" v="38872"/>
          <ac:spMkLst>
            <pc:docMk/>
            <pc:sldMk cId="2847511619" sldId="1015"/>
            <ac:spMk id="7" creationId="{6E63EC41-225A-8404-6037-339CA4F092F6}"/>
          </ac:spMkLst>
        </pc:spChg>
      </pc:sldChg>
      <pc:sldChg chg="add del">
        <pc:chgData name="Minchang Jang" userId="5d9bafdb3db22792" providerId="LiveId" clId="{8D9A7281-B444-467D-87AD-01C50AD2F41A}" dt="2023-06-19T03:57:53.078" v="38848"/>
        <pc:sldMkLst>
          <pc:docMk/>
          <pc:sldMk cId="4220621103" sldId="1015"/>
        </pc:sldMkLst>
      </pc:sldChg>
      <pc:sldChg chg="addSp delSp modSp add mod">
        <pc:chgData name="Minchang Jang" userId="5d9bafdb3db22792" providerId="LiveId" clId="{8D9A7281-B444-467D-87AD-01C50AD2F41A}" dt="2023-06-19T04:06:30.395" v="39300" actId="13926"/>
        <pc:sldMkLst>
          <pc:docMk/>
          <pc:sldMk cId="426794093" sldId="1016"/>
        </pc:sldMkLst>
        <pc:spChg chg="mod">
          <ac:chgData name="Minchang Jang" userId="5d9bafdb3db22792" providerId="LiveId" clId="{8D9A7281-B444-467D-87AD-01C50AD2F41A}" dt="2023-06-19T04:06:06.172" v="39260" actId="20577"/>
          <ac:spMkLst>
            <pc:docMk/>
            <pc:sldMk cId="426794093" sldId="1016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04:06:30.395" v="39300" actId="13926"/>
          <ac:spMkLst>
            <pc:docMk/>
            <pc:sldMk cId="426794093" sldId="1016"/>
            <ac:spMk id="6" creationId="{9F035853-3735-57A1-FFD5-4D1F0C8DE559}"/>
          </ac:spMkLst>
        </pc:spChg>
        <pc:spChg chg="del">
          <ac:chgData name="Minchang Jang" userId="5d9bafdb3db22792" providerId="LiveId" clId="{8D9A7281-B444-467D-87AD-01C50AD2F41A}" dt="2023-06-19T04:04:14.858" v="38983" actId="478"/>
          <ac:spMkLst>
            <pc:docMk/>
            <pc:sldMk cId="426794093" sldId="1016"/>
            <ac:spMk id="7" creationId="{6E63EC41-225A-8404-6037-339CA4F092F6}"/>
          </ac:spMkLst>
        </pc:spChg>
      </pc:sldChg>
      <pc:sldChg chg="delSp modSp add mod">
        <pc:chgData name="Minchang Jang" userId="5d9bafdb3db22792" providerId="LiveId" clId="{8D9A7281-B444-467D-87AD-01C50AD2F41A}" dt="2023-06-19T04:07:25.028" v="39610" actId="20577"/>
        <pc:sldMkLst>
          <pc:docMk/>
          <pc:sldMk cId="2728176108" sldId="1017"/>
        </pc:sldMkLst>
        <pc:spChg chg="mod">
          <ac:chgData name="Minchang Jang" userId="5d9bafdb3db22792" providerId="LiveId" clId="{8D9A7281-B444-467D-87AD-01C50AD2F41A}" dt="2023-06-19T04:07:25.028" v="39610" actId="20577"/>
          <ac:spMkLst>
            <pc:docMk/>
            <pc:sldMk cId="2728176108" sldId="1017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04:06:11.419" v="39262" actId="478"/>
          <ac:spMkLst>
            <pc:docMk/>
            <pc:sldMk cId="2728176108" sldId="1017"/>
            <ac:spMk id="6" creationId="{9F035853-3735-57A1-FFD5-4D1F0C8DE559}"/>
          </ac:spMkLst>
        </pc:spChg>
      </pc:sldChg>
      <pc:sldChg chg="addSp modSp add mod">
        <pc:chgData name="Minchang Jang" userId="5d9bafdb3db22792" providerId="LiveId" clId="{8D9A7281-B444-467D-87AD-01C50AD2F41A}" dt="2023-06-19T04:12:57.029" v="39734" actId="14100"/>
        <pc:sldMkLst>
          <pc:docMk/>
          <pc:sldMk cId="3960562954" sldId="1018"/>
        </pc:sldMkLst>
        <pc:spChg chg="mod">
          <ac:chgData name="Minchang Jang" userId="5d9bafdb3db22792" providerId="LiveId" clId="{8D9A7281-B444-467D-87AD-01C50AD2F41A}" dt="2023-06-19T04:11:53.041" v="39700" actId="20577"/>
          <ac:spMkLst>
            <pc:docMk/>
            <pc:sldMk cId="3960562954" sldId="1018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04:12:57.029" v="39734" actId="14100"/>
          <ac:spMkLst>
            <pc:docMk/>
            <pc:sldMk cId="3960562954" sldId="1018"/>
            <ac:spMk id="6" creationId="{5104ACFA-7F2B-EEC4-54DA-6CA3AA69215E}"/>
          </ac:spMkLst>
        </pc:spChg>
      </pc:sldChg>
      <pc:sldChg chg="modSp add mod">
        <pc:chgData name="Minchang Jang" userId="5d9bafdb3db22792" providerId="LiveId" clId="{8D9A7281-B444-467D-87AD-01C50AD2F41A}" dt="2023-06-19T04:12:50.953" v="39733" actId="14100"/>
        <pc:sldMkLst>
          <pc:docMk/>
          <pc:sldMk cId="3937228829" sldId="1019"/>
        </pc:sldMkLst>
        <pc:spChg chg="mod">
          <ac:chgData name="Minchang Jang" userId="5d9bafdb3db22792" providerId="LiveId" clId="{8D9A7281-B444-467D-87AD-01C50AD2F41A}" dt="2023-06-19T04:12:44.645" v="39732" actId="20577"/>
          <ac:spMkLst>
            <pc:docMk/>
            <pc:sldMk cId="3937228829" sldId="1019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4:12:50.953" v="39733" actId="14100"/>
          <ac:spMkLst>
            <pc:docMk/>
            <pc:sldMk cId="3937228829" sldId="1019"/>
            <ac:spMk id="6" creationId="{5104ACFA-7F2B-EEC4-54DA-6CA3AA69215E}"/>
          </ac:spMkLst>
        </pc:spChg>
      </pc:sldChg>
      <pc:sldChg chg="addSp modSp add mod">
        <pc:chgData name="Minchang Jang" userId="5d9bafdb3db22792" providerId="LiveId" clId="{8D9A7281-B444-467D-87AD-01C50AD2F41A}" dt="2023-06-19T04:16:38.080" v="40394" actId="20577"/>
        <pc:sldMkLst>
          <pc:docMk/>
          <pc:sldMk cId="3452155860" sldId="1020"/>
        </pc:sldMkLst>
        <pc:spChg chg="mod">
          <ac:chgData name="Minchang Jang" userId="5d9bafdb3db22792" providerId="LiveId" clId="{8D9A7281-B444-467D-87AD-01C50AD2F41A}" dt="2023-06-19T04:16:38.080" v="40394" actId="20577"/>
          <ac:spMkLst>
            <pc:docMk/>
            <pc:sldMk cId="3452155860" sldId="1020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4:14:08.137" v="39736"/>
          <ac:spMkLst>
            <pc:docMk/>
            <pc:sldMk cId="3452155860" sldId="1020"/>
            <ac:spMk id="6" creationId="{5104ACFA-7F2B-EEC4-54DA-6CA3AA69215E}"/>
          </ac:spMkLst>
        </pc:spChg>
        <pc:spChg chg="add mod">
          <ac:chgData name="Minchang Jang" userId="5d9bafdb3db22792" providerId="LiveId" clId="{8D9A7281-B444-467D-87AD-01C50AD2F41A}" dt="2023-06-19T04:15:22.942" v="40069" actId="1076"/>
          <ac:spMkLst>
            <pc:docMk/>
            <pc:sldMk cId="3452155860" sldId="1020"/>
            <ac:spMk id="7" creationId="{72729293-6FAF-9243-F780-CA3CA9A7DBA4}"/>
          </ac:spMkLst>
        </pc:spChg>
        <pc:spChg chg="add mod">
          <ac:chgData name="Minchang Jang" userId="5d9bafdb3db22792" providerId="LiveId" clId="{8D9A7281-B444-467D-87AD-01C50AD2F41A}" dt="2023-06-19T04:16:15.857" v="40295" actId="6549"/>
          <ac:spMkLst>
            <pc:docMk/>
            <pc:sldMk cId="3452155860" sldId="1020"/>
            <ac:spMk id="9" creationId="{BDBC8922-1319-ED7F-F804-3FCD6C7DFA46}"/>
          </ac:spMkLst>
        </pc:spChg>
      </pc:sldChg>
      <pc:sldChg chg="addSp delSp modSp add mod">
        <pc:chgData name="Minchang Jang" userId="5d9bafdb3db22792" providerId="LiveId" clId="{8D9A7281-B444-467D-87AD-01C50AD2F41A}" dt="2023-06-19T04:21:15.599" v="41112" actId="1036"/>
        <pc:sldMkLst>
          <pc:docMk/>
          <pc:sldMk cId="1519337901" sldId="1021"/>
        </pc:sldMkLst>
        <pc:spChg chg="mod">
          <ac:chgData name="Minchang Jang" userId="5d9bafdb3db22792" providerId="LiveId" clId="{8D9A7281-B444-467D-87AD-01C50AD2F41A}" dt="2023-06-19T04:17:06.238" v="40459" actId="20577"/>
          <ac:spMkLst>
            <pc:docMk/>
            <pc:sldMk cId="1519337901" sldId="1021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04:16:55.101" v="40396" actId="478"/>
          <ac:spMkLst>
            <pc:docMk/>
            <pc:sldMk cId="1519337901" sldId="1021"/>
            <ac:spMk id="6" creationId="{5104ACFA-7F2B-EEC4-54DA-6CA3AA69215E}"/>
          </ac:spMkLst>
        </pc:spChg>
        <pc:spChg chg="del">
          <ac:chgData name="Minchang Jang" userId="5d9bafdb3db22792" providerId="LiveId" clId="{8D9A7281-B444-467D-87AD-01C50AD2F41A}" dt="2023-06-19T04:16:55.101" v="40396" actId="478"/>
          <ac:spMkLst>
            <pc:docMk/>
            <pc:sldMk cId="1519337901" sldId="1021"/>
            <ac:spMk id="7" creationId="{72729293-6FAF-9243-F780-CA3CA9A7DBA4}"/>
          </ac:spMkLst>
        </pc:spChg>
        <pc:spChg chg="add mod">
          <ac:chgData name="Minchang Jang" userId="5d9bafdb3db22792" providerId="LiveId" clId="{8D9A7281-B444-467D-87AD-01C50AD2F41A}" dt="2023-06-19T04:17:25.673" v="40464" actId="13926"/>
          <ac:spMkLst>
            <pc:docMk/>
            <pc:sldMk cId="1519337901" sldId="1021"/>
            <ac:spMk id="8" creationId="{AF5B84C9-19B0-B2E1-7451-8AD2F7615443}"/>
          </ac:spMkLst>
        </pc:spChg>
        <pc:spChg chg="del">
          <ac:chgData name="Minchang Jang" userId="5d9bafdb3db22792" providerId="LiveId" clId="{8D9A7281-B444-467D-87AD-01C50AD2F41A}" dt="2023-06-19T04:16:55.101" v="40396" actId="478"/>
          <ac:spMkLst>
            <pc:docMk/>
            <pc:sldMk cId="1519337901" sldId="1021"/>
            <ac:spMk id="9" creationId="{BDBC8922-1319-ED7F-F804-3FCD6C7DFA46}"/>
          </ac:spMkLst>
        </pc:spChg>
        <pc:spChg chg="mod">
          <ac:chgData name="Minchang Jang" userId="5d9bafdb3db22792" providerId="LiveId" clId="{8D9A7281-B444-467D-87AD-01C50AD2F41A}" dt="2023-06-19T04:17:42.370" v="40498" actId="20577"/>
          <ac:spMkLst>
            <pc:docMk/>
            <pc:sldMk cId="1519337901" sldId="1021"/>
            <ac:spMk id="11" creationId="{F678DF06-E565-76D4-8E45-870DD2B57B54}"/>
          </ac:spMkLst>
        </pc:spChg>
        <pc:spChg chg="mod">
          <ac:chgData name="Minchang Jang" userId="5d9bafdb3db22792" providerId="LiveId" clId="{8D9A7281-B444-467D-87AD-01C50AD2F41A}" dt="2023-06-19T04:19:12.273" v="40886" actId="255"/>
          <ac:spMkLst>
            <pc:docMk/>
            <pc:sldMk cId="1519337901" sldId="1021"/>
            <ac:spMk id="12" creationId="{B850A688-F00F-AB59-089D-786599B27566}"/>
          </ac:spMkLst>
        </pc:spChg>
        <pc:spChg chg="mod">
          <ac:chgData name="Minchang Jang" userId="5d9bafdb3db22792" providerId="LiveId" clId="{8D9A7281-B444-467D-87AD-01C50AD2F41A}" dt="2023-06-19T04:19:36.511" v="40908"/>
          <ac:spMkLst>
            <pc:docMk/>
            <pc:sldMk cId="1519337901" sldId="1021"/>
            <ac:spMk id="15" creationId="{65D353C5-D780-19D6-0855-51FC00AC75FD}"/>
          </ac:spMkLst>
        </pc:spChg>
        <pc:spChg chg="mod">
          <ac:chgData name="Minchang Jang" userId="5d9bafdb3db22792" providerId="LiveId" clId="{8D9A7281-B444-467D-87AD-01C50AD2F41A}" dt="2023-06-19T04:19:36.511" v="40908"/>
          <ac:spMkLst>
            <pc:docMk/>
            <pc:sldMk cId="1519337901" sldId="1021"/>
            <ac:spMk id="16" creationId="{C942CFB7-E8E2-535B-5452-10FE2A4DE9F1}"/>
          </ac:spMkLst>
        </pc:spChg>
        <pc:spChg chg="mod">
          <ac:chgData name="Minchang Jang" userId="5d9bafdb3db22792" providerId="LiveId" clId="{8D9A7281-B444-467D-87AD-01C50AD2F41A}" dt="2023-06-19T04:19:36.511" v="40908"/>
          <ac:spMkLst>
            <pc:docMk/>
            <pc:sldMk cId="1519337901" sldId="1021"/>
            <ac:spMk id="17" creationId="{D954F247-A205-B874-FB70-516FD4D7C5D0}"/>
          </ac:spMkLst>
        </pc:spChg>
        <pc:spChg chg="mod">
          <ac:chgData name="Minchang Jang" userId="5d9bafdb3db22792" providerId="LiveId" clId="{8D9A7281-B444-467D-87AD-01C50AD2F41A}" dt="2023-06-19T04:19:46.929" v="40928" actId="20577"/>
          <ac:spMkLst>
            <pc:docMk/>
            <pc:sldMk cId="1519337901" sldId="1021"/>
            <ac:spMk id="19" creationId="{5F18EA8B-300A-92C3-8F66-F5B80E65525E}"/>
          </ac:spMkLst>
        </pc:spChg>
        <pc:spChg chg="mod">
          <ac:chgData name="Minchang Jang" userId="5d9bafdb3db22792" providerId="LiveId" clId="{8D9A7281-B444-467D-87AD-01C50AD2F41A}" dt="2023-06-19T04:20:56.947" v="41106" actId="1035"/>
          <ac:spMkLst>
            <pc:docMk/>
            <pc:sldMk cId="1519337901" sldId="1021"/>
            <ac:spMk id="20" creationId="{33191311-0DA4-B8BE-E519-77336259739E}"/>
          </ac:spMkLst>
        </pc:spChg>
        <pc:spChg chg="mod">
          <ac:chgData name="Minchang Jang" userId="5d9bafdb3db22792" providerId="LiveId" clId="{8D9A7281-B444-467D-87AD-01C50AD2F41A}" dt="2023-06-19T04:21:08.746" v="41108" actId="14100"/>
          <ac:spMkLst>
            <pc:docMk/>
            <pc:sldMk cId="1519337901" sldId="1021"/>
            <ac:spMk id="21" creationId="{6B585D47-64DD-6479-7C1E-AD627EB70D89}"/>
          </ac:spMkLst>
        </pc:spChg>
        <pc:grpChg chg="mod ord">
          <ac:chgData name="Minchang Jang" userId="5d9bafdb3db22792" providerId="LiveId" clId="{8D9A7281-B444-467D-87AD-01C50AD2F41A}" dt="2023-06-19T04:20:50.405" v="41102" actId="166"/>
          <ac:grpSpMkLst>
            <pc:docMk/>
            <pc:sldMk cId="1519337901" sldId="1021"/>
            <ac:grpSpMk id="10" creationId="{1280013C-5215-3353-A7F8-651F138F12CB}"/>
          </ac:grpSpMkLst>
        </pc:grpChg>
        <pc:grpChg chg="add del mod">
          <ac:chgData name="Minchang Jang" userId="5d9bafdb3db22792" providerId="LiveId" clId="{8D9A7281-B444-467D-87AD-01C50AD2F41A}" dt="2023-06-19T04:19:38.426" v="40909"/>
          <ac:grpSpMkLst>
            <pc:docMk/>
            <pc:sldMk cId="1519337901" sldId="1021"/>
            <ac:grpSpMk id="14" creationId="{E37B4330-B52C-326C-301A-8FB6E6ABFDEA}"/>
          </ac:grpSpMkLst>
        </pc:grpChg>
        <pc:grpChg chg="add mod">
          <ac:chgData name="Minchang Jang" userId="5d9bafdb3db22792" providerId="LiveId" clId="{8D9A7281-B444-467D-87AD-01C50AD2F41A}" dt="2023-06-19T04:21:15.599" v="41112" actId="1036"/>
          <ac:grpSpMkLst>
            <pc:docMk/>
            <pc:sldMk cId="1519337901" sldId="1021"/>
            <ac:grpSpMk id="18" creationId="{21A00190-A9C0-79FE-EC45-C4A13A9FC3C6}"/>
          </ac:grpSpMkLst>
        </pc:grpChg>
      </pc:sldChg>
      <pc:sldChg chg="delSp modSp add mod">
        <pc:chgData name="Minchang Jang" userId="5d9bafdb3db22792" providerId="LiveId" clId="{8D9A7281-B444-467D-87AD-01C50AD2F41A}" dt="2023-06-19T04:22:36.111" v="41166" actId="13926"/>
        <pc:sldMkLst>
          <pc:docMk/>
          <pc:sldMk cId="162883711" sldId="1022"/>
        </pc:sldMkLst>
        <pc:spChg chg="mod">
          <ac:chgData name="Minchang Jang" userId="5d9bafdb3db22792" providerId="LiveId" clId="{8D9A7281-B444-467D-87AD-01C50AD2F41A}" dt="2023-06-19T04:21:53.012" v="41161" actId="20577"/>
          <ac:spMkLst>
            <pc:docMk/>
            <pc:sldMk cId="162883711" sldId="1022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4:22:36.111" v="41166" actId="13926"/>
          <ac:spMkLst>
            <pc:docMk/>
            <pc:sldMk cId="162883711" sldId="1022"/>
            <ac:spMk id="8" creationId="{AF5B84C9-19B0-B2E1-7451-8AD2F7615443}"/>
          </ac:spMkLst>
        </pc:spChg>
        <pc:grpChg chg="del">
          <ac:chgData name="Minchang Jang" userId="5d9bafdb3db22792" providerId="LiveId" clId="{8D9A7281-B444-467D-87AD-01C50AD2F41A}" dt="2023-06-19T04:21:42.583" v="41115" actId="478"/>
          <ac:grpSpMkLst>
            <pc:docMk/>
            <pc:sldMk cId="162883711" sldId="1022"/>
            <ac:grpSpMk id="10" creationId="{1280013C-5215-3353-A7F8-651F138F12CB}"/>
          </ac:grpSpMkLst>
        </pc:grpChg>
        <pc:grpChg chg="del">
          <ac:chgData name="Minchang Jang" userId="5d9bafdb3db22792" providerId="LiveId" clId="{8D9A7281-B444-467D-87AD-01C50AD2F41A}" dt="2023-06-19T04:21:41.328" v="41114" actId="478"/>
          <ac:grpSpMkLst>
            <pc:docMk/>
            <pc:sldMk cId="162883711" sldId="1022"/>
            <ac:grpSpMk id="18" creationId="{21A00190-A9C0-79FE-EC45-C4A13A9FC3C6}"/>
          </ac:grpSpMkLst>
        </pc:grpChg>
      </pc:sldChg>
      <pc:sldChg chg="addSp delSp modSp add mod">
        <pc:chgData name="Minchang Jang" userId="5d9bafdb3db22792" providerId="LiveId" clId="{8D9A7281-B444-467D-87AD-01C50AD2F41A}" dt="2023-06-19T04:24:41.927" v="41359" actId="1036"/>
        <pc:sldMkLst>
          <pc:docMk/>
          <pc:sldMk cId="3038176259" sldId="1023"/>
        </pc:sldMkLst>
        <pc:spChg chg="mod">
          <ac:chgData name="Minchang Jang" userId="5d9bafdb3db22792" providerId="LiveId" clId="{8D9A7281-B444-467D-87AD-01C50AD2F41A}" dt="2023-06-19T04:24:30.903" v="41347" actId="6549"/>
          <ac:spMkLst>
            <pc:docMk/>
            <pc:sldMk cId="3038176259" sldId="1023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04:23:25.222" v="41192" actId="478"/>
          <ac:spMkLst>
            <pc:docMk/>
            <pc:sldMk cId="3038176259" sldId="1023"/>
            <ac:spMk id="8" creationId="{AF5B84C9-19B0-B2E1-7451-8AD2F7615443}"/>
          </ac:spMkLst>
        </pc:spChg>
        <pc:picChg chg="add mod">
          <ac:chgData name="Minchang Jang" userId="5d9bafdb3db22792" providerId="LiveId" clId="{8D9A7281-B444-467D-87AD-01C50AD2F41A}" dt="2023-06-19T04:24:41.927" v="41359" actId="1036"/>
          <ac:picMkLst>
            <pc:docMk/>
            <pc:sldMk cId="3038176259" sldId="1023"/>
            <ac:picMk id="5" creationId="{F8D18A35-79D7-3B50-0367-9E9788295BD2}"/>
          </ac:picMkLst>
        </pc:picChg>
      </pc:sldChg>
      <pc:sldChg chg="delSp modSp add del mod">
        <pc:chgData name="Minchang Jang" userId="5d9bafdb3db22792" providerId="LiveId" clId="{8D9A7281-B444-467D-87AD-01C50AD2F41A}" dt="2023-06-19T04:27:22.538" v="41465" actId="47"/>
        <pc:sldMkLst>
          <pc:docMk/>
          <pc:sldMk cId="2079154489" sldId="1024"/>
        </pc:sldMkLst>
        <pc:spChg chg="mod">
          <ac:chgData name="Minchang Jang" userId="5d9bafdb3db22792" providerId="LiveId" clId="{8D9A7281-B444-467D-87AD-01C50AD2F41A}" dt="2023-06-19T04:27:08.011" v="41464" actId="20577"/>
          <ac:spMkLst>
            <pc:docMk/>
            <pc:sldMk cId="2079154489" sldId="1024"/>
            <ac:spMk id="2" creationId="{0FFAE927-EA2A-0869-D97C-811B9B1CB0A8}"/>
          </ac:spMkLst>
        </pc:spChg>
        <pc:picChg chg="del">
          <ac:chgData name="Minchang Jang" userId="5d9bafdb3db22792" providerId="LiveId" clId="{8D9A7281-B444-467D-87AD-01C50AD2F41A}" dt="2023-06-19T04:26:53.484" v="41361" actId="478"/>
          <ac:picMkLst>
            <pc:docMk/>
            <pc:sldMk cId="2079154489" sldId="1024"/>
            <ac:picMk id="5" creationId="{F8D18A35-79D7-3B50-0367-9E9788295BD2}"/>
          </ac:picMkLst>
        </pc:picChg>
      </pc:sldChg>
      <pc:sldChg chg="delSp modSp add mod">
        <pc:chgData name="Minchang Jang" userId="5d9bafdb3db22792" providerId="LiveId" clId="{8D9A7281-B444-467D-87AD-01C50AD2F41A}" dt="2023-06-19T07:11:30.244" v="43824" actId="20577"/>
        <pc:sldMkLst>
          <pc:docMk/>
          <pc:sldMk cId="3886756565" sldId="1024"/>
        </pc:sldMkLst>
        <pc:spChg chg="mod">
          <ac:chgData name="Minchang Jang" userId="5d9bafdb3db22792" providerId="LiveId" clId="{8D9A7281-B444-467D-87AD-01C50AD2F41A}" dt="2023-06-19T07:11:30.244" v="43824" actId="20577"/>
          <ac:spMkLst>
            <pc:docMk/>
            <pc:sldMk cId="3886756565" sldId="1024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4:58:26.171" v="41482" actId="20577"/>
          <ac:spMkLst>
            <pc:docMk/>
            <pc:sldMk cId="3886756565" sldId="1024"/>
            <ac:spMk id="4" creationId="{1CF031F4-EA8F-D3E1-8A8C-CFBFD5A8AA77}"/>
          </ac:spMkLst>
        </pc:spChg>
        <pc:picChg chg="del">
          <ac:chgData name="Minchang Jang" userId="5d9bafdb3db22792" providerId="LiveId" clId="{8D9A7281-B444-467D-87AD-01C50AD2F41A}" dt="2023-06-19T04:58:30.729" v="41483" actId="478"/>
          <ac:picMkLst>
            <pc:docMk/>
            <pc:sldMk cId="3886756565" sldId="1024"/>
            <ac:picMk id="5" creationId="{F8D18A35-79D7-3B50-0367-9E9788295BD2}"/>
          </ac:picMkLst>
        </pc:picChg>
      </pc:sldChg>
      <pc:sldChg chg="addSp modSp add mod">
        <pc:chgData name="Minchang Jang" userId="5d9bafdb3db22792" providerId="LiveId" clId="{8D9A7281-B444-467D-87AD-01C50AD2F41A}" dt="2023-06-19T05:13:41.066" v="43014" actId="6549"/>
        <pc:sldMkLst>
          <pc:docMk/>
          <pc:sldMk cId="936738087" sldId="1025"/>
        </pc:sldMkLst>
        <pc:spChg chg="mod">
          <ac:chgData name="Minchang Jang" userId="5d9bafdb3db22792" providerId="LiveId" clId="{8D9A7281-B444-467D-87AD-01C50AD2F41A}" dt="2023-06-19T05:13:41.066" v="43014" actId="6549"/>
          <ac:spMkLst>
            <pc:docMk/>
            <pc:sldMk cId="936738087" sldId="1025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05:08:44.736" v="42862" actId="1076"/>
          <ac:spMkLst>
            <pc:docMk/>
            <pc:sldMk cId="936738087" sldId="1025"/>
            <ac:spMk id="6" creationId="{4C970EC6-41C7-D05A-CF39-400BE202116D}"/>
          </ac:spMkLst>
        </pc:spChg>
        <pc:spChg chg="add mod">
          <ac:chgData name="Minchang Jang" userId="5d9bafdb3db22792" providerId="LiveId" clId="{8D9A7281-B444-467D-87AD-01C50AD2F41A}" dt="2023-06-19T05:08:56.421" v="42881" actId="1076"/>
          <ac:spMkLst>
            <pc:docMk/>
            <pc:sldMk cId="936738087" sldId="1025"/>
            <ac:spMk id="8" creationId="{69EC7959-54E9-DE2A-3C57-A85D1E864CE2}"/>
          </ac:spMkLst>
        </pc:spChg>
        <pc:spChg chg="add mod">
          <ac:chgData name="Minchang Jang" userId="5d9bafdb3db22792" providerId="LiveId" clId="{8D9A7281-B444-467D-87AD-01C50AD2F41A}" dt="2023-06-19T05:09:08.860" v="42903" actId="1076"/>
          <ac:spMkLst>
            <pc:docMk/>
            <pc:sldMk cId="936738087" sldId="1025"/>
            <ac:spMk id="10" creationId="{72A52BDB-10D7-AD6D-E9E0-B61B57AD5BB9}"/>
          </ac:spMkLst>
        </pc:spChg>
      </pc:sldChg>
      <pc:sldChg chg="addSp delSp modSp add mod">
        <pc:chgData name="Minchang Jang" userId="5d9bafdb3db22792" providerId="LiveId" clId="{8D9A7281-B444-467D-87AD-01C50AD2F41A}" dt="2023-06-19T05:23:23.041" v="43068" actId="1035"/>
        <pc:sldMkLst>
          <pc:docMk/>
          <pc:sldMk cId="3232938505" sldId="1026"/>
        </pc:sldMkLst>
        <pc:spChg chg="mod">
          <ac:chgData name="Minchang Jang" userId="5d9bafdb3db22792" providerId="LiveId" clId="{8D9A7281-B444-467D-87AD-01C50AD2F41A}" dt="2023-06-19T05:22:46.445" v="43060" actId="20577"/>
          <ac:spMkLst>
            <pc:docMk/>
            <pc:sldMk cId="3232938505" sldId="1026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05:09:42.141" v="42964" actId="478"/>
          <ac:spMkLst>
            <pc:docMk/>
            <pc:sldMk cId="3232938505" sldId="1026"/>
            <ac:spMk id="6" creationId="{4C970EC6-41C7-D05A-CF39-400BE202116D}"/>
          </ac:spMkLst>
        </pc:spChg>
        <pc:spChg chg="add del mod">
          <ac:chgData name="Minchang Jang" userId="5d9bafdb3db22792" providerId="LiveId" clId="{8D9A7281-B444-467D-87AD-01C50AD2F41A}" dt="2023-06-19T05:21:55.670" v="43048" actId="478"/>
          <ac:spMkLst>
            <pc:docMk/>
            <pc:sldMk cId="3232938505" sldId="1026"/>
            <ac:spMk id="7" creationId="{FFD04700-C177-9852-D751-361E43EB95DD}"/>
          </ac:spMkLst>
        </pc:spChg>
        <pc:spChg chg="del">
          <ac:chgData name="Minchang Jang" userId="5d9bafdb3db22792" providerId="LiveId" clId="{8D9A7281-B444-467D-87AD-01C50AD2F41A}" dt="2023-06-19T05:09:42.141" v="42964" actId="478"/>
          <ac:spMkLst>
            <pc:docMk/>
            <pc:sldMk cId="3232938505" sldId="1026"/>
            <ac:spMk id="8" creationId="{69EC7959-54E9-DE2A-3C57-A85D1E864CE2}"/>
          </ac:spMkLst>
        </pc:spChg>
        <pc:spChg chg="del">
          <ac:chgData name="Minchang Jang" userId="5d9bafdb3db22792" providerId="LiveId" clId="{8D9A7281-B444-467D-87AD-01C50AD2F41A}" dt="2023-06-19T05:09:42.141" v="42964" actId="478"/>
          <ac:spMkLst>
            <pc:docMk/>
            <pc:sldMk cId="3232938505" sldId="1026"/>
            <ac:spMk id="10" creationId="{72A52BDB-10D7-AD6D-E9E0-B61B57AD5BB9}"/>
          </ac:spMkLst>
        </pc:spChg>
        <pc:spChg chg="add del mod">
          <ac:chgData name="Minchang Jang" userId="5d9bafdb3db22792" providerId="LiveId" clId="{8D9A7281-B444-467D-87AD-01C50AD2F41A}" dt="2023-06-19T05:21:55.670" v="43048" actId="478"/>
          <ac:spMkLst>
            <pc:docMk/>
            <pc:sldMk cId="3232938505" sldId="1026"/>
            <ac:spMk id="11" creationId="{F2C724CB-61E0-62C4-6E44-86CAD415EC7D}"/>
          </ac:spMkLst>
        </pc:spChg>
        <pc:spChg chg="add del mod">
          <ac:chgData name="Minchang Jang" userId="5d9bafdb3db22792" providerId="LiveId" clId="{8D9A7281-B444-467D-87AD-01C50AD2F41A}" dt="2023-06-19T05:21:55.670" v="43048" actId="478"/>
          <ac:spMkLst>
            <pc:docMk/>
            <pc:sldMk cId="3232938505" sldId="1026"/>
            <ac:spMk id="13" creationId="{C86B6665-967E-E010-5C54-94E554340372}"/>
          </ac:spMkLst>
        </pc:spChg>
        <pc:spChg chg="add del mod">
          <ac:chgData name="Minchang Jang" userId="5d9bafdb3db22792" providerId="LiveId" clId="{8D9A7281-B444-467D-87AD-01C50AD2F41A}" dt="2023-06-19T05:21:55.670" v="43048" actId="478"/>
          <ac:spMkLst>
            <pc:docMk/>
            <pc:sldMk cId="3232938505" sldId="1026"/>
            <ac:spMk id="15" creationId="{C92CFD50-F1B2-6D69-3C73-B0CAC1E42190}"/>
          </ac:spMkLst>
        </pc:spChg>
        <pc:spChg chg="add del mod">
          <ac:chgData name="Minchang Jang" userId="5d9bafdb3db22792" providerId="LiveId" clId="{8D9A7281-B444-467D-87AD-01C50AD2F41A}" dt="2023-06-19T05:21:55.670" v="43048" actId="478"/>
          <ac:spMkLst>
            <pc:docMk/>
            <pc:sldMk cId="3232938505" sldId="1026"/>
            <ac:spMk id="17" creationId="{8A5FB8C9-E55A-9FBD-E946-715877F7BAA5}"/>
          </ac:spMkLst>
        </pc:spChg>
        <pc:spChg chg="add del mod">
          <ac:chgData name="Minchang Jang" userId="5d9bafdb3db22792" providerId="LiveId" clId="{8D9A7281-B444-467D-87AD-01C50AD2F41A}" dt="2023-06-19T05:21:55.670" v="43048" actId="478"/>
          <ac:spMkLst>
            <pc:docMk/>
            <pc:sldMk cId="3232938505" sldId="1026"/>
            <ac:spMk id="19" creationId="{3744778F-3521-D26F-F495-558DA91E1A0C}"/>
          </ac:spMkLst>
        </pc:spChg>
        <pc:spChg chg="add del mod">
          <ac:chgData name="Minchang Jang" userId="5d9bafdb3db22792" providerId="LiveId" clId="{8D9A7281-B444-467D-87AD-01C50AD2F41A}" dt="2023-06-19T05:21:55.670" v="43048" actId="478"/>
          <ac:spMkLst>
            <pc:docMk/>
            <pc:sldMk cId="3232938505" sldId="1026"/>
            <ac:spMk id="21" creationId="{2816FD01-8B82-E7C9-015D-4D23A20AC7CB}"/>
          </ac:spMkLst>
        </pc:spChg>
        <pc:spChg chg="add del mod">
          <ac:chgData name="Minchang Jang" userId="5d9bafdb3db22792" providerId="LiveId" clId="{8D9A7281-B444-467D-87AD-01C50AD2F41A}" dt="2023-06-19T05:21:55.670" v="43048" actId="478"/>
          <ac:spMkLst>
            <pc:docMk/>
            <pc:sldMk cId="3232938505" sldId="1026"/>
            <ac:spMk id="23" creationId="{33811807-31A7-0515-30DB-075E43252DF5}"/>
          </ac:spMkLst>
        </pc:spChg>
        <pc:spChg chg="add del mod">
          <ac:chgData name="Minchang Jang" userId="5d9bafdb3db22792" providerId="LiveId" clId="{8D9A7281-B444-467D-87AD-01C50AD2F41A}" dt="2023-06-19T05:21:55.670" v="43048" actId="478"/>
          <ac:spMkLst>
            <pc:docMk/>
            <pc:sldMk cId="3232938505" sldId="1026"/>
            <ac:spMk id="25" creationId="{1F98EB77-BBF0-0308-E08D-8C503A5220A4}"/>
          </ac:spMkLst>
        </pc:spChg>
        <pc:picChg chg="add mod">
          <ac:chgData name="Minchang Jang" userId="5d9bafdb3db22792" providerId="LiveId" clId="{8D9A7281-B444-467D-87AD-01C50AD2F41A}" dt="2023-06-19T05:23:23.041" v="43068" actId="1035"/>
          <ac:picMkLst>
            <pc:docMk/>
            <pc:sldMk cId="3232938505" sldId="1026"/>
            <ac:picMk id="27" creationId="{05C86F16-22E9-68C2-931F-CE0DCB35753D}"/>
          </ac:picMkLst>
        </pc:picChg>
      </pc:sldChg>
      <pc:sldChg chg="addSp delSp modSp add mod">
        <pc:chgData name="Minchang Jang" userId="5d9bafdb3db22792" providerId="LiveId" clId="{8D9A7281-B444-467D-87AD-01C50AD2F41A}" dt="2023-06-19T06:10:06.271" v="43199" actId="6549"/>
        <pc:sldMkLst>
          <pc:docMk/>
          <pc:sldMk cId="1389718575" sldId="1027"/>
        </pc:sldMkLst>
        <pc:spChg chg="mod">
          <ac:chgData name="Minchang Jang" userId="5d9bafdb3db22792" providerId="LiveId" clId="{8D9A7281-B444-467D-87AD-01C50AD2F41A}" dt="2023-06-19T06:06:03.972" v="43119" actId="20577"/>
          <ac:spMkLst>
            <pc:docMk/>
            <pc:sldMk cId="1389718575" sldId="1027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06:10:06.271" v="43199" actId="6549"/>
          <ac:spMkLst>
            <pc:docMk/>
            <pc:sldMk cId="1389718575" sldId="1027"/>
            <ac:spMk id="6" creationId="{E7CFB15F-7AD9-7EC8-2472-5D8884780DAB}"/>
          </ac:spMkLst>
        </pc:spChg>
        <pc:spChg chg="del">
          <ac:chgData name="Minchang Jang" userId="5d9bafdb3db22792" providerId="LiveId" clId="{8D9A7281-B444-467D-87AD-01C50AD2F41A}" dt="2023-06-19T05:14:00.568" v="43015" actId="478"/>
          <ac:spMkLst>
            <pc:docMk/>
            <pc:sldMk cId="1389718575" sldId="1027"/>
            <ac:spMk id="7" creationId="{FFD04700-C177-9852-D751-361E43EB95DD}"/>
          </ac:spMkLst>
        </pc:spChg>
        <pc:spChg chg="del">
          <ac:chgData name="Minchang Jang" userId="5d9bafdb3db22792" providerId="LiveId" clId="{8D9A7281-B444-467D-87AD-01C50AD2F41A}" dt="2023-06-19T05:14:00.568" v="43015" actId="478"/>
          <ac:spMkLst>
            <pc:docMk/>
            <pc:sldMk cId="1389718575" sldId="1027"/>
            <ac:spMk id="11" creationId="{F2C724CB-61E0-62C4-6E44-86CAD415EC7D}"/>
          </ac:spMkLst>
        </pc:spChg>
        <pc:spChg chg="del">
          <ac:chgData name="Minchang Jang" userId="5d9bafdb3db22792" providerId="LiveId" clId="{8D9A7281-B444-467D-87AD-01C50AD2F41A}" dt="2023-06-19T05:14:00.568" v="43015" actId="478"/>
          <ac:spMkLst>
            <pc:docMk/>
            <pc:sldMk cId="1389718575" sldId="1027"/>
            <ac:spMk id="13" creationId="{C86B6665-967E-E010-5C54-94E554340372}"/>
          </ac:spMkLst>
        </pc:spChg>
        <pc:spChg chg="del">
          <ac:chgData name="Minchang Jang" userId="5d9bafdb3db22792" providerId="LiveId" clId="{8D9A7281-B444-467D-87AD-01C50AD2F41A}" dt="2023-06-19T05:14:00.568" v="43015" actId="478"/>
          <ac:spMkLst>
            <pc:docMk/>
            <pc:sldMk cId="1389718575" sldId="1027"/>
            <ac:spMk id="15" creationId="{C92CFD50-F1B2-6D69-3C73-B0CAC1E42190}"/>
          </ac:spMkLst>
        </pc:spChg>
        <pc:spChg chg="del">
          <ac:chgData name="Minchang Jang" userId="5d9bafdb3db22792" providerId="LiveId" clId="{8D9A7281-B444-467D-87AD-01C50AD2F41A}" dt="2023-06-19T05:14:00.568" v="43015" actId="478"/>
          <ac:spMkLst>
            <pc:docMk/>
            <pc:sldMk cId="1389718575" sldId="1027"/>
            <ac:spMk id="17" creationId="{8A5FB8C9-E55A-9FBD-E946-715877F7BAA5}"/>
          </ac:spMkLst>
        </pc:spChg>
        <pc:spChg chg="del">
          <ac:chgData name="Minchang Jang" userId="5d9bafdb3db22792" providerId="LiveId" clId="{8D9A7281-B444-467D-87AD-01C50AD2F41A}" dt="2023-06-19T05:14:00.568" v="43015" actId="478"/>
          <ac:spMkLst>
            <pc:docMk/>
            <pc:sldMk cId="1389718575" sldId="1027"/>
            <ac:spMk id="19" creationId="{3744778F-3521-D26F-F495-558DA91E1A0C}"/>
          </ac:spMkLst>
        </pc:spChg>
        <pc:spChg chg="del">
          <ac:chgData name="Minchang Jang" userId="5d9bafdb3db22792" providerId="LiveId" clId="{8D9A7281-B444-467D-87AD-01C50AD2F41A}" dt="2023-06-19T05:14:00.568" v="43015" actId="478"/>
          <ac:spMkLst>
            <pc:docMk/>
            <pc:sldMk cId="1389718575" sldId="1027"/>
            <ac:spMk id="21" creationId="{2816FD01-8B82-E7C9-015D-4D23A20AC7CB}"/>
          </ac:spMkLst>
        </pc:spChg>
        <pc:spChg chg="del">
          <ac:chgData name="Minchang Jang" userId="5d9bafdb3db22792" providerId="LiveId" clId="{8D9A7281-B444-467D-87AD-01C50AD2F41A}" dt="2023-06-19T05:14:00.568" v="43015" actId="478"/>
          <ac:spMkLst>
            <pc:docMk/>
            <pc:sldMk cId="1389718575" sldId="1027"/>
            <ac:spMk id="23" creationId="{33811807-31A7-0515-30DB-075E43252DF5}"/>
          </ac:spMkLst>
        </pc:spChg>
        <pc:spChg chg="del">
          <ac:chgData name="Minchang Jang" userId="5d9bafdb3db22792" providerId="LiveId" clId="{8D9A7281-B444-467D-87AD-01C50AD2F41A}" dt="2023-06-19T05:14:00.568" v="43015" actId="478"/>
          <ac:spMkLst>
            <pc:docMk/>
            <pc:sldMk cId="1389718575" sldId="1027"/>
            <ac:spMk id="25" creationId="{1F98EB77-BBF0-0308-E08D-8C503A5220A4}"/>
          </ac:spMkLst>
        </pc:spChg>
      </pc:sldChg>
      <pc:sldChg chg="modSp add mod">
        <pc:chgData name="Minchang Jang" userId="5d9bafdb3db22792" providerId="LiveId" clId="{8D9A7281-B444-467D-87AD-01C50AD2F41A}" dt="2023-06-19T06:58:46.768" v="43562" actId="6549"/>
        <pc:sldMkLst>
          <pc:docMk/>
          <pc:sldMk cId="282488321" sldId="1028"/>
        </pc:sldMkLst>
        <pc:spChg chg="mod">
          <ac:chgData name="Minchang Jang" userId="5d9bafdb3db22792" providerId="LiveId" clId="{8D9A7281-B444-467D-87AD-01C50AD2F41A}" dt="2023-06-19T06:58:46.768" v="43562" actId="6549"/>
          <ac:spMkLst>
            <pc:docMk/>
            <pc:sldMk cId="282488321" sldId="1028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6:09:56.496" v="43190" actId="13926"/>
          <ac:spMkLst>
            <pc:docMk/>
            <pc:sldMk cId="282488321" sldId="1028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6:58:49.097" v="43563" actId="6549"/>
        <pc:sldMkLst>
          <pc:docMk/>
          <pc:sldMk cId="1368162412" sldId="1029"/>
        </pc:sldMkLst>
        <pc:spChg chg="mod">
          <ac:chgData name="Minchang Jang" userId="5d9bafdb3db22792" providerId="LiveId" clId="{8D9A7281-B444-467D-87AD-01C50AD2F41A}" dt="2023-06-19T06:58:49.097" v="43563" actId="6549"/>
          <ac:spMkLst>
            <pc:docMk/>
            <pc:sldMk cId="1368162412" sldId="1029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6:10:18.849" v="43201" actId="13926"/>
          <ac:spMkLst>
            <pc:docMk/>
            <pc:sldMk cId="1368162412" sldId="1029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6:58:51.130" v="43564" actId="6549"/>
        <pc:sldMkLst>
          <pc:docMk/>
          <pc:sldMk cId="1333288748" sldId="1030"/>
        </pc:sldMkLst>
        <pc:spChg chg="mod">
          <ac:chgData name="Minchang Jang" userId="5d9bafdb3db22792" providerId="LiveId" clId="{8D9A7281-B444-467D-87AD-01C50AD2F41A}" dt="2023-06-19T06:58:51.130" v="43564" actId="6549"/>
          <ac:spMkLst>
            <pc:docMk/>
            <pc:sldMk cId="1333288748" sldId="1030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6:11:11.626" v="43215" actId="13926"/>
          <ac:spMkLst>
            <pc:docMk/>
            <pc:sldMk cId="1333288748" sldId="1030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6:58:53.664" v="43565" actId="6549"/>
        <pc:sldMkLst>
          <pc:docMk/>
          <pc:sldMk cId="736546860" sldId="1031"/>
        </pc:sldMkLst>
        <pc:spChg chg="mod">
          <ac:chgData name="Minchang Jang" userId="5d9bafdb3db22792" providerId="LiveId" clId="{8D9A7281-B444-467D-87AD-01C50AD2F41A}" dt="2023-06-19T06:58:53.664" v="43565" actId="6549"/>
          <ac:spMkLst>
            <pc:docMk/>
            <pc:sldMk cId="736546860" sldId="1031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6:11:45.526" v="43226" actId="13926"/>
          <ac:spMkLst>
            <pc:docMk/>
            <pc:sldMk cId="736546860" sldId="1031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6:12:35.731" v="43288" actId="13926"/>
        <pc:sldMkLst>
          <pc:docMk/>
          <pc:sldMk cId="2798976969" sldId="1032"/>
        </pc:sldMkLst>
        <pc:spChg chg="mod">
          <ac:chgData name="Minchang Jang" userId="5d9bafdb3db22792" providerId="LiveId" clId="{8D9A7281-B444-467D-87AD-01C50AD2F41A}" dt="2023-06-19T06:12:08.239" v="43285" actId="20577"/>
          <ac:spMkLst>
            <pc:docMk/>
            <pc:sldMk cId="2798976969" sldId="1032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6:12:35.731" v="43288" actId="13926"/>
          <ac:spMkLst>
            <pc:docMk/>
            <pc:sldMk cId="2798976969" sldId="1032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6:13:56.388" v="43325" actId="13926"/>
        <pc:sldMkLst>
          <pc:docMk/>
          <pc:sldMk cId="2666508982" sldId="1033"/>
        </pc:sldMkLst>
        <pc:spChg chg="mod">
          <ac:chgData name="Minchang Jang" userId="5d9bafdb3db22792" providerId="LiveId" clId="{8D9A7281-B444-467D-87AD-01C50AD2F41A}" dt="2023-06-19T06:13:52.055" v="43324" actId="20577"/>
          <ac:spMkLst>
            <pc:docMk/>
            <pc:sldMk cId="2666508982" sldId="1033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6:13:56.388" v="43325" actId="13926"/>
          <ac:spMkLst>
            <pc:docMk/>
            <pc:sldMk cId="2666508982" sldId="1033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08:56.768" v="43716" actId="13926"/>
        <pc:sldMkLst>
          <pc:docMk/>
          <pc:sldMk cId="4087169937" sldId="1034"/>
        </pc:sldMkLst>
        <pc:spChg chg="mod">
          <ac:chgData name="Minchang Jang" userId="5d9bafdb3db22792" providerId="LiveId" clId="{8D9A7281-B444-467D-87AD-01C50AD2F41A}" dt="2023-06-19T06:14:10.420" v="43343" actId="20577"/>
          <ac:spMkLst>
            <pc:docMk/>
            <pc:sldMk cId="4087169937" sldId="1034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08:56.768" v="43716" actId="13926"/>
          <ac:spMkLst>
            <pc:docMk/>
            <pc:sldMk cId="4087169937" sldId="1034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6:21:01.555" v="43526" actId="20577"/>
        <pc:sldMkLst>
          <pc:docMk/>
          <pc:sldMk cId="2341411747" sldId="1035"/>
        </pc:sldMkLst>
        <pc:spChg chg="mod">
          <ac:chgData name="Minchang Jang" userId="5d9bafdb3db22792" providerId="LiveId" clId="{8D9A7281-B444-467D-87AD-01C50AD2F41A}" dt="2023-06-19T06:21:01.555" v="43526" actId="20577"/>
          <ac:spMkLst>
            <pc:docMk/>
            <pc:sldMk cId="2341411747" sldId="1035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6:18:44.067" v="43454"/>
          <ac:spMkLst>
            <pc:docMk/>
            <pc:sldMk cId="2341411747" sldId="1035"/>
            <ac:spMk id="6" creationId="{4C970EC6-41C7-D05A-CF39-400BE202116D}"/>
          </ac:spMkLst>
        </pc:spChg>
        <pc:spChg chg="mod">
          <ac:chgData name="Minchang Jang" userId="5d9bafdb3db22792" providerId="LiveId" clId="{8D9A7281-B444-467D-87AD-01C50AD2F41A}" dt="2023-06-19T06:19:36.410" v="43477" actId="13926"/>
          <ac:spMkLst>
            <pc:docMk/>
            <pc:sldMk cId="2341411747" sldId="1035"/>
            <ac:spMk id="8" creationId="{69EC7959-54E9-DE2A-3C57-A85D1E864CE2}"/>
          </ac:spMkLst>
        </pc:spChg>
        <pc:spChg chg="mod">
          <ac:chgData name="Minchang Jang" userId="5d9bafdb3db22792" providerId="LiveId" clId="{8D9A7281-B444-467D-87AD-01C50AD2F41A}" dt="2023-06-19T06:19:45.093" v="43479" actId="13926"/>
          <ac:spMkLst>
            <pc:docMk/>
            <pc:sldMk cId="2341411747" sldId="1035"/>
            <ac:spMk id="10" creationId="{72A52BDB-10D7-AD6D-E9E0-B61B57AD5BB9}"/>
          </ac:spMkLst>
        </pc:spChg>
      </pc:sldChg>
      <pc:sldChg chg="add del">
        <pc:chgData name="Minchang Jang" userId="5d9bafdb3db22792" providerId="LiveId" clId="{8D9A7281-B444-467D-87AD-01C50AD2F41A}" dt="2023-06-19T06:17:25.317" v="43350" actId="47"/>
        <pc:sldMkLst>
          <pc:docMk/>
          <pc:sldMk cId="3972341856" sldId="1035"/>
        </pc:sldMkLst>
      </pc:sldChg>
      <pc:sldChg chg="addSp delSp modSp add mod">
        <pc:chgData name="Minchang Jang" userId="5d9bafdb3db22792" providerId="LiveId" clId="{8D9A7281-B444-467D-87AD-01C50AD2F41A}" dt="2023-06-19T06:54:07.106" v="43541" actId="14100"/>
        <pc:sldMkLst>
          <pc:docMk/>
          <pc:sldMk cId="2537593923" sldId="1036"/>
        </pc:sldMkLst>
        <pc:spChg chg="mod">
          <ac:chgData name="Minchang Jang" userId="5d9bafdb3db22792" providerId="LiveId" clId="{8D9A7281-B444-467D-87AD-01C50AD2F41A}" dt="2023-06-19T06:20:10.929" v="43482" actId="20577"/>
          <ac:spMkLst>
            <pc:docMk/>
            <pc:sldMk cId="2537593923" sldId="1036"/>
            <ac:spMk id="2" creationId="{0FFAE927-EA2A-0869-D97C-811B9B1CB0A8}"/>
          </ac:spMkLst>
        </pc:spChg>
        <pc:picChg chg="add mod">
          <ac:chgData name="Minchang Jang" userId="5d9bafdb3db22792" providerId="LiveId" clId="{8D9A7281-B444-467D-87AD-01C50AD2F41A}" dt="2023-06-19T06:54:07.106" v="43541" actId="14100"/>
          <ac:picMkLst>
            <pc:docMk/>
            <pc:sldMk cId="2537593923" sldId="1036"/>
            <ac:picMk id="6" creationId="{604A454E-2A7A-6F23-28CB-21623FBC3A4F}"/>
          </ac:picMkLst>
        </pc:picChg>
        <pc:picChg chg="del">
          <ac:chgData name="Minchang Jang" userId="5d9bafdb3db22792" providerId="LiveId" clId="{8D9A7281-B444-467D-87AD-01C50AD2F41A}" dt="2023-06-19T06:53:57.045" v="43527" actId="478"/>
          <ac:picMkLst>
            <pc:docMk/>
            <pc:sldMk cId="2537593923" sldId="1036"/>
            <ac:picMk id="27" creationId="{05C86F16-22E9-68C2-931F-CE0DCB35753D}"/>
          </ac:picMkLst>
        </pc:picChg>
      </pc:sldChg>
      <pc:sldChg chg="modSp add mod">
        <pc:chgData name="Minchang Jang" userId="5d9bafdb3db22792" providerId="LiveId" clId="{8D9A7281-B444-467D-87AD-01C50AD2F41A}" dt="2023-06-19T06:58:21.843" v="43554" actId="13926"/>
        <pc:sldMkLst>
          <pc:docMk/>
          <pc:sldMk cId="2950632735" sldId="1037"/>
        </pc:sldMkLst>
        <pc:spChg chg="mod">
          <ac:chgData name="Minchang Jang" userId="5d9bafdb3db22792" providerId="LiveId" clId="{8D9A7281-B444-467D-87AD-01C50AD2F41A}" dt="2023-06-19T06:56:03.816" v="43548" actId="20577"/>
          <ac:spMkLst>
            <pc:docMk/>
            <pc:sldMk cId="2950632735" sldId="1037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6:58:21.843" v="43554" actId="13926"/>
          <ac:spMkLst>
            <pc:docMk/>
            <pc:sldMk cId="2950632735" sldId="1037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02:26.101" v="43574" actId="13926"/>
        <pc:sldMkLst>
          <pc:docMk/>
          <pc:sldMk cId="1028857981" sldId="1038"/>
        </pc:sldMkLst>
        <pc:spChg chg="mod">
          <ac:chgData name="Minchang Jang" userId="5d9bafdb3db22792" providerId="LiveId" clId="{8D9A7281-B444-467D-87AD-01C50AD2F41A}" dt="2023-06-19T06:58:41.008" v="43561" actId="20577"/>
          <ac:spMkLst>
            <pc:docMk/>
            <pc:sldMk cId="1028857981" sldId="1038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02:26.101" v="43574" actId="13926"/>
          <ac:spMkLst>
            <pc:docMk/>
            <pc:sldMk cId="1028857981" sldId="1038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02:59.739" v="43580" actId="20577"/>
        <pc:sldMkLst>
          <pc:docMk/>
          <pc:sldMk cId="462376745" sldId="1039"/>
        </pc:sldMkLst>
        <pc:spChg chg="mod">
          <ac:chgData name="Minchang Jang" userId="5d9bafdb3db22792" providerId="LiveId" clId="{8D9A7281-B444-467D-87AD-01C50AD2F41A}" dt="2023-06-19T07:02:59.739" v="43580" actId="20577"/>
          <ac:spMkLst>
            <pc:docMk/>
            <pc:sldMk cId="462376745" sldId="1039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02:31.428" v="43575" actId="13926"/>
          <ac:spMkLst>
            <pc:docMk/>
            <pc:sldMk cId="462376745" sldId="1039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03:12.913" v="43588" actId="13926"/>
        <pc:sldMkLst>
          <pc:docMk/>
          <pc:sldMk cId="2508036950" sldId="1040"/>
        </pc:sldMkLst>
        <pc:spChg chg="mod">
          <ac:chgData name="Minchang Jang" userId="5d9bafdb3db22792" providerId="LiveId" clId="{8D9A7281-B444-467D-87AD-01C50AD2F41A}" dt="2023-06-19T07:03:08.531" v="43587" actId="20577"/>
          <ac:spMkLst>
            <pc:docMk/>
            <pc:sldMk cId="2508036950" sldId="1040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03:12.913" v="43588" actId="13926"/>
          <ac:spMkLst>
            <pc:docMk/>
            <pc:sldMk cId="2508036950" sldId="1040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04:15.786" v="43624" actId="13926"/>
        <pc:sldMkLst>
          <pc:docMk/>
          <pc:sldMk cId="3043080153" sldId="1041"/>
        </pc:sldMkLst>
        <pc:spChg chg="mod">
          <ac:chgData name="Minchang Jang" userId="5d9bafdb3db22792" providerId="LiveId" clId="{8D9A7281-B444-467D-87AD-01C50AD2F41A}" dt="2023-06-19T07:03:43.415" v="43621" actId="20577"/>
          <ac:spMkLst>
            <pc:docMk/>
            <pc:sldMk cId="3043080153" sldId="1041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04:15.786" v="43624" actId="13926"/>
          <ac:spMkLst>
            <pc:docMk/>
            <pc:sldMk cId="3043080153" sldId="1041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05:51.978" v="43674" actId="13926"/>
        <pc:sldMkLst>
          <pc:docMk/>
          <pc:sldMk cId="3036214347" sldId="1042"/>
        </pc:sldMkLst>
        <pc:spChg chg="mod">
          <ac:chgData name="Minchang Jang" userId="5d9bafdb3db22792" providerId="LiveId" clId="{8D9A7281-B444-467D-87AD-01C50AD2F41A}" dt="2023-06-19T07:04:32.201" v="43672" actId="20577"/>
          <ac:spMkLst>
            <pc:docMk/>
            <pc:sldMk cId="3036214347" sldId="1042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05:51.978" v="43674" actId="13926"/>
          <ac:spMkLst>
            <pc:docMk/>
            <pc:sldMk cId="3036214347" sldId="1042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07:32.163" v="43686" actId="20577"/>
        <pc:sldMkLst>
          <pc:docMk/>
          <pc:sldMk cId="2592156442" sldId="1043"/>
        </pc:sldMkLst>
        <pc:spChg chg="mod">
          <ac:chgData name="Minchang Jang" userId="5d9bafdb3db22792" providerId="LiveId" clId="{8D9A7281-B444-467D-87AD-01C50AD2F41A}" dt="2023-06-19T07:07:32.163" v="43686" actId="20577"/>
          <ac:spMkLst>
            <pc:docMk/>
            <pc:sldMk cId="2592156442" sldId="1043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07:20.591" v="43685" actId="13926"/>
          <ac:spMkLst>
            <pc:docMk/>
            <pc:sldMk cId="2592156442" sldId="1043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08:50.265" v="43715" actId="13926"/>
        <pc:sldMkLst>
          <pc:docMk/>
          <pc:sldMk cId="291599402" sldId="1044"/>
        </pc:sldMkLst>
        <pc:spChg chg="mod">
          <ac:chgData name="Minchang Jang" userId="5d9bafdb3db22792" providerId="LiveId" clId="{8D9A7281-B444-467D-87AD-01C50AD2F41A}" dt="2023-06-19T07:07:43.010" v="43713" actId="20577"/>
          <ac:spMkLst>
            <pc:docMk/>
            <pc:sldMk cId="291599402" sldId="1044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08:50.265" v="43715" actId="13926"/>
          <ac:spMkLst>
            <pc:docMk/>
            <pc:sldMk cId="291599402" sldId="1044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12:24.426" v="43847" actId="13926"/>
        <pc:sldMkLst>
          <pc:docMk/>
          <pc:sldMk cId="1915794063" sldId="1045"/>
        </pc:sldMkLst>
        <pc:spChg chg="mod">
          <ac:chgData name="Minchang Jang" userId="5d9bafdb3db22792" providerId="LiveId" clId="{8D9A7281-B444-467D-87AD-01C50AD2F41A}" dt="2023-06-19T07:12:08.853" v="43844" actId="20577"/>
          <ac:spMkLst>
            <pc:docMk/>
            <pc:sldMk cId="1915794063" sldId="1045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11:49.582" v="43825"/>
          <ac:spMkLst>
            <pc:docMk/>
            <pc:sldMk cId="1915794063" sldId="1045"/>
            <ac:spMk id="6" creationId="{4C970EC6-41C7-D05A-CF39-400BE202116D}"/>
          </ac:spMkLst>
        </pc:spChg>
        <pc:spChg chg="mod">
          <ac:chgData name="Minchang Jang" userId="5d9bafdb3db22792" providerId="LiveId" clId="{8D9A7281-B444-467D-87AD-01C50AD2F41A}" dt="2023-06-19T07:12:21.435" v="43846" actId="13926"/>
          <ac:spMkLst>
            <pc:docMk/>
            <pc:sldMk cId="1915794063" sldId="1045"/>
            <ac:spMk id="8" creationId="{69EC7959-54E9-DE2A-3C57-A85D1E864CE2}"/>
          </ac:spMkLst>
        </pc:spChg>
        <pc:spChg chg="mod">
          <ac:chgData name="Minchang Jang" userId="5d9bafdb3db22792" providerId="LiveId" clId="{8D9A7281-B444-467D-87AD-01C50AD2F41A}" dt="2023-06-19T07:12:24.426" v="43847" actId="13926"/>
          <ac:spMkLst>
            <pc:docMk/>
            <pc:sldMk cId="1915794063" sldId="1045"/>
            <ac:spMk id="10" creationId="{72A52BDB-10D7-AD6D-E9E0-B61B57AD5BB9}"/>
          </ac:spMkLst>
        </pc:spChg>
      </pc:sldChg>
      <pc:sldChg chg="addSp delSp modSp add mod">
        <pc:chgData name="Minchang Jang" userId="5d9bafdb3db22792" providerId="LiveId" clId="{8D9A7281-B444-467D-87AD-01C50AD2F41A}" dt="2023-06-19T07:19:04.706" v="43851" actId="14100"/>
        <pc:sldMkLst>
          <pc:docMk/>
          <pc:sldMk cId="2097564271" sldId="1046"/>
        </pc:sldMkLst>
        <pc:picChg chg="del">
          <ac:chgData name="Minchang Jang" userId="5d9bafdb3db22792" providerId="LiveId" clId="{8D9A7281-B444-467D-87AD-01C50AD2F41A}" dt="2023-06-19T07:18:51.548" v="43848" actId="478"/>
          <ac:picMkLst>
            <pc:docMk/>
            <pc:sldMk cId="2097564271" sldId="1046"/>
            <ac:picMk id="6" creationId="{604A454E-2A7A-6F23-28CB-21623FBC3A4F}"/>
          </ac:picMkLst>
        </pc:picChg>
        <pc:picChg chg="add mod">
          <ac:chgData name="Minchang Jang" userId="5d9bafdb3db22792" providerId="LiveId" clId="{8D9A7281-B444-467D-87AD-01C50AD2F41A}" dt="2023-06-19T07:19:04.706" v="43851" actId="14100"/>
          <ac:picMkLst>
            <pc:docMk/>
            <pc:sldMk cId="2097564271" sldId="1046"/>
            <ac:picMk id="7" creationId="{E9B0D069-0F6F-33E4-58CB-61D0EF7B1FAD}"/>
          </ac:picMkLst>
        </pc:picChg>
      </pc:sldChg>
      <pc:sldChg chg="modSp add mod">
        <pc:chgData name="Minchang Jang" userId="5d9bafdb3db22792" providerId="LiveId" clId="{8D9A7281-B444-467D-87AD-01C50AD2F41A}" dt="2023-06-19T07:23:00.048" v="43962" actId="13926"/>
        <pc:sldMkLst>
          <pc:docMk/>
          <pc:sldMk cId="1259223462" sldId="1047"/>
        </pc:sldMkLst>
        <pc:spChg chg="mod">
          <ac:chgData name="Minchang Jang" userId="5d9bafdb3db22792" providerId="LiveId" clId="{8D9A7281-B444-467D-87AD-01C50AD2F41A}" dt="2023-06-19T07:19:14.264" v="43857" actId="20577"/>
          <ac:spMkLst>
            <pc:docMk/>
            <pc:sldMk cId="1259223462" sldId="1047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23:00.048" v="43962" actId="13926"/>
          <ac:spMkLst>
            <pc:docMk/>
            <pc:sldMk cId="1259223462" sldId="1047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23:07.308" v="43963" actId="13926"/>
        <pc:sldMkLst>
          <pc:docMk/>
          <pc:sldMk cId="1887337086" sldId="1048"/>
        </pc:sldMkLst>
        <pc:spChg chg="mod">
          <ac:chgData name="Minchang Jang" userId="5d9bafdb3db22792" providerId="LiveId" clId="{8D9A7281-B444-467D-87AD-01C50AD2F41A}" dt="2023-06-19T07:21:53.359" v="43946" actId="20577"/>
          <ac:spMkLst>
            <pc:docMk/>
            <pc:sldMk cId="1887337086" sldId="1048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23:07.308" v="43963" actId="13926"/>
          <ac:spMkLst>
            <pc:docMk/>
            <pc:sldMk cId="1887337086" sldId="1048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23:18.124" v="43964" actId="13926"/>
        <pc:sldMkLst>
          <pc:docMk/>
          <pc:sldMk cId="3652041202" sldId="1049"/>
        </pc:sldMkLst>
        <pc:spChg chg="mod">
          <ac:chgData name="Minchang Jang" userId="5d9bafdb3db22792" providerId="LiveId" clId="{8D9A7281-B444-467D-87AD-01C50AD2F41A}" dt="2023-06-19T07:22:10.068" v="43957" actId="20577"/>
          <ac:spMkLst>
            <pc:docMk/>
            <pc:sldMk cId="3652041202" sldId="1049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23:18.124" v="43964" actId="13926"/>
          <ac:spMkLst>
            <pc:docMk/>
            <pc:sldMk cId="3652041202" sldId="1049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23:50.539" v="43973" actId="13926"/>
        <pc:sldMkLst>
          <pc:docMk/>
          <pc:sldMk cId="2944640729" sldId="1050"/>
        </pc:sldMkLst>
        <pc:spChg chg="mod">
          <ac:chgData name="Minchang Jang" userId="5d9bafdb3db22792" providerId="LiveId" clId="{8D9A7281-B444-467D-87AD-01C50AD2F41A}" dt="2023-06-19T07:23:33.611" v="43971" actId="20577"/>
          <ac:spMkLst>
            <pc:docMk/>
            <pc:sldMk cId="2944640729" sldId="1050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23:50.539" v="43973" actId="13926"/>
          <ac:spMkLst>
            <pc:docMk/>
            <pc:sldMk cId="2944640729" sldId="1050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25:53.994" v="44007" actId="13926"/>
        <pc:sldMkLst>
          <pc:docMk/>
          <pc:sldMk cId="3233899449" sldId="1051"/>
        </pc:sldMkLst>
        <pc:spChg chg="mod">
          <ac:chgData name="Minchang Jang" userId="5d9bafdb3db22792" providerId="LiveId" clId="{8D9A7281-B444-467D-87AD-01C50AD2F41A}" dt="2023-06-19T07:24:03.883" v="43980" actId="20577"/>
          <ac:spMkLst>
            <pc:docMk/>
            <pc:sldMk cId="3233899449" sldId="1051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25:53.994" v="44007" actId="13926"/>
          <ac:spMkLst>
            <pc:docMk/>
            <pc:sldMk cId="3233899449" sldId="1051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25:59.645" v="44008" actId="13926"/>
        <pc:sldMkLst>
          <pc:docMk/>
          <pc:sldMk cId="2905937738" sldId="1052"/>
        </pc:sldMkLst>
        <pc:spChg chg="mod">
          <ac:chgData name="Minchang Jang" userId="5d9bafdb3db22792" providerId="LiveId" clId="{8D9A7281-B444-467D-87AD-01C50AD2F41A}" dt="2023-06-19T07:24:54.203" v="44004" actId="20577"/>
          <ac:spMkLst>
            <pc:docMk/>
            <pc:sldMk cId="2905937738" sldId="1052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25:59.645" v="44008" actId="13926"/>
          <ac:spMkLst>
            <pc:docMk/>
            <pc:sldMk cId="2905937738" sldId="1052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27:19.321" v="44026" actId="13926"/>
        <pc:sldMkLst>
          <pc:docMk/>
          <pc:sldMk cId="2326276766" sldId="1053"/>
        </pc:sldMkLst>
        <pc:spChg chg="mod">
          <ac:chgData name="Minchang Jang" userId="5d9bafdb3db22792" providerId="LiveId" clId="{8D9A7281-B444-467D-87AD-01C50AD2F41A}" dt="2023-06-19T07:26:16.734" v="44024" actId="20577"/>
          <ac:spMkLst>
            <pc:docMk/>
            <pc:sldMk cId="2326276766" sldId="1053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27:19.321" v="44026" actId="13926"/>
          <ac:spMkLst>
            <pc:docMk/>
            <pc:sldMk cId="2326276766" sldId="1053"/>
            <ac:spMk id="6" creationId="{E7CFB15F-7AD9-7EC8-2472-5D8884780DAB}"/>
          </ac:spMkLst>
        </pc:spChg>
      </pc:sldChg>
      <pc:sldChg chg="delSp modSp add mod">
        <pc:chgData name="Minchang Jang" userId="5d9bafdb3db22792" providerId="LiveId" clId="{8D9A7281-B444-467D-87AD-01C50AD2F41A}" dt="2023-06-19T14:49:27.459" v="47755" actId="20577"/>
        <pc:sldMkLst>
          <pc:docMk/>
          <pc:sldMk cId="1093589768" sldId="1054"/>
        </pc:sldMkLst>
        <pc:spChg chg="mod">
          <ac:chgData name="Minchang Jang" userId="5d9bafdb3db22792" providerId="LiveId" clId="{8D9A7281-B444-467D-87AD-01C50AD2F41A}" dt="2023-06-19T14:49:27.459" v="47755" actId="20577"/>
          <ac:spMkLst>
            <pc:docMk/>
            <pc:sldMk cId="1093589768" sldId="1054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28:39.293" v="44040" actId="20577"/>
          <ac:spMkLst>
            <pc:docMk/>
            <pc:sldMk cId="1093589768" sldId="1054"/>
            <ac:spMk id="4" creationId="{1CF031F4-EA8F-D3E1-8A8C-CFBFD5A8AA77}"/>
          </ac:spMkLst>
        </pc:spChg>
        <pc:spChg chg="del">
          <ac:chgData name="Minchang Jang" userId="5d9bafdb3db22792" providerId="LiveId" clId="{8D9A7281-B444-467D-87AD-01C50AD2F41A}" dt="2023-06-19T07:30:52.804" v="44041" actId="478"/>
          <ac:spMkLst>
            <pc:docMk/>
            <pc:sldMk cId="1093589768" sldId="1054"/>
            <ac:spMk id="6" creationId="{E7CFB15F-7AD9-7EC8-2472-5D8884780DAB}"/>
          </ac:spMkLst>
        </pc:spChg>
      </pc:sldChg>
      <pc:sldChg chg="addSp modSp add mod">
        <pc:chgData name="Minchang Jang" userId="5d9bafdb3db22792" providerId="LiveId" clId="{8D9A7281-B444-467D-87AD-01C50AD2F41A}" dt="2023-06-19T13:38:53.696" v="44465" actId="20577"/>
        <pc:sldMkLst>
          <pc:docMk/>
          <pc:sldMk cId="1628349105" sldId="1055"/>
        </pc:sldMkLst>
        <pc:spChg chg="mod">
          <ac:chgData name="Minchang Jang" userId="5d9bafdb3db22792" providerId="LiveId" clId="{8D9A7281-B444-467D-87AD-01C50AD2F41A}" dt="2023-06-19T13:38:53.696" v="44465" actId="20577"/>
          <ac:spMkLst>
            <pc:docMk/>
            <pc:sldMk cId="1628349105" sldId="1055"/>
            <ac:spMk id="2" creationId="{0FFAE927-EA2A-0869-D97C-811B9B1CB0A8}"/>
          </ac:spMkLst>
        </pc:spChg>
        <pc:picChg chg="add mod">
          <ac:chgData name="Minchang Jang" userId="5d9bafdb3db22792" providerId="LiveId" clId="{8D9A7281-B444-467D-87AD-01C50AD2F41A}" dt="2023-06-19T13:38:38.950" v="44364" actId="1076"/>
          <ac:picMkLst>
            <pc:docMk/>
            <pc:sldMk cId="1628349105" sldId="1055"/>
            <ac:picMk id="6" creationId="{E2C977F7-A15B-E1AD-5DE1-2FAB85FBA9AC}"/>
          </ac:picMkLst>
        </pc:picChg>
        <pc:picChg chg="add mod">
          <ac:chgData name="Minchang Jang" userId="5d9bafdb3db22792" providerId="LiveId" clId="{8D9A7281-B444-467D-87AD-01C50AD2F41A}" dt="2023-06-19T13:38:34.726" v="44363" actId="1076"/>
          <ac:picMkLst>
            <pc:docMk/>
            <pc:sldMk cId="1628349105" sldId="1055"/>
            <ac:picMk id="8" creationId="{2F2E9AE3-51C9-4164-4EBF-EB90D3A11ED6}"/>
          </ac:picMkLst>
        </pc:picChg>
      </pc:sldChg>
      <pc:sldChg chg="addSp delSp modSp add mod">
        <pc:chgData name="Minchang Jang" userId="5d9bafdb3db22792" providerId="LiveId" clId="{8D9A7281-B444-467D-87AD-01C50AD2F41A}" dt="2023-06-19T13:49:36.961" v="44611" actId="1035"/>
        <pc:sldMkLst>
          <pc:docMk/>
          <pc:sldMk cId="3133517548" sldId="1056"/>
        </pc:sldMkLst>
        <pc:spChg chg="mod">
          <ac:chgData name="Minchang Jang" userId="5d9bafdb3db22792" providerId="LiveId" clId="{8D9A7281-B444-467D-87AD-01C50AD2F41A}" dt="2023-06-19T13:49:14.289" v="44598" actId="20577"/>
          <ac:spMkLst>
            <pc:docMk/>
            <pc:sldMk cId="3133517548" sldId="1056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13:49:36.961" v="44611" actId="1035"/>
          <ac:spMkLst>
            <pc:docMk/>
            <pc:sldMk cId="3133517548" sldId="1056"/>
            <ac:spMk id="7" creationId="{E74AE7B7-2440-452F-4D10-07EB88327823}"/>
          </ac:spMkLst>
        </pc:spChg>
        <pc:picChg chg="del">
          <ac:chgData name="Minchang Jang" userId="5d9bafdb3db22792" providerId="LiveId" clId="{8D9A7281-B444-467D-87AD-01C50AD2F41A}" dt="2023-06-19T13:38:57.300" v="44467" actId="478"/>
          <ac:picMkLst>
            <pc:docMk/>
            <pc:sldMk cId="3133517548" sldId="1056"/>
            <ac:picMk id="6" creationId="{E2C977F7-A15B-E1AD-5DE1-2FAB85FBA9AC}"/>
          </ac:picMkLst>
        </pc:picChg>
        <pc:picChg chg="del">
          <ac:chgData name="Minchang Jang" userId="5d9bafdb3db22792" providerId="LiveId" clId="{8D9A7281-B444-467D-87AD-01C50AD2F41A}" dt="2023-06-19T13:39:12.822" v="44563" actId="478"/>
          <ac:picMkLst>
            <pc:docMk/>
            <pc:sldMk cId="3133517548" sldId="1056"/>
            <ac:picMk id="8" creationId="{2F2E9AE3-51C9-4164-4EBF-EB90D3A11ED6}"/>
          </ac:picMkLst>
        </pc:picChg>
      </pc:sldChg>
      <pc:sldChg chg="modSp add mod ord">
        <pc:chgData name="Minchang Jang" userId="5d9bafdb3db22792" providerId="LiveId" clId="{8D9A7281-B444-467D-87AD-01C50AD2F41A}" dt="2023-06-19T13:50:41.939" v="44659" actId="20577"/>
        <pc:sldMkLst>
          <pc:docMk/>
          <pc:sldMk cId="3542746510" sldId="1057"/>
        </pc:sldMkLst>
        <pc:spChg chg="mod">
          <ac:chgData name="Minchang Jang" userId="5d9bafdb3db22792" providerId="LiveId" clId="{8D9A7281-B444-467D-87AD-01C50AD2F41A}" dt="2023-06-19T13:49:03.853" v="44593" actId="20577"/>
          <ac:spMkLst>
            <pc:docMk/>
            <pc:sldMk cId="3542746510" sldId="1057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13:50:41.939" v="44659" actId="20577"/>
          <ac:spMkLst>
            <pc:docMk/>
            <pc:sldMk cId="3542746510" sldId="1057"/>
            <ac:spMk id="7" creationId="{E74AE7B7-2440-452F-4D10-07EB88327823}"/>
          </ac:spMkLst>
        </pc:spChg>
      </pc:sldChg>
      <pc:sldChg chg="modSp add mod ord">
        <pc:chgData name="Minchang Jang" userId="5d9bafdb3db22792" providerId="LiveId" clId="{8D9A7281-B444-467D-87AD-01C50AD2F41A}" dt="2023-06-19T13:49:33.465" v="44607" actId="1035"/>
        <pc:sldMkLst>
          <pc:docMk/>
          <pc:sldMk cId="3322602688" sldId="1058"/>
        </pc:sldMkLst>
        <pc:spChg chg="mod">
          <ac:chgData name="Minchang Jang" userId="5d9bafdb3db22792" providerId="LiveId" clId="{8D9A7281-B444-467D-87AD-01C50AD2F41A}" dt="2023-06-19T13:49:33.465" v="44607" actId="1035"/>
          <ac:spMkLst>
            <pc:docMk/>
            <pc:sldMk cId="3322602688" sldId="1058"/>
            <ac:spMk id="7" creationId="{E74AE7B7-2440-452F-4D10-07EB88327823}"/>
          </ac:spMkLst>
        </pc:spChg>
      </pc:sldChg>
      <pc:sldChg chg="modSp add mod">
        <pc:chgData name="Minchang Jang" userId="5d9bafdb3db22792" providerId="LiveId" clId="{8D9A7281-B444-467D-87AD-01C50AD2F41A}" dt="2023-06-19T14:30:40.320" v="46612" actId="20577"/>
        <pc:sldMkLst>
          <pc:docMk/>
          <pc:sldMk cId="1915968201" sldId="1059"/>
        </pc:sldMkLst>
        <pc:spChg chg="mod">
          <ac:chgData name="Minchang Jang" userId="5d9bafdb3db22792" providerId="LiveId" clId="{8D9A7281-B444-467D-87AD-01C50AD2F41A}" dt="2023-06-19T14:30:40.320" v="46612" actId="20577"/>
          <ac:spMkLst>
            <pc:docMk/>
            <pc:sldMk cId="1915968201" sldId="1059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13:59:23.496" v="44805" actId="6549"/>
          <ac:spMkLst>
            <pc:docMk/>
            <pc:sldMk cId="1915968201" sldId="1059"/>
            <ac:spMk id="7" creationId="{E74AE7B7-2440-452F-4D10-07EB88327823}"/>
          </ac:spMkLst>
        </pc:spChg>
      </pc:sldChg>
      <pc:sldChg chg="delSp modSp add mod">
        <pc:chgData name="Minchang Jang" userId="5d9bafdb3db22792" providerId="LiveId" clId="{8D9A7281-B444-467D-87AD-01C50AD2F41A}" dt="2023-06-19T14:51:06.221" v="47781" actId="20578"/>
        <pc:sldMkLst>
          <pc:docMk/>
          <pc:sldMk cId="2998840397" sldId="1060"/>
        </pc:sldMkLst>
        <pc:spChg chg="mod">
          <ac:chgData name="Minchang Jang" userId="5d9bafdb3db22792" providerId="LiveId" clId="{8D9A7281-B444-467D-87AD-01C50AD2F41A}" dt="2023-06-19T14:51:06.221" v="47781" actId="20578"/>
          <ac:spMkLst>
            <pc:docMk/>
            <pc:sldMk cId="2998840397" sldId="1060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14:00:18.250" v="44914" actId="478"/>
          <ac:spMkLst>
            <pc:docMk/>
            <pc:sldMk cId="2998840397" sldId="1060"/>
            <ac:spMk id="7" creationId="{E74AE7B7-2440-452F-4D10-07EB88327823}"/>
          </ac:spMkLst>
        </pc:spChg>
      </pc:sldChg>
      <pc:sldChg chg="addSp delSp modSp add mod">
        <pc:chgData name="Minchang Jang" userId="5d9bafdb3db22792" providerId="LiveId" clId="{8D9A7281-B444-467D-87AD-01C50AD2F41A}" dt="2023-06-19T14:08:40.258" v="45979" actId="1076"/>
        <pc:sldMkLst>
          <pc:docMk/>
          <pc:sldMk cId="2429572488" sldId="1061"/>
        </pc:sldMkLst>
        <pc:spChg chg="mod">
          <ac:chgData name="Minchang Jang" userId="5d9bafdb3db22792" providerId="LiveId" clId="{8D9A7281-B444-467D-87AD-01C50AD2F41A}" dt="2023-06-19T14:07:15.279" v="45959" actId="20577"/>
          <ac:spMkLst>
            <pc:docMk/>
            <pc:sldMk cId="2429572488" sldId="1061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14:08:40.258" v="45979" actId="1076"/>
          <ac:spMkLst>
            <pc:docMk/>
            <pc:sldMk cId="2429572488" sldId="1061"/>
            <ac:spMk id="6" creationId="{34570131-D84E-9B3E-333E-9D6A64C7DDF8}"/>
          </ac:spMkLst>
        </pc:spChg>
        <pc:spChg chg="del mod">
          <ac:chgData name="Minchang Jang" userId="5d9bafdb3db22792" providerId="LiveId" clId="{8D9A7281-B444-467D-87AD-01C50AD2F41A}" dt="2023-06-19T14:02:47.448" v="45780" actId="478"/>
          <ac:spMkLst>
            <pc:docMk/>
            <pc:sldMk cId="2429572488" sldId="1061"/>
            <ac:spMk id="7" creationId="{E74AE7B7-2440-452F-4D10-07EB88327823}"/>
          </ac:spMkLst>
        </pc:spChg>
      </pc:sldChg>
      <pc:sldChg chg="addSp delSp modSp add mod">
        <pc:chgData name="Minchang Jang" userId="5d9bafdb3db22792" providerId="LiveId" clId="{8D9A7281-B444-467D-87AD-01C50AD2F41A}" dt="2023-06-19T14:50:36.789" v="47771" actId="20577"/>
        <pc:sldMkLst>
          <pc:docMk/>
          <pc:sldMk cId="3464139290" sldId="1062"/>
        </pc:sldMkLst>
        <pc:spChg chg="mod">
          <ac:chgData name="Minchang Jang" userId="5d9bafdb3db22792" providerId="LiveId" clId="{8D9A7281-B444-467D-87AD-01C50AD2F41A}" dt="2023-06-19T14:09:43.797" v="46196" actId="20577"/>
          <ac:spMkLst>
            <pc:docMk/>
            <pc:sldMk cId="3464139290" sldId="1062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14:08:54.893" v="45981" actId="478"/>
          <ac:spMkLst>
            <pc:docMk/>
            <pc:sldMk cId="3464139290" sldId="1062"/>
            <ac:spMk id="6" creationId="{34570131-D84E-9B3E-333E-9D6A64C7DDF8}"/>
          </ac:spMkLst>
        </pc:spChg>
        <pc:spChg chg="add mod">
          <ac:chgData name="Minchang Jang" userId="5d9bafdb3db22792" providerId="LiveId" clId="{8D9A7281-B444-467D-87AD-01C50AD2F41A}" dt="2023-06-19T14:50:36.789" v="47771" actId="20577"/>
          <ac:spMkLst>
            <pc:docMk/>
            <pc:sldMk cId="3464139290" sldId="1062"/>
            <ac:spMk id="7" creationId="{D9F3503E-77E1-2B5B-9CD2-4BCAC0F25B8B}"/>
          </ac:spMkLst>
        </pc:spChg>
      </pc:sldChg>
      <pc:sldChg chg="modSp add mod">
        <pc:chgData name="Minchang Jang" userId="5d9bafdb3db22792" providerId="LiveId" clId="{8D9A7281-B444-467D-87AD-01C50AD2F41A}" dt="2023-06-19T14:14:10.637" v="46383" actId="1076"/>
        <pc:sldMkLst>
          <pc:docMk/>
          <pc:sldMk cId="799667605" sldId="1063"/>
        </pc:sldMkLst>
        <pc:spChg chg="mod">
          <ac:chgData name="Minchang Jang" userId="5d9bafdb3db22792" providerId="LiveId" clId="{8D9A7281-B444-467D-87AD-01C50AD2F41A}" dt="2023-06-19T14:14:04.629" v="46381" actId="20577"/>
          <ac:spMkLst>
            <pc:docMk/>
            <pc:sldMk cId="799667605" sldId="1063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14:14:10.637" v="46383" actId="1076"/>
          <ac:spMkLst>
            <pc:docMk/>
            <pc:sldMk cId="799667605" sldId="1063"/>
            <ac:spMk id="7" creationId="{D9F3503E-77E1-2B5B-9CD2-4BCAC0F25B8B}"/>
          </ac:spMkLst>
        </pc:spChg>
      </pc:sldChg>
      <pc:sldChg chg="addSp modSp add mod">
        <pc:chgData name="Minchang Jang" userId="5d9bafdb3db22792" providerId="LiveId" clId="{8D9A7281-B444-467D-87AD-01C50AD2F41A}" dt="2023-06-19T14:24:39.575" v="46585" actId="1076"/>
        <pc:sldMkLst>
          <pc:docMk/>
          <pc:sldMk cId="3347654508" sldId="1064"/>
        </pc:sldMkLst>
        <pc:spChg chg="mod">
          <ac:chgData name="Minchang Jang" userId="5d9bafdb3db22792" providerId="LiveId" clId="{8D9A7281-B444-467D-87AD-01C50AD2F41A}" dt="2023-06-19T14:23:07.597" v="46566" actId="6549"/>
          <ac:spMkLst>
            <pc:docMk/>
            <pc:sldMk cId="3347654508" sldId="1064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14:24:39.575" v="46585" actId="1076"/>
          <ac:spMkLst>
            <pc:docMk/>
            <pc:sldMk cId="3347654508" sldId="1064"/>
            <ac:spMk id="6" creationId="{1608A2A5-55DE-6167-FF14-DFE90D3FC5E5}"/>
          </ac:spMkLst>
        </pc:spChg>
      </pc:sldChg>
      <pc:sldChg chg="modSp add mod">
        <pc:chgData name="Minchang Jang" userId="5d9bafdb3db22792" providerId="LiveId" clId="{8D9A7281-B444-467D-87AD-01C50AD2F41A}" dt="2023-06-19T14:23:41.316" v="46575" actId="6549"/>
        <pc:sldMkLst>
          <pc:docMk/>
          <pc:sldMk cId="634227740" sldId="1065"/>
        </pc:sldMkLst>
        <pc:spChg chg="mod">
          <ac:chgData name="Minchang Jang" userId="5d9bafdb3db22792" providerId="LiveId" clId="{8D9A7281-B444-467D-87AD-01C50AD2F41A}" dt="2023-06-19T14:23:13.804" v="46569" actId="20577"/>
          <ac:spMkLst>
            <pc:docMk/>
            <pc:sldMk cId="634227740" sldId="1065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14:23:41.316" v="46575" actId="6549"/>
          <ac:spMkLst>
            <pc:docMk/>
            <pc:sldMk cId="634227740" sldId="1065"/>
            <ac:spMk id="6" creationId="{1608A2A5-55DE-6167-FF14-DFE90D3FC5E5}"/>
          </ac:spMkLst>
        </pc:spChg>
      </pc:sldChg>
      <pc:sldChg chg="modSp add mod">
        <pc:chgData name="Minchang Jang" userId="5d9bafdb3db22792" providerId="LiveId" clId="{8D9A7281-B444-467D-87AD-01C50AD2F41A}" dt="2023-06-19T14:23:58.146" v="46583" actId="20577"/>
        <pc:sldMkLst>
          <pc:docMk/>
          <pc:sldMk cId="2489315858" sldId="1066"/>
        </pc:sldMkLst>
        <pc:spChg chg="mod">
          <ac:chgData name="Minchang Jang" userId="5d9bafdb3db22792" providerId="LiveId" clId="{8D9A7281-B444-467D-87AD-01C50AD2F41A}" dt="2023-06-19T14:23:16.820" v="46570" actId="20577"/>
          <ac:spMkLst>
            <pc:docMk/>
            <pc:sldMk cId="2489315858" sldId="1066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14:23:58.146" v="46583" actId="20577"/>
          <ac:spMkLst>
            <pc:docMk/>
            <pc:sldMk cId="2489315858" sldId="1066"/>
            <ac:spMk id="6" creationId="{1608A2A5-55DE-6167-FF14-DFE90D3FC5E5}"/>
          </ac:spMkLst>
        </pc:spChg>
      </pc:sldChg>
      <pc:sldChg chg="modSp add mod">
        <pc:chgData name="Minchang Jang" userId="5d9bafdb3db22792" providerId="LiveId" clId="{8D9A7281-B444-467D-87AD-01C50AD2F41A}" dt="2023-06-19T14:31:16.791" v="46651" actId="6549"/>
        <pc:sldMkLst>
          <pc:docMk/>
          <pc:sldMk cId="3127544124" sldId="1067"/>
        </pc:sldMkLst>
        <pc:spChg chg="mod">
          <ac:chgData name="Minchang Jang" userId="5d9bafdb3db22792" providerId="LiveId" clId="{8D9A7281-B444-467D-87AD-01C50AD2F41A}" dt="2023-06-19T14:31:11.078" v="46648" actId="20577"/>
          <ac:spMkLst>
            <pc:docMk/>
            <pc:sldMk cId="3127544124" sldId="1067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14:31:16.791" v="46651" actId="6549"/>
          <ac:spMkLst>
            <pc:docMk/>
            <pc:sldMk cId="3127544124" sldId="1067"/>
            <ac:spMk id="7" creationId="{E74AE7B7-2440-452F-4D10-07EB88327823}"/>
          </ac:spMkLst>
        </pc:spChg>
      </pc:sldChg>
      <pc:sldChg chg="modSp add mod">
        <pc:chgData name="Minchang Jang" userId="5d9bafdb3db22792" providerId="LiveId" clId="{8D9A7281-B444-467D-87AD-01C50AD2F41A}" dt="2023-06-19T14:34:45.855" v="46753" actId="20577"/>
        <pc:sldMkLst>
          <pc:docMk/>
          <pc:sldMk cId="3596097644" sldId="1068"/>
        </pc:sldMkLst>
        <pc:spChg chg="mod">
          <ac:chgData name="Minchang Jang" userId="5d9bafdb3db22792" providerId="LiveId" clId="{8D9A7281-B444-467D-87AD-01C50AD2F41A}" dt="2023-06-19T14:31:14.397" v="46650" actId="20577"/>
          <ac:spMkLst>
            <pc:docMk/>
            <pc:sldMk cId="3596097644" sldId="1068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14:34:45.855" v="46753" actId="20577"/>
          <ac:spMkLst>
            <pc:docMk/>
            <pc:sldMk cId="3596097644" sldId="1068"/>
            <ac:spMk id="7" creationId="{E74AE7B7-2440-452F-4D10-07EB88327823}"/>
          </ac:spMkLst>
        </pc:spChg>
      </pc:sldChg>
      <pc:sldChg chg="modSp add mod">
        <pc:chgData name="Minchang Jang" userId="5d9bafdb3db22792" providerId="LiveId" clId="{8D9A7281-B444-467D-87AD-01C50AD2F41A}" dt="2023-06-19T14:35:07.075" v="46761" actId="13926"/>
        <pc:sldMkLst>
          <pc:docMk/>
          <pc:sldMk cId="3115606844" sldId="1069"/>
        </pc:sldMkLst>
        <pc:spChg chg="mod">
          <ac:chgData name="Minchang Jang" userId="5d9bafdb3db22792" providerId="LiveId" clId="{8D9A7281-B444-467D-87AD-01C50AD2F41A}" dt="2023-06-19T14:34:54.942" v="46758" actId="20577"/>
          <ac:spMkLst>
            <pc:docMk/>
            <pc:sldMk cId="3115606844" sldId="1069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14:35:07.075" v="46761" actId="13926"/>
          <ac:spMkLst>
            <pc:docMk/>
            <pc:sldMk cId="3115606844" sldId="1069"/>
            <ac:spMk id="7" creationId="{E74AE7B7-2440-452F-4D10-07EB88327823}"/>
          </ac:spMkLst>
        </pc:spChg>
      </pc:sldChg>
      <pc:sldChg chg="addSp delSp modSp add mod">
        <pc:chgData name="Minchang Jang" userId="5d9bafdb3db22792" providerId="LiveId" clId="{8D9A7281-B444-467D-87AD-01C50AD2F41A}" dt="2023-06-19T14:41:00.106" v="47172" actId="20577"/>
        <pc:sldMkLst>
          <pc:docMk/>
          <pc:sldMk cId="3552175033" sldId="1070"/>
        </pc:sldMkLst>
        <pc:spChg chg="mod">
          <ac:chgData name="Minchang Jang" userId="5d9bafdb3db22792" providerId="LiveId" clId="{8D9A7281-B444-467D-87AD-01C50AD2F41A}" dt="2023-06-19T14:41:00.106" v="47172" actId="20577"/>
          <ac:spMkLst>
            <pc:docMk/>
            <pc:sldMk cId="3552175033" sldId="1070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14:39:00.415" v="46930" actId="1076"/>
          <ac:spMkLst>
            <pc:docMk/>
            <pc:sldMk cId="3552175033" sldId="1070"/>
            <ac:spMk id="6" creationId="{E787E13B-0BBB-970C-4473-346EED3277BB}"/>
          </ac:spMkLst>
        </pc:spChg>
        <pc:spChg chg="del">
          <ac:chgData name="Minchang Jang" userId="5d9bafdb3db22792" providerId="LiveId" clId="{8D9A7281-B444-467D-87AD-01C50AD2F41A}" dt="2023-06-19T14:35:32.659" v="46763" actId="478"/>
          <ac:spMkLst>
            <pc:docMk/>
            <pc:sldMk cId="3552175033" sldId="1070"/>
            <ac:spMk id="7" creationId="{E74AE7B7-2440-452F-4D10-07EB88327823}"/>
          </ac:spMkLst>
        </pc:spChg>
        <pc:spChg chg="add mod">
          <ac:chgData name="Minchang Jang" userId="5d9bafdb3db22792" providerId="LiveId" clId="{8D9A7281-B444-467D-87AD-01C50AD2F41A}" dt="2023-06-19T14:39:48.118" v="47080" actId="13926"/>
          <ac:spMkLst>
            <pc:docMk/>
            <pc:sldMk cId="3552175033" sldId="1070"/>
            <ac:spMk id="9" creationId="{AFE1F5A0-E1B9-361E-8463-1A224F8770C7}"/>
          </ac:spMkLst>
        </pc:spChg>
      </pc:sldChg>
      <pc:sldChg chg="addSp delSp modSp add mod">
        <pc:chgData name="Minchang Jang" userId="5d9bafdb3db22792" providerId="LiveId" clId="{8D9A7281-B444-467D-87AD-01C50AD2F41A}" dt="2023-06-19T14:48:09.938" v="47533" actId="13926"/>
        <pc:sldMkLst>
          <pc:docMk/>
          <pc:sldMk cId="1575763094" sldId="1071"/>
        </pc:sldMkLst>
        <pc:spChg chg="mod">
          <ac:chgData name="Minchang Jang" userId="5d9bafdb3db22792" providerId="LiveId" clId="{8D9A7281-B444-467D-87AD-01C50AD2F41A}" dt="2023-06-19T14:41:35.228" v="47416" actId="20577"/>
          <ac:spMkLst>
            <pc:docMk/>
            <pc:sldMk cId="1575763094" sldId="1071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14:41:05.592" v="47174" actId="478"/>
          <ac:spMkLst>
            <pc:docMk/>
            <pc:sldMk cId="1575763094" sldId="1071"/>
            <ac:spMk id="6" creationId="{E787E13B-0BBB-970C-4473-346EED3277BB}"/>
          </ac:spMkLst>
        </pc:spChg>
        <pc:spChg chg="add mod">
          <ac:chgData name="Minchang Jang" userId="5d9bafdb3db22792" providerId="LiveId" clId="{8D9A7281-B444-467D-87AD-01C50AD2F41A}" dt="2023-06-19T14:48:09.938" v="47533" actId="13926"/>
          <ac:spMkLst>
            <pc:docMk/>
            <pc:sldMk cId="1575763094" sldId="1071"/>
            <ac:spMk id="7" creationId="{A6AFE3FE-73F4-2AF5-B1C5-7C60276EA9C9}"/>
          </ac:spMkLst>
        </pc:spChg>
        <pc:spChg chg="del">
          <ac:chgData name="Minchang Jang" userId="5d9bafdb3db22792" providerId="LiveId" clId="{8D9A7281-B444-467D-87AD-01C50AD2F41A}" dt="2023-06-19T14:41:05.592" v="47174" actId="478"/>
          <ac:spMkLst>
            <pc:docMk/>
            <pc:sldMk cId="1575763094" sldId="1071"/>
            <ac:spMk id="9" creationId="{AFE1F5A0-E1B9-361E-8463-1A224F8770C7}"/>
          </ac:spMkLst>
        </pc:spChg>
      </pc:sldChg>
      <pc:sldChg chg="modSp add mod">
        <pc:chgData name="Minchang Jang" userId="5d9bafdb3db22792" providerId="LiveId" clId="{8D9A7281-B444-467D-87AD-01C50AD2F41A}" dt="2023-06-19T14:46:15.406" v="47525" actId="6549"/>
        <pc:sldMkLst>
          <pc:docMk/>
          <pc:sldMk cId="3673059161" sldId="1072"/>
        </pc:sldMkLst>
        <pc:spChg chg="mod">
          <ac:chgData name="Minchang Jang" userId="5d9bafdb3db22792" providerId="LiveId" clId="{8D9A7281-B444-467D-87AD-01C50AD2F41A}" dt="2023-06-19T14:46:10.851" v="47523" actId="20577"/>
          <ac:spMkLst>
            <pc:docMk/>
            <pc:sldMk cId="3673059161" sldId="1072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14:46:15.406" v="47525" actId="6549"/>
          <ac:spMkLst>
            <pc:docMk/>
            <pc:sldMk cId="3673059161" sldId="1072"/>
            <ac:spMk id="7" creationId="{A6AFE3FE-73F4-2AF5-B1C5-7C60276EA9C9}"/>
          </ac:spMkLst>
        </pc:spChg>
      </pc:sldChg>
      <pc:sldChg chg="addSp delSp modSp add mod">
        <pc:chgData name="Minchang Jang" userId="5d9bafdb3db22792" providerId="LiveId" clId="{8D9A7281-B444-467D-87AD-01C50AD2F41A}" dt="2023-06-20T00:30:18.621" v="48110" actId="6549"/>
        <pc:sldMkLst>
          <pc:docMk/>
          <pc:sldMk cId="3482057613" sldId="1073"/>
        </pc:sldMkLst>
        <pc:spChg chg="mod">
          <ac:chgData name="Minchang Jang" userId="5d9bafdb3db22792" providerId="LiveId" clId="{8D9A7281-B444-467D-87AD-01C50AD2F41A}" dt="2023-06-20T00:30:10.007" v="48107" actId="6549"/>
          <ac:spMkLst>
            <pc:docMk/>
            <pc:sldMk cId="3482057613" sldId="1073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0:24:24.572" v="47800" actId="20577"/>
          <ac:spMkLst>
            <pc:docMk/>
            <pc:sldMk cId="3482057613" sldId="1073"/>
            <ac:spMk id="4" creationId="{1CF031F4-EA8F-D3E1-8A8C-CFBFD5A8AA77}"/>
          </ac:spMkLst>
        </pc:spChg>
        <pc:spChg chg="add mod">
          <ac:chgData name="Minchang Jang" userId="5d9bafdb3db22792" providerId="LiveId" clId="{8D9A7281-B444-467D-87AD-01C50AD2F41A}" dt="2023-06-20T00:30:18.621" v="48110" actId="6549"/>
          <ac:spMkLst>
            <pc:docMk/>
            <pc:sldMk cId="3482057613" sldId="1073"/>
            <ac:spMk id="6" creationId="{C3A51FB5-51C8-7418-3D78-A7728C451DD0}"/>
          </ac:spMkLst>
        </pc:spChg>
        <pc:spChg chg="del">
          <ac:chgData name="Minchang Jang" userId="5d9bafdb3db22792" providerId="LiveId" clId="{8D9A7281-B444-467D-87AD-01C50AD2F41A}" dt="2023-06-20T00:24:41.715" v="47801" actId="478"/>
          <ac:spMkLst>
            <pc:docMk/>
            <pc:sldMk cId="3482057613" sldId="1073"/>
            <ac:spMk id="7" creationId="{A6AFE3FE-73F4-2AF5-B1C5-7C60276EA9C9}"/>
          </ac:spMkLst>
        </pc:spChg>
      </pc:sldChg>
      <pc:sldChg chg="modSp add mod">
        <pc:chgData name="Minchang Jang" userId="5d9bafdb3db22792" providerId="LiveId" clId="{8D9A7281-B444-467D-87AD-01C50AD2F41A}" dt="2023-06-20T00:30:23.592" v="48112" actId="6549"/>
        <pc:sldMkLst>
          <pc:docMk/>
          <pc:sldMk cId="1650646425" sldId="1074"/>
        </pc:sldMkLst>
        <pc:spChg chg="mod">
          <ac:chgData name="Minchang Jang" userId="5d9bafdb3db22792" providerId="LiveId" clId="{8D9A7281-B444-467D-87AD-01C50AD2F41A}" dt="2023-06-20T00:30:16.077" v="48109" actId="20577"/>
          <ac:spMkLst>
            <pc:docMk/>
            <pc:sldMk cId="1650646425" sldId="1074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0:30:23.592" v="48112" actId="6549"/>
          <ac:spMkLst>
            <pc:docMk/>
            <pc:sldMk cId="1650646425" sldId="1074"/>
            <ac:spMk id="6" creationId="{C3A51FB5-51C8-7418-3D78-A7728C451DD0}"/>
          </ac:spMkLst>
        </pc:spChg>
      </pc:sldChg>
      <pc:sldChg chg="addSp delSp modSp add mod">
        <pc:chgData name="Minchang Jang" userId="5d9bafdb3db22792" providerId="LiveId" clId="{8D9A7281-B444-467D-87AD-01C50AD2F41A}" dt="2023-06-20T00:31:51.093" v="48416" actId="13926"/>
        <pc:sldMkLst>
          <pc:docMk/>
          <pc:sldMk cId="4069689454" sldId="1075"/>
        </pc:sldMkLst>
        <pc:spChg chg="mod">
          <ac:chgData name="Minchang Jang" userId="5d9bafdb3db22792" providerId="LiveId" clId="{8D9A7281-B444-467D-87AD-01C50AD2F41A}" dt="2023-06-20T00:31:26.948" v="48411" actId="20577"/>
          <ac:spMkLst>
            <pc:docMk/>
            <pc:sldMk cId="4069689454" sldId="1075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20T00:30:33.320" v="48114" actId="478"/>
          <ac:spMkLst>
            <pc:docMk/>
            <pc:sldMk cId="4069689454" sldId="1075"/>
            <ac:spMk id="6" creationId="{C3A51FB5-51C8-7418-3D78-A7728C451DD0}"/>
          </ac:spMkLst>
        </pc:spChg>
        <pc:spChg chg="add mod">
          <ac:chgData name="Minchang Jang" userId="5d9bafdb3db22792" providerId="LiveId" clId="{8D9A7281-B444-467D-87AD-01C50AD2F41A}" dt="2023-06-20T00:31:51.093" v="48416" actId="13926"/>
          <ac:spMkLst>
            <pc:docMk/>
            <pc:sldMk cId="4069689454" sldId="1075"/>
            <ac:spMk id="7" creationId="{4FBD8EDA-47BA-BCE2-8813-8D3F712F92A7}"/>
          </ac:spMkLst>
        </pc:spChg>
      </pc:sldChg>
      <pc:sldChg chg="addSp delSp modSp add mod">
        <pc:chgData name="Minchang Jang" userId="5d9bafdb3db22792" providerId="LiveId" clId="{8D9A7281-B444-467D-87AD-01C50AD2F41A}" dt="2023-06-20T00:34:05.391" v="48693" actId="13926"/>
        <pc:sldMkLst>
          <pc:docMk/>
          <pc:sldMk cId="1283309682" sldId="1076"/>
        </pc:sldMkLst>
        <pc:spChg chg="mod">
          <ac:chgData name="Minchang Jang" userId="5d9bafdb3db22792" providerId="LiveId" clId="{8D9A7281-B444-467D-87AD-01C50AD2F41A}" dt="2023-06-20T00:33:36.043" v="48683" actId="20577"/>
          <ac:spMkLst>
            <pc:docMk/>
            <pc:sldMk cId="1283309682" sldId="1076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20T00:34:05.391" v="48693" actId="13926"/>
          <ac:spMkLst>
            <pc:docMk/>
            <pc:sldMk cId="1283309682" sldId="1076"/>
            <ac:spMk id="6" creationId="{884CE532-8FAA-6A47-8620-6131D559762A}"/>
          </ac:spMkLst>
        </pc:spChg>
        <pc:spChg chg="del">
          <ac:chgData name="Minchang Jang" userId="5d9bafdb3db22792" providerId="LiveId" clId="{8D9A7281-B444-467D-87AD-01C50AD2F41A}" dt="2023-06-20T00:31:56.084" v="48418" actId="478"/>
          <ac:spMkLst>
            <pc:docMk/>
            <pc:sldMk cId="1283309682" sldId="1076"/>
            <ac:spMk id="7" creationId="{4FBD8EDA-47BA-BCE2-8813-8D3F712F92A7}"/>
          </ac:spMkLst>
        </pc:spChg>
      </pc:sldChg>
      <pc:sldChg chg="modSp add mod">
        <pc:chgData name="Minchang Jang" userId="5d9bafdb3db22792" providerId="LiveId" clId="{8D9A7281-B444-467D-87AD-01C50AD2F41A}" dt="2023-06-20T00:34:25.557" v="48703" actId="13926"/>
        <pc:sldMkLst>
          <pc:docMk/>
          <pc:sldMk cId="3433860740" sldId="1077"/>
        </pc:sldMkLst>
        <pc:spChg chg="mod">
          <ac:chgData name="Minchang Jang" userId="5d9bafdb3db22792" providerId="LiveId" clId="{8D9A7281-B444-467D-87AD-01C50AD2F41A}" dt="2023-06-20T00:34:09.595" v="48695" actId="20577"/>
          <ac:spMkLst>
            <pc:docMk/>
            <pc:sldMk cId="3433860740" sldId="1077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0:34:25.557" v="48703" actId="13926"/>
          <ac:spMkLst>
            <pc:docMk/>
            <pc:sldMk cId="3433860740" sldId="1077"/>
            <ac:spMk id="6" creationId="{884CE532-8FAA-6A47-8620-6131D559762A}"/>
          </ac:spMkLst>
        </pc:spChg>
      </pc:sldChg>
      <pc:sldChg chg="delSp modSp add mod">
        <pc:chgData name="Minchang Jang" userId="5d9bafdb3db22792" providerId="LiveId" clId="{8D9A7281-B444-467D-87AD-01C50AD2F41A}" dt="2023-06-20T00:37:03.273" v="49585" actId="20577"/>
        <pc:sldMkLst>
          <pc:docMk/>
          <pc:sldMk cId="2004344104" sldId="1078"/>
        </pc:sldMkLst>
        <pc:spChg chg="mod">
          <ac:chgData name="Minchang Jang" userId="5d9bafdb3db22792" providerId="LiveId" clId="{8D9A7281-B444-467D-87AD-01C50AD2F41A}" dt="2023-06-20T00:37:03.273" v="49585" actId="20577"/>
          <ac:spMkLst>
            <pc:docMk/>
            <pc:sldMk cId="2004344104" sldId="1078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20T00:34:40.139" v="48705" actId="478"/>
          <ac:spMkLst>
            <pc:docMk/>
            <pc:sldMk cId="2004344104" sldId="1078"/>
            <ac:spMk id="6" creationId="{884CE532-8FAA-6A47-8620-6131D559762A}"/>
          </ac:spMkLst>
        </pc:spChg>
      </pc:sldChg>
      <pc:sldChg chg="addSp modSp add mod">
        <pc:chgData name="Minchang Jang" userId="5d9bafdb3db22792" providerId="LiveId" clId="{8D9A7281-B444-467D-87AD-01C50AD2F41A}" dt="2023-06-20T00:41:13.250" v="49687" actId="1076"/>
        <pc:sldMkLst>
          <pc:docMk/>
          <pc:sldMk cId="3214536845" sldId="1079"/>
        </pc:sldMkLst>
        <pc:spChg chg="mod">
          <ac:chgData name="Minchang Jang" userId="5d9bafdb3db22792" providerId="LiveId" clId="{8D9A7281-B444-467D-87AD-01C50AD2F41A}" dt="2023-06-20T00:37:18.051" v="49657" actId="20577"/>
          <ac:spMkLst>
            <pc:docMk/>
            <pc:sldMk cId="3214536845" sldId="1079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20T00:41:13.250" v="49687" actId="1076"/>
          <ac:spMkLst>
            <pc:docMk/>
            <pc:sldMk cId="3214536845" sldId="1079"/>
            <ac:spMk id="6" creationId="{96DD30FA-D327-F89D-6BE7-E211BE6322DC}"/>
          </ac:spMkLst>
        </pc:spChg>
      </pc:sldChg>
      <pc:sldChg chg="addSp delSp modSp add mod">
        <pc:chgData name="Minchang Jang" userId="5d9bafdb3db22792" providerId="LiveId" clId="{8D9A7281-B444-467D-87AD-01C50AD2F41A}" dt="2023-06-20T01:07:16.987" v="51445" actId="20577"/>
        <pc:sldMkLst>
          <pc:docMk/>
          <pc:sldMk cId="583502492" sldId="1080"/>
        </pc:sldMkLst>
        <pc:spChg chg="mod">
          <ac:chgData name="Minchang Jang" userId="5d9bafdb3db22792" providerId="LiveId" clId="{8D9A7281-B444-467D-87AD-01C50AD2F41A}" dt="2023-06-20T01:02:40.659" v="51396" actId="20577"/>
          <ac:spMkLst>
            <pc:docMk/>
            <pc:sldMk cId="583502492" sldId="1080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0:43:23.015" v="50012" actId="6549"/>
          <ac:spMkLst>
            <pc:docMk/>
            <pc:sldMk cId="583502492" sldId="1080"/>
            <ac:spMk id="4" creationId="{1CF031F4-EA8F-D3E1-8A8C-CFBFD5A8AA77}"/>
          </ac:spMkLst>
        </pc:spChg>
        <pc:spChg chg="del">
          <ac:chgData name="Minchang Jang" userId="5d9bafdb3db22792" providerId="LiveId" clId="{8D9A7281-B444-467D-87AD-01C50AD2F41A}" dt="2023-06-20T00:41:40.825" v="49718" actId="478"/>
          <ac:spMkLst>
            <pc:docMk/>
            <pc:sldMk cId="583502492" sldId="1080"/>
            <ac:spMk id="6" creationId="{96DD30FA-D327-F89D-6BE7-E211BE6322DC}"/>
          </ac:spMkLst>
        </pc:spChg>
        <pc:spChg chg="add mod">
          <ac:chgData name="Minchang Jang" userId="5d9bafdb3db22792" providerId="LiveId" clId="{8D9A7281-B444-467D-87AD-01C50AD2F41A}" dt="2023-06-20T01:07:16.987" v="51445" actId="20577"/>
          <ac:spMkLst>
            <pc:docMk/>
            <pc:sldMk cId="583502492" sldId="1080"/>
            <ac:spMk id="7" creationId="{40E21643-955C-E25A-5713-0C0453DA8E67}"/>
          </ac:spMkLst>
        </pc:spChg>
      </pc:sldChg>
      <pc:sldChg chg="modSp add mod">
        <pc:chgData name="Minchang Jang" userId="5d9bafdb3db22792" providerId="LiveId" clId="{8D9A7281-B444-467D-87AD-01C50AD2F41A}" dt="2023-06-20T00:41:45.905" v="49720" actId="6549"/>
        <pc:sldMkLst>
          <pc:docMk/>
          <pc:sldMk cId="3544775877" sldId="1081"/>
        </pc:sldMkLst>
        <pc:spChg chg="mod">
          <ac:chgData name="Minchang Jang" userId="5d9bafdb3db22792" providerId="LiveId" clId="{8D9A7281-B444-467D-87AD-01C50AD2F41A}" dt="2023-06-20T00:41:45.905" v="49720" actId="6549"/>
          <ac:spMkLst>
            <pc:docMk/>
            <pc:sldMk cId="3544775877" sldId="1081"/>
            <ac:spMk id="2" creationId="{05EB6AD8-EBF0-5C20-CE5A-1F3F59D8BE70}"/>
          </ac:spMkLst>
        </pc:spChg>
      </pc:sldChg>
      <pc:sldChg chg="modSp add mod">
        <pc:chgData name="Minchang Jang" userId="5d9bafdb3db22792" providerId="LiveId" clId="{8D9A7281-B444-467D-87AD-01C50AD2F41A}" dt="2023-06-20T00:53:18.327" v="50533" actId="20577"/>
        <pc:sldMkLst>
          <pc:docMk/>
          <pc:sldMk cId="235414621" sldId="1082"/>
        </pc:sldMkLst>
        <pc:spChg chg="mod">
          <ac:chgData name="Minchang Jang" userId="5d9bafdb3db22792" providerId="LiveId" clId="{8D9A7281-B444-467D-87AD-01C50AD2F41A}" dt="2023-06-20T00:53:18.327" v="50533" actId="20577"/>
          <ac:spMkLst>
            <pc:docMk/>
            <pc:sldMk cId="235414621" sldId="1082"/>
            <ac:spMk id="2" creationId="{05EB6AD8-EBF0-5C20-CE5A-1F3F59D8BE70}"/>
          </ac:spMkLst>
        </pc:spChg>
      </pc:sldChg>
      <pc:sldChg chg="delSp modSp add mod">
        <pc:chgData name="Minchang Jang" userId="5d9bafdb3db22792" providerId="LiveId" clId="{8D9A7281-B444-467D-87AD-01C50AD2F41A}" dt="2023-06-20T00:55:49.126" v="51156" actId="20577"/>
        <pc:sldMkLst>
          <pc:docMk/>
          <pc:sldMk cId="3120523788" sldId="1083"/>
        </pc:sldMkLst>
        <pc:spChg chg="mod">
          <ac:chgData name="Minchang Jang" userId="5d9bafdb3db22792" providerId="LiveId" clId="{8D9A7281-B444-467D-87AD-01C50AD2F41A}" dt="2023-06-20T00:55:49.126" v="51156" actId="20577"/>
          <ac:spMkLst>
            <pc:docMk/>
            <pc:sldMk cId="3120523788" sldId="1083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0:53:05.583" v="50505" actId="20577"/>
          <ac:spMkLst>
            <pc:docMk/>
            <pc:sldMk cId="3120523788" sldId="1083"/>
            <ac:spMk id="4" creationId="{1CF031F4-EA8F-D3E1-8A8C-CFBFD5A8AA77}"/>
          </ac:spMkLst>
        </pc:spChg>
        <pc:spChg chg="del">
          <ac:chgData name="Minchang Jang" userId="5d9bafdb3db22792" providerId="LiveId" clId="{8D9A7281-B444-467D-87AD-01C50AD2F41A}" dt="2023-06-20T00:42:05.283" v="49751" actId="478"/>
          <ac:spMkLst>
            <pc:docMk/>
            <pc:sldMk cId="3120523788" sldId="1083"/>
            <ac:spMk id="6" creationId="{96DD30FA-D327-F89D-6BE7-E211BE6322DC}"/>
          </ac:spMkLst>
        </pc:spChg>
      </pc:sldChg>
      <pc:sldChg chg="addSp delSp modSp add mod">
        <pc:chgData name="Minchang Jang" userId="5d9bafdb3db22792" providerId="LiveId" clId="{8D9A7281-B444-467D-87AD-01C50AD2F41A}" dt="2023-06-20T01:28:51.990" v="52194" actId="1035"/>
        <pc:sldMkLst>
          <pc:docMk/>
          <pc:sldMk cId="358304601" sldId="1084"/>
        </pc:sldMkLst>
        <pc:spChg chg="mod">
          <ac:chgData name="Minchang Jang" userId="5d9bafdb3db22792" providerId="LiveId" clId="{8D9A7281-B444-467D-87AD-01C50AD2F41A}" dt="2023-06-20T01:28:07.304" v="52129" actId="20577"/>
          <ac:spMkLst>
            <pc:docMk/>
            <pc:sldMk cId="358304601" sldId="1084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1:17:03.063" v="51545" actId="20577"/>
          <ac:spMkLst>
            <pc:docMk/>
            <pc:sldMk cId="358304601" sldId="1084"/>
            <ac:spMk id="4" creationId="{1CF031F4-EA8F-D3E1-8A8C-CFBFD5A8AA77}"/>
          </ac:spMkLst>
        </pc:spChg>
        <pc:spChg chg="add del">
          <ac:chgData name="Minchang Jang" userId="5d9bafdb3db22792" providerId="LiveId" clId="{8D9A7281-B444-467D-87AD-01C50AD2F41A}" dt="2023-06-20T01:25:46.186" v="51862" actId="22"/>
          <ac:spMkLst>
            <pc:docMk/>
            <pc:sldMk cId="358304601" sldId="1084"/>
            <ac:spMk id="6" creationId="{7D0BE6D3-7905-60E2-6426-9628C595DF5B}"/>
          </ac:spMkLst>
        </pc:spChg>
        <pc:spChg chg="add mod">
          <ac:chgData name="Minchang Jang" userId="5d9bafdb3db22792" providerId="LiveId" clId="{8D9A7281-B444-467D-87AD-01C50AD2F41A}" dt="2023-06-20T01:28:51.990" v="52194" actId="1035"/>
          <ac:spMkLst>
            <pc:docMk/>
            <pc:sldMk cId="358304601" sldId="1084"/>
            <ac:spMk id="8" creationId="{30F5D84D-07F9-B648-7767-D6EA3003DAF4}"/>
          </ac:spMkLst>
        </pc:spChg>
      </pc:sldChg>
      <pc:sldChg chg="modSp add del mod">
        <pc:chgData name="Minchang Jang" userId="5d9bafdb3db22792" providerId="LiveId" clId="{8D9A7281-B444-467D-87AD-01C50AD2F41A}" dt="2023-06-20T00:43:18.339" v="50011" actId="47"/>
        <pc:sldMkLst>
          <pc:docMk/>
          <pc:sldMk cId="1511431896" sldId="1084"/>
        </pc:sldMkLst>
        <pc:spChg chg="mod">
          <ac:chgData name="Minchang Jang" userId="5d9bafdb3db22792" providerId="LiveId" clId="{8D9A7281-B444-467D-87AD-01C50AD2F41A}" dt="2023-06-20T00:43:16.288" v="50010" actId="6549"/>
          <ac:spMkLst>
            <pc:docMk/>
            <pc:sldMk cId="1511431896" sldId="1084"/>
            <ac:spMk id="2" creationId="{05EB6AD8-EBF0-5C20-CE5A-1F3F59D8BE70}"/>
          </ac:spMkLst>
        </pc:spChg>
      </pc:sldChg>
      <pc:sldChg chg="modSp add mod ord">
        <pc:chgData name="Minchang Jang" userId="5d9bafdb3db22792" providerId="LiveId" clId="{8D9A7281-B444-467D-87AD-01C50AD2F41A}" dt="2023-06-20T01:04:04.395" v="51426" actId="1036"/>
        <pc:sldMkLst>
          <pc:docMk/>
          <pc:sldMk cId="104213425" sldId="1085"/>
        </pc:sldMkLst>
        <pc:spChg chg="mod">
          <ac:chgData name="Minchang Jang" userId="5d9bafdb3db22792" providerId="LiveId" clId="{8D9A7281-B444-467D-87AD-01C50AD2F41A}" dt="2023-06-20T01:03:04.886" v="51408" actId="20577"/>
          <ac:spMkLst>
            <pc:docMk/>
            <pc:sldMk cId="104213425" sldId="1085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1:04:04.395" v="51426" actId="1036"/>
          <ac:spMkLst>
            <pc:docMk/>
            <pc:sldMk cId="104213425" sldId="1085"/>
            <ac:spMk id="7" creationId="{40E21643-955C-E25A-5713-0C0453DA8E67}"/>
          </ac:spMkLst>
        </pc:spChg>
      </pc:sldChg>
      <pc:sldChg chg="addSp modSp add mod">
        <pc:chgData name="Minchang Jang" userId="5d9bafdb3db22792" providerId="LiveId" clId="{8D9A7281-B444-467D-87AD-01C50AD2F41A}" dt="2023-06-20T01:16:32.809" v="51521" actId="1076"/>
        <pc:sldMkLst>
          <pc:docMk/>
          <pc:sldMk cId="1603801637" sldId="1086"/>
        </pc:sldMkLst>
        <pc:spChg chg="mod">
          <ac:chgData name="Minchang Jang" userId="5d9bafdb3db22792" providerId="LiveId" clId="{8D9A7281-B444-467D-87AD-01C50AD2F41A}" dt="2023-06-20T01:10:14.205" v="51511" actId="20577"/>
          <ac:spMkLst>
            <pc:docMk/>
            <pc:sldMk cId="1603801637" sldId="1086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1:14:05.533" v="51517" actId="1035"/>
          <ac:spMkLst>
            <pc:docMk/>
            <pc:sldMk cId="1603801637" sldId="1086"/>
            <ac:spMk id="7" creationId="{40E21643-955C-E25A-5713-0C0453DA8E67}"/>
          </ac:spMkLst>
        </pc:spChg>
        <pc:picChg chg="add mod">
          <ac:chgData name="Minchang Jang" userId="5d9bafdb3db22792" providerId="LiveId" clId="{8D9A7281-B444-467D-87AD-01C50AD2F41A}" dt="2023-06-20T01:16:32.809" v="51521" actId="1076"/>
          <ac:picMkLst>
            <pc:docMk/>
            <pc:sldMk cId="1603801637" sldId="1086"/>
            <ac:picMk id="6" creationId="{FCE68017-B759-9690-1C02-7E47EC0B8A1B}"/>
          </ac:picMkLst>
        </pc:picChg>
      </pc:sldChg>
      <pc:sldChg chg="modSp add mod">
        <pc:chgData name="Minchang Jang" userId="5d9bafdb3db22792" providerId="LiveId" clId="{8D9A7281-B444-467D-87AD-01C50AD2F41A}" dt="2023-06-20T01:28:43.846" v="52188" actId="1035"/>
        <pc:sldMkLst>
          <pc:docMk/>
          <pc:sldMk cId="3181773013" sldId="1087"/>
        </pc:sldMkLst>
        <pc:spChg chg="mod">
          <ac:chgData name="Minchang Jang" userId="5d9bafdb3db22792" providerId="LiveId" clId="{8D9A7281-B444-467D-87AD-01C50AD2F41A}" dt="2023-06-20T01:28:15.067" v="52146" actId="20577"/>
          <ac:spMkLst>
            <pc:docMk/>
            <pc:sldMk cId="3181773013" sldId="1087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1:28:43.846" v="52188" actId="1035"/>
          <ac:spMkLst>
            <pc:docMk/>
            <pc:sldMk cId="3181773013" sldId="1087"/>
            <ac:spMk id="8" creationId="{30F5D84D-07F9-B648-7767-D6EA3003DAF4}"/>
          </ac:spMkLst>
        </pc:spChg>
      </pc:sldChg>
      <pc:sldChg chg="modSp add del mod">
        <pc:chgData name="Minchang Jang" userId="5d9bafdb3db22792" providerId="LiveId" clId="{8D9A7281-B444-467D-87AD-01C50AD2F41A}" dt="2023-06-20T01:27:03.709" v="52045" actId="47"/>
        <pc:sldMkLst>
          <pc:docMk/>
          <pc:sldMk cId="891647489" sldId="1088"/>
        </pc:sldMkLst>
        <pc:spChg chg="mod">
          <ac:chgData name="Minchang Jang" userId="5d9bafdb3db22792" providerId="LiveId" clId="{8D9A7281-B444-467D-87AD-01C50AD2F41A}" dt="2023-06-20T01:27:01.832" v="52044" actId="6549"/>
          <ac:spMkLst>
            <pc:docMk/>
            <pc:sldMk cId="891647489" sldId="1088"/>
            <ac:spMk id="2" creationId="{0FFAE927-EA2A-0869-D97C-811B9B1CB0A8}"/>
          </ac:spMkLst>
        </pc:spChg>
      </pc:sldChg>
      <pc:sldChg chg="modSp add mod">
        <pc:chgData name="Minchang Jang" userId="5d9bafdb3db22792" providerId="LiveId" clId="{8D9A7281-B444-467D-87AD-01C50AD2F41A}" dt="2023-06-20T01:28:27.486" v="52182" actId="1076"/>
        <pc:sldMkLst>
          <pc:docMk/>
          <pc:sldMk cId="1398883240" sldId="1088"/>
        </pc:sldMkLst>
        <pc:spChg chg="mod">
          <ac:chgData name="Minchang Jang" userId="5d9bafdb3db22792" providerId="LiveId" clId="{8D9A7281-B444-467D-87AD-01C50AD2F41A}" dt="2023-06-20T01:28:25.148" v="52181" actId="20577"/>
          <ac:spMkLst>
            <pc:docMk/>
            <pc:sldMk cId="1398883240" sldId="1088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1:28:27.486" v="52182" actId="1076"/>
          <ac:spMkLst>
            <pc:docMk/>
            <pc:sldMk cId="1398883240" sldId="1088"/>
            <ac:spMk id="8" creationId="{30F5D84D-07F9-B648-7767-D6EA3003DAF4}"/>
          </ac:spMkLst>
        </pc:spChg>
      </pc:sldChg>
      <pc:sldChg chg="addSp delSp modSp add mod">
        <pc:chgData name="Minchang Jang" userId="5d9bafdb3db22792" providerId="LiveId" clId="{8D9A7281-B444-467D-87AD-01C50AD2F41A}" dt="2023-06-20T01:35:48.908" v="52370" actId="20577"/>
        <pc:sldMkLst>
          <pc:docMk/>
          <pc:sldMk cId="1186856900" sldId="1089"/>
        </pc:sldMkLst>
        <pc:spChg chg="mod">
          <ac:chgData name="Minchang Jang" userId="5d9bafdb3db22792" providerId="LiveId" clId="{8D9A7281-B444-467D-87AD-01C50AD2F41A}" dt="2023-06-20T01:35:13.232" v="52308" actId="20577"/>
          <ac:spMkLst>
            <pc:docMk/>
            <pc:sldMk cId="1186856900" sldId="1089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20T01:35:48.908" v="52370" actId="20577"/>
          <ac:spMkLst>
            <pc:docMk/>
            <pc:sldMk cId="1186856900" sldId="1089"/>
            <ac:spMk id="6" creationId="{DEA3767D-2A9A-D9F6-B7C3-EE099169632A}"/>
          </ac:spMkLst>
        </pc:spChg>
        <pc:spChg chg="del">
          <ac:chgData name="Minchang Jang" userId="5d9bafdb3db22792" providerId="LiveId" clId="{8D9A7281-B444-467D-87AD-01C50AD2F41A}" dt="2023-06-20T01:29:05.033" v="52196" actId="478"/>
          <ac:spMkLst>
            <pc:docMk/>
            <pc:sldMk cId="1186856900" sldId="1089"/>
            <ac:spMk id="8" creationId="{30F5D84D-07F9-B648-7767-D6EA3003DAF4}"/>
          </ac:spMkLst>
        </pc:spChg>
      </pc:sldChg>
      <pc:sldChg chg="modSp add mod">
        <pc:chgData name="Minchang Jang" userId="5d9bafdb3db22792" providerId="LiveId" clId="{8D9A7281-B444-467D-87AD-01C50AD2F41A}" dt="2023-06-20T01:36:05.892" v="52394" actId="20577"/>
        <pc:sldMkLst>
          <pc:docMk/>
          <pc:sldMk cId="1670458563" sldId="1090"/>
        </pc:sldMkLst>
        <pc:spChg chg="mod">
          <ac:chgData name="Minchang Jang" userId="5d9bafdb3db22792" providerId="LiveId" clId="{8D9A7281-B444-467D-87AD-01C50AD2F41A}" dt="2023-06-20T01:35:54.231" v="52373" actId="20577"/>
          <ac:spMkLst>
            <pc:docMk/>
            <pc:sldMk cId="1670458563" sldId="1090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1:36:05.892" v="52394" actId="20577"/>
          <ac:spMkLst>
            <pc:docMk/>
            <pc:sldMk cId="1670458563" sldId="1090"/>
            <ac:spMk id="6" creationId="{DEA3767D-2A9A-D9F6-B7C3-EE099169632A}"/>
          </ac:spMkLst>
        </pc:spChg>
      </pc:sldChg>
      <pc:sldChg chg="modSp add mod">
        <pc:chgData name="Minchang Jang" userId="5d9bafdb3db22792" providerId="LiveId" clId="{8D9A7281-B444-467D-87AD-01C50AD2F41A}" dt="2023-06-20T01:36:27.523" v="52415" actId="20577"/>
        <pc:sldMkLst>
          <pc:docMk/>
          <pc:sldMk cId="2169090270" sldId="1091"/>
        </pc:sldMkLst>
        <pc:spChg chg="mod">
          <ac:chgData name="Minchang Jang" userId="5d9bafdb3db22792" providerId="LiveId" clId="{8D9A7281-B444-467D-87AD-01C50AD2F41A}" dt="2023-06-20T01:35:56.415" v="52374" actId="20577"/>
          <ac:spMkLst>
            <pc:docMk/>
            <pc:sldMk cId="2169090270" sldId="1091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1:36:27.523" v="52415" actId="20577"/>
          <ac:spMkLst>
            <pc:docMk/>
            <pc:sldMk cId="2169090270" sldId="1091"/>
            <ac:spMk id="6" creationId="{DEA3767D-2A9A-D9F6-B7C3-EE099169632A}"/>
          </ac:spMkLst>
        </pc:spChg>
      </pc:sldChg>
      <pc:sldChg chg="modSp add mod">
        <pc:chgData name="Minchang Jang" userId="5d9bafdb3db22792" providerId="LiveId" clId="{8D9A7281-B444-467D-87AD-01C50AD2F41A}" dt="2023-06-20T01:41:36.305" v="52638" actId="20577"/>
        <pc:sldMkLst>
          <pc:docMk/>
          <pc:sldMk cId="3439556262" sldId="1092"/>
        </pc:sldMkLst>
        <pc:spChg chg="mod">
          <ac:chgData name="Minchang Jang" userId="5d9bafdb3db22792" providerId="LiveId" clId="{8D9A7281-B444-467D-87AD-01C50AD2F41A}" dt="2023-06-20T01:41:07.707" v="52574" actId="20577"/>
          <ac:spMkLst>
            <pc:docMk/>
            <pc:sldMk cId="3439556262" sldId="1092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1:41:36.305" v="52638" actId="20577"/>
          <ac:spMkLst>
            <pc:docMk/>
            <pc:sldMk cId="3439556262" sldId="1092"/>
            <ac:spMk id="6" creationId="{DEA3767D-2A9A-D9F6-B7C3-EE099169632A}"/>
          </ac:spMkLst>
        </pc:spChg>
      </pc:sldChg>
      <pc:sldMasterChg chg="modSp mod modSldLayout">
        <pc:chgData name="Minchang Jang" userId="5d9bafdb3db22792" providerId="LiveId" clId="{8D9A7281-B444-467D-87AD-01C50AD2F41A}" dt="2023-06-17T06:03:55.121" v="24792" actId="113"/>
        <pc:sldMasterMkLst>
          <pc:docMk/>
          <pc:sldMasterMk cId="2894420408" sldId="2147483660"/>
        </pc:sldMasterMkLst>
        <pc:spChg chg="mod">
          <ac:chgData name="Minchang Jang" userId="5d9bafdb3db22792" providerId="LiveId" clId="{8D9A7281-B444-467D-87AD-01C50AD2F41A}" dt="2023-06-17T06:03:55.121" v="24792" actId="113"/>
          <ac:spMkLst>
            <pc:docMk/>
            <pc:sldMasterMk cId="2894420408" sldId="2147483660"/>
            <ac:spMk id="2" creationId="{00000000-0000-0000-0000-000000000000}"/>
          </ac:spMkLst>
        </pc:spChg>
        <pc:spChg chg="mod">
          <ac:chgData name="Minchang Jang" userId="5d9bafdb3db22792" providerId="LiveId" clId="{8D9A7281-B444-467D-87AD-01C50AD2F41A}" dt="2023-06-16T12:54:47.171" v="20130" actId="14100"/>
          <ac:spMkLst>
            <pc:docMk/>
            <pc:sldMasterMk cId="2894420408" sldId="2147483660"/>
            <ac:spMk id="3" creationId="{00000000-0000-0000-0000-000000000000}"/>
          </ac:spMkLst>
        </pc:spChg>
        <pc:sldLayoutChg chg="modSp mod">
          <pc:chgData name="Minchang Jang" userId="5d9bafdb3db22792" providerId="LiveId" clId="{8D9A7281-B444-467D-87AD-01C50AD2F41A}" dt="2023-06-17T06:03:51.851" v="24791" actId="113"/>
          <pc:sldLayoutMkLst>
            <pc:docMk/>
            <pc:sldMasterMk cId="2894420408" sldId="2147483660"/>
            <pc:sldLayoutMk cId="987692967" sldId="2147483662"/>
          </pc:sldLayoutMkLst>
          <pc:spChg chg="mod">
            <ac:chgData name="Minchang Jang" userId="5d9bafdb3db22792" providerId="LiveId" clId="{8D9A7281-B444-467D-87AD-01C50AD2F41A}" dt="2023-06-16T12:55:44.264" v="20134" actId="1076"/>
            <ac:spMkLst>
              <pc:docMk/>
              <pc:sldMasterMk cId="2894420408" sldId="2147483660"/>
              <pc:sldLayoutMk cId="987692967" sldId="2147483662"/>
              <ac:spMk id="3" creationId="{00000000-0000-0000-0000-000000000000}"/>
            </ac:spMkLst>
          </pc:spChg>
          <pc:spChg chg="mod">
            <ac:chgData name="Minchang Jang" userId="5d9bafdb3db22792" providerId="LiveId" clId="{8D9A7281-B444-467D-87AD-01C50AD2F41A}" dt="2023-06-17T06:03:51.851" v="24791" actId="113"/>
            <ac:spMkLst>
              <pc:docMk/>
              <pc:sldMasterMk cId="2894420408" sldId="2147483660"/>
              <pc:sldLayoutMk cId="987692967" sldId="2147483662"/>
              <ac:spMk id="7" creationId="{CA06F3B3-F8E6-1FA4-465E-B152A3E3A1C3}"/>
            </ac:spMkLst>
          </pc:sp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05:43:13.96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890 1 24575,'-890'0'-1365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05:44:20.3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66 24575,'31'0'0,"20"1"0,1-2 0,-1-2 0,63-13 0,-65 4 0,-9 2 0,1 2 0,1 1 0,59-2 0,-59 9 0,0 1 0,1 2 0,66 14 0,-70-9-98,-10-2-324,0 2-1,47 18 1,-57-17-6404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05:44:26.9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163 0 24575,'6'4'0,"-1"0"0,1 0 0,-1-1 0,1 0 0,0 0 0,0 0 0,1-1 0,-1 0 0,8 1 0,37 16 0,-43-14 0,33 21 0,-39-25 0,-1 0 0,1-1 0,-1 1 0,0 1 0,1-1 0,-1 0 0,0 0 0,0 0 0,0 1 0,0-1 0,0 0 0,0 1 0,0-1 0,0 1 0,-1-1 0,1 1 0,0-1 0,-1 1 0,0 0 0,1-1 0,-1 4 0,0-4 0,-1 0 0,0 0 0,0 0 0,0 0 0,0 0 0,0 0 0,0 0 0,0 0 0,0 0 0,-1 0 0,1 0 0,0-1 0,0 1 0,-1 0 0,1-1 0,0 1 0,-1-1 0,1 0 0,-1 1 0,1-1 0,-1 0 0,1 0 0,-2 0 0,-42 2 0,37-2 0,-6-1 0,1 0 0,-1-1 0,0-1 0,-12-4 0,-36-5 0,60 12 0,0-1 0,0 1 0,0 0 0,0 0 0,0 0 0,0 0 0,-1 1 0,1-1 0,0 0 0,0 1 0,-3 1 0,5-2 0,-1 0 0,1 1 0,-1-1 0,1 1 0,0-1 0,-1 0 0,1 1 0,-1-1 0,1 1 0,0-1 0,0 1 0,-1-1 0,1 1 0,0-1 0,0 1 0,0-1 0,0 1 0,-1-1 0,1 1 0,0-1 0,0 1 0,0-1 0,0 1 0,0-1 0,0 1 0,0-1 0,0 1 0,1 0 0,1 5 0,0-1 0,1 1 0,0-1 0,0 1 0,1-1 0,4 6 0,11 19 0,-19-29 0,0 0 0,0 0 0,0 0 0,0 0 0,0 0 0,0 0 0,0 0 0,-1 0 0,1 0 0,0 0 0,-1 0 0,1 0 0,0 0 0,-1 0 0,1 0 0,-1 0 0,0-1 0,1 1 0,-1 0 0,0 0 0,1-1 0,-1 1 0,0 0 0,0-1 0,1 1 0,-1-1 0,0 1 0,0-1 0,0 1 0,0-1 0,0 1 0,0-1 0,0 0 0,0 0 0,0 0 0,0 1 0,0-1 0,0 0 0,0 0 0,0 0 0,0 0 0,0-1 0,0 1 0,-1 0 0,-4 0 0,0-1 0,0 1 0,0-1 0,0 0 0,0-1 0,-6-2 0,8 3 7,1-1 0,0 0 0,0 0 0,0 0 0,0 0 1,1 0-1,-1-1 0,1 1 0,-1-1 0,1 0 0,0 1 0,0-1 0,0 0 0,0 0 0,0-1 0,-1-4 0,0-1-304,0-1 0,1 1 0,0 0 0,-1-19 0,2 0-6529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5:56:21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52 24575,'1'-2'0,"-1"1"0,1 0 0,0-1 0,-1 1 0,1 0 0,0-1 0,0 1 0,0 0 0,0 0 0,0 0 0,0 0 0,0 0 0,0 0 0,0 0 0,1 0 0,-1 0 0,0 0 0,1 1 0,-1-1 0,0 0 0,1 1 0,-1-1 0,1 1 0,-1 0 0,1-1 0,-1 1 0,3 0 0,49-6 0,-47 6 0,452-4 0,-235 7 0,-200-4 0,0-1 0,31-7 0,-14 2 0,-31 7-136,1 0-1,0 0 1,-1 1-1,1 0 1,-1 0-1,1 1 1,-1 0-1,0 1 0,18 7 1,-9 0-6690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969940-48AE-4792-A3AF-1092A27A4FDD}" type="datetimeFigureOut">
              <a:rPr lang="ko-KR" altLang="en-US" smtClean="0"/>
              <a:t>2025-02-19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382E14-384A-4D50-B78B-BF8D9EE371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595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82E14-384A-4D50-B78B-BF8D9EE371DA}" type="slidenum">
              <a:rPr lang="ko-KR" altLang="en-US" smtClean="0"/>
              <a:t>337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52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64633DE-E229-0D9F-2B67-909A0C6F77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9376E9C-F668-FD1F-863F-0D12C08939C5}"/>
              </a:ext>
            </a:extLst>
          </p:cNvPr>
          <p:cNvSpPr txBox="1">
            <a:spLocks/>
          </p:cNvSpPr>
          <p:nvPr userDrawn="1"/>
        </p:nvSpPr>
        <p:spPr>
          <a:xfrm>
            <a:off x="203200" y="1122363"/>
            <a:ext cx="8737600" cy="2387600"/>
          </a:xfrm>
          <a:prstGeom prst="rect">
            <a:avLst/>
          </a:prstGeom>
        </p:spPr>
        <p:txBody>
          <a:bodyPr anchor="b" anchorCtr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6000">
                <a:latin typeface="+mj-ea"/>
              </a:rPr>
              <a:t>주제목</a:t>
            </a: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440C0EE6-0C99-FE35-AAD9-70FB52CE814B}"/>
              </a:ext>
            </a:extLst>
          </p:cNvPr>
          <p:cNvSpPr txBox="1">
            <a:spLocks/>
          </p:cNvSpPr>
          <p:nvPr userDrawn="1"/>
        </p:nvSpPr>
        <p:spPr>
          <a:xfrm>
            <a:off x="1143000" y="5496318"/>
            <a:ext cx="6858000" cy="8935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>
                <a:latin typeface="+mj-ea"/>
                <a:ea typeface="+mj-ea"/>
              </a:rPr>
              <a:t>장민창</a:t>
            </a:r>
            <a:endParaRPr lang="en-US" altLang="ko-KR">
              <a:latin typeface="+mj-ea"/>
              <a:ea typeface="+mj-ea"/>
            </a:endParaRPr>
          </a:p>
          <a:p>
            <a:pPr marL="0" indent="0" algn="ctr">
              <a:buNone/>
            </a:pPr>
            <a:r>
              <a:rPr lang="en-US" altLang="ko-KR">
                <a:latin typeface="+mj-ea"/>
                <a:ea typeface="+mj-ea"/>
              </a:rPr>
              <a:t>mcjang@hucloud.co.kr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92400F-A894-B3CF-AA5D-9D7D0D49105A}"/>
              </a:ext>
            </a:extLst>
          </p:cNvPr>
          <p:cNvSpPr/>
          <p:nvPr userDrawn="1"/>
        </p:nvSpPr>
        <p:spPr>
          <a:xfrm>
            <a:off x="73891" y="3447319"/>
            <a:ext cx="9023932" cy="6264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24CAD72D-CAEC-95D0-9C1E-8788AF7AD2E3}"/>
              </a:ext>
            </a:extLst>
          </p:cNvPr>
          <p:cNvSpPr txBox="1">
            <a:spLocks/>
          </p:cNvSpPr>
          <p:nvPr userDrawn="1"/>
        </p:nvSpPr>
        <p:spPr>
          <a:xfrm>
            <a:off x="1143000" y="3602036"/>
            <a:ext cx="6858000" cy="17984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>
                <a:latin typeface="+mj-ea"/>
                <a:ea typeface="+mj-ea"/>
              </a:rPr>
              <a:t>부제목</a:t>
            </a:r>
          </a:p>
        </p:txBody>
      </p:sp>
    </p:spTree>
    <p:extLst>
      <p:ext uri="{BB962C8B-B14F-4D97-AF65-F5344CB8AC3E}">
        <p14:creationId xmlns:p14="http://schemas.microsoft.com/office/powerpoint/2010/main" val="1572445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019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36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1201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48382"/>
            <a:ext cx="7886700" cy="558511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8312"/>
            <a:ext cx="8593200" cy="5479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9978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143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4">
            <a:extLst>
              <a:ext uri="{FF2B5EF4-FFF2-40B4-BE49-F238E27FC236}">
                <a16:creationId xmlns:a16="http://schemas.microsoft.com/office/drawing/2014/main" id="{C5558559-C34F-403B-6786-74092EB86F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308" y="3492258"/>
            <a:ext cx="9008515" cy="1235641"/>
          </a:xfrm>
          <a:prstGeom prst="rect">
            <a:avLst/>
          </a:prstGeom>
        </p:spPr>
        <p:txBody>
          <a:bodyPr anchor="b" anchorCtr="0"/>
          <a:lstStyle>
            <a:lvl1pPr marL="0" indent="0" algn="l">
              <a:buNone/>
              <a:defRPr sz="4000" b="1"/>
            </a:lvl1pPr>
            <a:lvl4pPr marL="1371600" indent="0">
              <a:buNone/>
              <a:defRPr/>
            </a:lvl4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F1A7445-EC18-9DEA-559B-94D8F60D10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861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A7786F0-73DB-C338-46B1-C5672B3E60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E068B59-1E1D-84B5-B546-8BDA9E9BE4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-110086"/>
            <a:ext cx="8737600" cy="2387600"/>
          </a:xfrm>
          <a:prstGeom prst="rect">
            <a:avLst/>
          </a:prstGeom>
        </p:spPr>
        <p:txBody>
          <a:bodyPr anchor="b" anchorCtr="0"/>
          <a:lstStyle>
            <a:lvl1pPr>
              <a:defRPr sz="4800"/>
            </a:lvl1pPr>
          </a:lstStyle>
          <a:p>
            <a:pPr algn="l"/>
            <a:r>
              <a:rPr lang="ko-KR" altLang="en-US" b="1">
                <a:latin typeface="+mj-ea"/>
              </a:rPr>
              <a:t>제목</a:t>
            </a:r>
            <a:endParaRPr lang="ko-KR" altLang="en-US" dirty="0">
              <a:latin typeface="+mj-ea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36C1E517-1BF2-97D6-40D9-7B8D8C038C8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82800" y="2449100"/>
            <a:ext cx="6858000" cy="4049142"/>
          </a:xfrm>
          <a:prstGeom prst="rect">
            <a:avLst/>
          </a:prstGeom>
        </p:spPr>
        <p:txBody>
          <a:bodyPr>
            <a:noAutofit/>
          </a:bodyPr>
          <a:lstStyle/>
          <a:p>
            <a:pPr marL="514350" indent="-514350" algn="r">
              <a:buAutoNum type="arabicPeriod"/>
            </a:pPr>
            <a:r>
              <a:rPr lang="ko-KR" altLang="en-US">
                <a:latin typeface="+mj-ea"/>
                <a:ea typeface="+mj-ea"/>
              </a:rPr>
              <a:t>목차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0806CB-D815-7B09-6EB0-0E6FAF9870CC}"/>
              </a:ext>
            </a:extLst>
          </p:cNvPr>
          <p:cNvSpPr/>
          <p:nvPr userDrawn="1"/>
        </p:nvSpPr>
        <p:spPr>
          <a:xfrm>
            <a:off x="73891" y="2294382"/>
            <a:ext cx="9023932" cy="6264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4">
            <a:extLst>
              <a:ext uri="{FF2B5EF4-FFF2-40B4-BE49-F238E27FC236}">
                <a16:creationId xmlns:a16="http://schemas.microsoft.com/office/drawing/2014/main" id="{245F1F44-1AA8-1084-354D-2EE256EEC528}"/>
              </a:ext>
            </a:extLst>
          </p:cNvPr>
          <p:cNvSpPr txBox="1">
            <a:spLocks/>
          </p:cNvSpPr>
          <p:nvPr userDrawn="1"/>
        </p:nvSpPr>
        <p:spPr>
          <a:xfrm>
            <a:off x="7079049" y="648574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0D7398-607C-407A-8D67-83D151584F5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41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F1A7445-EC18-9DEA-559B-94D8F60D10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D354038-60D2-FA52-6C0E-C2C8079A75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4051263"/>
            <a:ext cx="8737600" cy="67663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l"/>
            <a:r>
              <a:rPr lang="en-US" altLang="ko-KR" sz="4000" b="1">
                <a:latin typeface="+mj-ea"/>
              </a:rPr>
              <a:t>1. </a:t>
            </a:r>
            <a:r>
              <a:rPr lang="ko-KR" altLang="en-US" sz="4000" b="1">
                <a:latin typeface="+mj-ea"/>
              </a:rPr>
              <a:t>주제</a:t>
            </a:r>
            <a:endParaRPr lang="ko-KR" altLang="en-US" sz="40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12263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00" y="1249200"/>
            <a:ext cx="8593200" cy="54778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5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70426" y="6485744"/>
            <a:ext cx="2057400" cy="365125"/>
          </a:xfrm>
        </p:spPr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CA06F3B3-F8E6-1FA4-465E-B152A3E3A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48" y="200535"/>
            <a:ext cx="8833104" cy="604138"/>
          </a:xfrm>
          <a:prstGeom prst="rect">
            <a:avLst/>
          </a:prstGeom>
        </p:spPr>
        <p:txBody>
          <a:bodyPr/>
          <a:lstStyle>
            <a:lvl1pPr>
              <a:defRPr sz="36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93F961-05B8-48DF-B628-A54B3B6FA5E0}"/>
              </a:ext>
            </a:extLst>
          </p:cNvPr>
          <p:cNvSpPr/>
          <p:nvPr userDrawn="1"/>
        </p:nvSpPr>
        <p:spPr>
          <a:xfrm>
            <a:off x="73891" y="986281"/>
            <a:ext cx="9023932" cy="626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692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79049" y="6485744"/>
            <a:ext cx="2057400" cy="365125"/>
          </a:xfrm>
        </p:spPr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701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880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48382"/>
            <a:ext cx="7886700" cy="558511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665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523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48382"/>
            <a:ext cx="7886700" cy="558511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921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79047" y="648574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42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62" r:id="rId4"/>
    <p:sldLayoutId id="2147483661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5" r:id="rId1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pn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5.png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4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4.xml"/></Relationships>
</file>

<file path=ppt/slides/_rels/slide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4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/Relationships>
</file>

<file path=ppt/slides/_rels/slide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/Relationships>
</file>

<file path=ppt/slides/_rels/slide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/Relationships>
</file>

<file path=ppt/slides/_rels/slide5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4.xml"/></Relationships>
</file>

<file path=ppt/slides/_rels/slide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.xml"/><Relationship Id="rId5" Type="http://schemas.openxmlformats.org/officeDocument/2006/relationships/image" Target="../media/image78.png"/><Relationship Id="rId4" Type="http://schemas.openxmlformats.org/officeDocument/2006/relationships/customXml" Target="../ink/ink1.xml"/><Relationship Id="rId9" Type="http://schemas.openxmlformats.org/officeDocument/2006/relationships/image" Target="../media/image80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1122363"/>
            <a:ext cx="8737600" cy="2387600"/>
          </a:xfrm>
        </p:spPr>
        <p:txBody>
          <a:bodyPr/>
          <a:lstStyle/>
          <a:p>
            <a:r>
              <a:rPr lang="en-US" altLang="ko-KR">
                <a:latin typeface="+mj-ea"/>
              </a:rPr>
              <a:t>Java Programming</a:t>
            </a:r>
            <a:endParaRPr lang="ko-KR" altLang="en-US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8E3540-D5C2-977C-EFA0-E09A24C5D6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2883707"/>
          </a:xfrm>
        </p:spPr>
        <p:txBody>
          <a:bodyPr>
            <a:normAutofit/>
          </a:bodyPr>
          <a:lstStyle/>
          <a:p>
            <a:r>
              <a:rPr lang="en-US" altLang="ko-KR" sz="3000">
                <a:latin typeface="+mj-ea"/>
                <a:ea typeface="+mj-ea"/>
              </a:rPr>
              <a:t>Basic and Advanced</a:t>
            </a:r>
            <a:endParaRPr lang="en-US" altLang="ko-KR" sz="3200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장 민 창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 sz="2000">
                <a:latin typeface="+mj-ea"/>
                <a:ea typeface="+mj-ea"/>
              </a:rPr>
              <a:t>codemakers.kr@gmail.com</a:t>
            </a:r>
          </a:p>
          <a:p>
            <a:r>
              <a:rPr lang="en-US" altLang="ko-KR" sz="2000">
                <a:latin typeface="+mj-ea"/>
                <a:ea typeface="+mj-ea"/>
              </a:rPr>
              <a:t>github.com/CodeMakers-KR/kt-ds-University-25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7380DC-F3E6-89A5-3D07-7218CB5F3483}"/>
              </a:ext>
            </a:extLst>
          </p:cNvPr>
          <p:cNvSpPr/>
          <p:nvPr/>
        </p:nvSpPr>
        <p:spPr>
          <a:xfrm>
            <a:off x="73891" y="3447319"/>
            <a:ext cx="9023932" cy="6264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D3F32A-7348-7DF9-202C-EB5A33E04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948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C:\dev_program</a:t>
            </a:r>
            <a:r>
              <a:rPr lang="ko-KR" altLang="en-US">
                <a:latin typeface="+mj-ea"/>
                <a:ea typeface="+mj-ea"/>
              </a:rPr>
              <a:t> 에 복사 후 압축 풀기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81BF88-CD2A-5B01-E0B6-2EE962CF3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48" y="1824733"/>
            <a:ext cx="7983064" cy="291505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A4E5B0-A880-C4FF-67CC-D71AACF56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03893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산술연산자 </a:t>
            </a:r>
            <a:r>
              <a:rPr lang="en-US" altLang="ko-KR">
                <a:latin typeface="+mj-ea"/>
                <a:ea typeface="+mj-ea"/>
              </a:rPr>
              <a:t>– </a:t>
            </a:r>
            <a:r>
              <a:rPr lang="ko-KR" altLang="en-US">
                <a:latin typeface="+mj-ea"/>
                <a:ea typeface="+mj-ea"/>
              </a:rPr>
              <a:t>스스로에게 연산하기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위의 코드는 아래 코드와 완전하게 일치하는 코드입니다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BB81256-F589-4AAC-A5B6-D7C9A52AF5CE}"/>
              </a:ext>
            </a:extLst>
          </p:cNvPr>
          <p:cNvSpPr txBox="1"/>
          <p:nvPr/>
        </p:nvSpPr>
        <p:spPr>
          <a:xfrm>
            <a:off x="533399" y="1683380"/>
            <a:ext cx="79226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E02AF8-8BEB-E837-638A-B6FB791F4A70}"/>
              </a:ext>
            </a:extLst>
          </p:cNvPr>
          <p:cNvSpPr txBox="1"/>
          <p:nvPr/>
        </p:nvSpPr>
        <p:spPr>
          <a:xfrm>
            <a:off x="533398" y="4050297"/>
            <a:ext cx="70256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1010E5-F056-BB3C-0F20-4AC74E7F9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21221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산술연산자 </a:t>
            </a:r>
            <a:r>
              <a:rPr lang="en-US" altLang="ko-KR">
                <a:latin typeface="+mj-ea"/>
                <a:ea typeface="+mj-ea"/>
              </a:rPr>
              <a:t>– </a:t>
            </a:r>
            <a:r>
              <a:rPr lang="ko-KR" altLang="en-US">
                <a:latin typeface="+mj-ea"/>
                <a:ea typeface="+mj-ea"/>
              </a:rPr>
              <a:t>스스로에게 연산하기를 짧은 연산자로 하기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BB81256-F589-4AAC-A5B6-D7C9A52AF5CE}"/>
              </a:ext>
            </a:extLst>
          </p:cNvPr>
          <p:cNvSpPr txBox="1"/>
          <p:nvPr/>
        </p:nvSpPr>
        <p:spPr>
          <a:xfrm>
            <a:off x="533399" y="1683380"/>
            <a:ext cx="792262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pt-BR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pt-BR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pt-BR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 = num + 2;</a:t>
            </a:r>
            <a:endParaRPr lang="pt-BR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-= </a:t>
            </a:r>
            <a:r>
              <a:rPr lang="pt-BR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pt-BR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 = num - 2;</a:t>
            </a:r>
            <a:endParaRPr lang="pt-BR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*= </a:t>
            </a:r>
            <a:r>
              <a:rPr lang="pt-BR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pt-BR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 = num * 2;</a:t>
            </a:r>
            <a:endParaRPr lang="pt-BR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/= </a:t>
            </a:r>
            <a:r>
              <a:rPr lang="pt-BR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pt-BR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 = num / 2;</a:t>
            </a:r>
            <a:endParaRPr lang="pt-BR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%= </a:t>
            </a:r>
            <a:r>
              <a:rPr lang="pt-BR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pt-BR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 = num % 2;</a:t>
            </a:r>
            <a:endParaRPr lang="pt-BR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B76B54-296E-0594-F9CA-49DCF51C1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4645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산술연산자 </a:t>
            </a:r>
            <a:r>
              <a:rPr lang="en-US" altLang="ko-KR">
                <a:latin typeface="+mj-ea"/>
                <a:ea typeface="+mj-ea"/>
              </a:rPr>
              <a:t>– </a:t>
            </a:r>
            <a:r>
              <a:rPr lang="ko-KR" altLang="en-US">
                <a:latin typeface="+mj-ea"/>
                <a:ea typeface="+mj-ea"/>
              </a:rPr>
              <a:t>스스로에게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을 더하거나 뺄 때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아래처럼 줄일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단 </a:t>
            </a:r>
            <a:r>
              <a:rPr lang="en-US" altLang="ko-KR">
                <a:latin typeface="+mj-ea"/>
                <a:ea typeface="+mj-ea"/>
              </a:rPr>
              <a:t>++, -- </a:t>
            </a:r>
            <a:r>
              <a:rPr lang="ko-KR" altLang="en-US">
                <a:latin typeface="+mj-ea"/>
                <a:ea typeface="+mj-ea"/>
              </a:rPr>
              <a:t>연산자는 위치에 따라 선</a:t>
            </a:r>
            <a:r>
              <a:rPr lang="en-US" altLang="ko-KR">
                <a:latin typeface="+mj-ea"/>
                <a:ea typeface="+mj-ea"/>
              </a:rPr>
              <a:t>/</a:t>
            </a:r>
            <a:r>
              <a:rPr lang="ko-KR" altLang="en-US">
                <a:latin typeface="+mj-ea"/>
                <a:ea typeface="+mj-ea"/>
              </a:rPr>
              <a:t>후 수행 처리를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BB81256-F589-4AAC-A5B6-D7C9A52AF5CE}"/>
              </a:ext>
            </a:extLst>
          </p:cNvPr>
          <p:cNvSpPr txBox="1"/>
          <p:nvPr/>
        </p:nvSpPr>
        <p:spPr>
          <a:xfrm>
            <a:off x="533399" y="1683380"/>
            <a:ext cx="79226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03E35C-8963-D153-B646-9214ABB47804}"/>
              </a:ext>
            </a:extLst>
          </p:cNvPr>
          <p:cNvSpPr txBox="1"/>
          <p:nvPr/>
        </p:nvSpPr>
        <p:spPr>
          <a:xfrm>
            <a:off x="533399" y="3697292"/>
            <a:ext cx="64160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955A22-D12D-4A95-9477-D29A0A593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4272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++, -- </a:t>
            </a:r>
            <a:r>
              <a:rPr lang="ko-KR" altLang="en-US">
                <a:latin typeface="+mj-ea"/>
                <a:ea typeface="+mj-ea"/>
              </a:rPr>
              <a:t>는 위치에 따라 증감을 먼저 하거나 나중에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BB81256-F589-4AAC-A5B6-D7C9A52AF5CE}"/>
              </a:ext>
            </a:extLst>
          </p:cNvPr>
          <p:cNvSpPr txBox="1"/>
          <p:nvPr/>
        </p:nvSpPr>
        <p:spPr>
          <a:xfrm>
            <a:off x="533399" y="1683380"/>
            <a:ext cx="792262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을 먼저 출력한 다음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더하기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을 먼저 더한 다음 출력하기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11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28B93-17C7-87FC-057B-1B2CA6470D60}"/>
              </a:ext>
            </a:extLst>
          </p:cNvPr>
          <p:cNvSpPr txBox="1"/>
          <p:nvPr/>
        </p:nvSpPr>
        <p:spPr>
          <a:xfrm>
            <a:off x="533399" y="4177420"/>
            <a:ext cx="7478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을 먼저 출력한 다음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빼기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을 먼저 뺀 다음 출력하기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(--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9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D3F9D994-6DD0-FBDA-56B9-F4C999166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98632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산술 연산자 연습 문제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A27E564-D6F8-E43F-951F-DD6B050B12F5}"/>
              </a:ext>
            </a:extLst>
          </p:cNvPr>
          <p:cNvSpPr txBox="1"/>
          <p:nvPr/>
        </p:nvSpPr>
        <p:spPr>
          <a:xfrm>
            <a:off x="542107" y="1608587"/>
            <a:ext cx="832566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ArtithmaticProblem1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minutes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seconds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산술연산자를 이용해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minutes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seconds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값을 초로 변환해 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time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변수에 할당하고 출력해보세요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57C207-DB20-9BB9-A244-B38613A16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93716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산술 연산자 연습 문제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A27E564-D6F8-E43F-951F-DD6B050B12F5}"/>
              </a:ext>
            </a:extLst>
          </p:cNvPr>
          <p:cNvSpPr txBox="1"/>
          <p:nvPr/>
        </p:nvSpPr>
        <p:spPr>
          <a:xfrm>
            <a:off x="542107" y="1608587"/>
            <a:ext cx="832566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ArtithmaticProblem2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processTime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145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minutes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seconds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산술 연산자를 이용해 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processTime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을 분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(Minute),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(Second)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 구한다음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minutes, seconds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변수에 할당하고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출력해보세요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32A6E3-D0F5-7D53-CC34-1542A0240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73831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산술 연산자 연습 문제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A27E564-D6F8-E43F-951F-DD6B050B12F5}"/>
              </a:ext>
            </a:extLst>
          </p:cNvPr>
          <p:cNvSpPr txBox="1"/>
          <p:nvPr/>
        </p:nvSpPr>
        <p:spPr>
          <a:xfrm>
            <a:off x="542107" y="1608587"/>
            <a:ext cx="832566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ArtithmaticProblem3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celsius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fahrenheit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섭씨온도를 나타내는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celsius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변수와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화씨온도를 나타내는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fahrenheit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변수가 있습니다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celsius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변수에는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30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 할당되어 있습니다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섭씨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도를 화씨온도로 변경하면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화씨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86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도가 됩니다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섭씨온도를 화씨온도로 변경해 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fahrenheit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변수에 할당하고 출력해보세요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변경공식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섭씨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× 9/5) + 32 =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화씨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F3C199-B06E-D662-6FF9-89F462760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31878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가 지원하는 연산자의 종류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비교 연산자</a:t>
            </a:r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13BBC8D4-5A66-008E-C631-DBBF774F1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46" y="1964783"/>
            <a:ext cx="6965018" cy="237208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43530F-B974-C0E7-67D7-4A13B21B6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94111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비교연산자는 값과 값을 비교할 때 사용되며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그 결과는 항상 불린</a:t>
            </a:r>
            <a:r>
              <a:rPr lang="en-US" altLang="ko-KR">
                <a:latin typeface="+mj-ea"/>
                <a:ea typeface="+mj-ea"/>
              </a:rPr>
              <a:t>(boolean) </a:t>
            </a:r>
            <a:r>
              <a:rPr lang="ko-KR" altLang="en-US">
                <a:latin typeface="+mj-ea"/>
                <a:ea typeface="+mj-ea"/>
              </a:rPr>
              <a:t>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89E9413-4736-E8A4-5272-E413C90DA69A}"/>
              </a:ext>
            </a:extLst>
          </p:cNvPr>
          <p:cNvSpPr txBox="1"/>
          <p:nvPr/>
        </p:nvSpPr>
        <p:spPr>
          <a:xfrm>
            <a:off x="479541" y="2056686"/>
            <a:ext cx="8488681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isEquals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isNum1GreaterThanNum2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isNum1GreaterOrEqualsThanNum2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isNum1LessThanNum2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isNum1LessOrEqualsThanNum2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isNotEquals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isEquals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isNum1GreaterThanNum2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isNum1GreaterOrEqualsThanNum2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isNum1LessThanNum2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isNum1LessOrEqualsThanNum2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isNotEquals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4E2E52-17C8-8B87-A82F-E13FD9839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61809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아래와 같은 비교는 할 수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7008762-5F90-D782-E155-B6F6EA55F1F5}"/>
              </a:ext>
            </a:extLst>
          </p:cNvPr>
          <p:cNvSpPr txBox="1"/>
          <p:nvPr/>
        </p:nvSpPr>
        <p:spPr>
          <a:xfrm>
            <a:off x="542107" y="1653884"/>
            <a:ext cx="691242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isGreaterThanAll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459629-D7CA-4D02-2CA9-07871CF5948A}"/>
              </a:ext>
            </a:extLst>
          </p:cNvPr>
          <p:cNvSpPr/>
          <p:nvPr/>
        </p:nvSpPr>
        <p:spPr>
          <a:xfrm>
            <a:off x="4484914" y="3039291"/>
            <a:ext cx="1471749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7E9A21-B498-A776-5CCA-3CE954863A17}"/>
              </a:ext>
            </a:extLst>
          </p:cNvPr>
          <p:cNvSpPr/>
          <p:nvPr/>
        </p:nvSpPr>
        <p:spPr>
          <a:xfrm>
            <a:off x="6226515" y="3043645"/>
            <a:ext cx="574880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512EA9-7FCF-13EB-6AC7-1BC45CADA076}"/>
              </a:ext>
            </a:extLst>
          </p:cNvPr>
          <p:cNvSpPr/>
          <p:nvPr/>
        </p:nvSpPr>
        <p:spPr>
          <a:xfrm>
            <a:off x="4894215" y="3651369"/>
            <a:ext cx="653146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5FC4EA6-2AD8-EC7A-1F4C-EFB64484EC46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5220788" y="3352800"/>
            <a:ext cx="1" cy="298569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B763A82-6C38-0A72-6C7A-7FCD36F3E1CF}"/>
              </a:ext>
            </a:extLst>
          </p:cNvPr>
          <p:cNvSpPr/>
          <p:nvPr/>
        </p:nvSpPr>
        <p:spPr>
          <a:xfrm>
            <a:off x="6187382" y="3651369"/>
            <a:ext cx="653146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BD1F18-7AE1-E0DF-E24A-DE700896EE02}"/>
              </a:ext>
            </a:extLst>
          </p:cNvPr>
          <p:cNvSpPr txBox="1"/>
          <p:nvPr/>
        </p:nvSpPr>
        <p:spPr>
          <a:xfrm>
            <a:off x="5798793" y="359554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&gt;</a:t>
            </a:r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587418E-0C77-F1A3-8CD3-D0EF487D4C40}"/>
              </a:ext>
            </a:extLst>
          </p:cNvPr>
          <p:cNvCxnSpPr>
            <a:cxnSpLocks/>
            <a:stCxn id="8" idx="2"/>
            <a:endCxn id="17" idx="0"/>
          </p:cNvCxnSpPr>
          <p:nvPr/>
        </p:nvCxnSpPr>
        <p:spPr>
          <a:xfrm>
            <a:off x="6513955" y="3357154"/>
            <a:ext cx="0" cy="294215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DFAE12DA-1F19-5CDA-BB95-1A2BC4957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386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시스템 변수에 </a:t>
            </a:r>
            <a:r>
              <a:rPr lang="en-US" altLang="ko-KR">
                <a:latin typeface="+mj-ea"/>
                <a:ea typeface="+mj-ea"/>
              </a:rPr>
              <a:t>JAVA_HOME Path </a:t>
            </a:r>
            <a:r>
              <a:rPr lang="ko-KR" altLang="en-US">
                <a:latin typeface="+mj-ea"/>
                <a:ea typeface="+mj-ea"/>
              </a:rPr>
              <a:t>등록하기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내 </a:t>
            </a:r>
            <a:r>
              <a:rPr lang="en-US" altLang="ko-KR">
                <a:latin typeface="+mj-ea"/>
                <a:ea typeface="+mj-ea"/>
              </a:rPr>
              <a:t>PC </a:t>
            </a:r>
            <a:r>
              <a:rPr lang="ko-KR" altLang="en-US">
                <a:latin typeface="+mj-ea"/>
                <a:ea typeface="+mj-ea"/>
              </a:rPr>
              <a:t>오른쪽클릭 </a:t>
            </a:r>
            <a:r>
              <a:rPr lang="en-US" altLang="ko-KR"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>
                <a:latin typeface="+mj-ea"/>
                <a:ea typeface="+mj-ea"/>
                <a:sym typeface="Wingdings" panose="05000000000000000000" pitchFamily="2" charset="2"/>
              </a:rPr>
              <a:t>속성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AE9B6C-2D77-FBF0-A0C9-8F9538D14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390" y="2231431"/>
            <a:ext cx="6025392" cy="392117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6DE5517-2EFC-2CFB-DCCB-BE4FB7B0655D}"/>
              </a:ext>
            </a:extLst>
          </p:cNvPr>
          <p:cNvSpPr/>
          <p:nvPr/>
        </p:nvSpPr>
        <p:spPr>
          <a:xfrm>
            <a:off x="2013328" y="5022233"/>
            <a:ext cx="1861986" cy="252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145302-D278-EF7C-B368-D63A5CF7E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76253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가 지원하는 연산자의 종류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논리 연산자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논리 연산자의 피연산자는 항상 </a:t>
            </a:r>
            <a:r>
              <a:rPr lang="ko-KR" altLang="en-US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불린이며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lvl="1"/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논리 연산의 결과도 불린 입니다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.</a:t>
            </a:r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C4546EB6-6F1A-3AE8-9AEE-960579241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4" y="2815460"/>
            <a:ext cx="6965018" cy="143608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EB86A4-5905-696E-588F-06A226B93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58053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아래와 같은 연산은 비교</a:t>
            </a:r>
            <a:r>
              <a:rPr lang="en-US" altLang="ko-KR">
                <a:latin typeface="+mj-ea"/>
                <a:ea typeface="+mj-ea"/>
              </a:rPr>
              <a:t>/</a:t>
            </a:r>
            <a:r>
              <a:rPr lang="ko-KR" altLang="en-US">
                <a:latin typeface="+mj-ea"/>
                <a:ea typeface="+mj-ea"/>
              </a:rPr>
              <a:t>논리연산이 함께 사용되어야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7008762-5F90-D782-E155-B6F6EA55F1F5}"/>
              </a:ext>
            </a:extLst>
          </p:cNvPr>
          <p:cNvSpPr txBox="1"/>
          <p:nvPr/>
        </p:nvSpPr>
        <p:spPr>
          <a:xfrm>
            <a:off x="542107" y="1814784"/>
            <a:ext cx="691242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isGreaterThanAll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459629-D7CA-4D02-2CA9-07871CF5948A}"/>
              </a:ext>
            </a:extLst>
          </p:cNvPr>
          <p:cNvSpPr/>
          <p:nvPr/>
        </p:nvSpPr>
        <p:spPr>
          <a:xfrm>
            <a:off x="4484914" y="3200191"/>
            <a:ext cx="1471749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7E9A21-B498-A776-5CCA-3CE954863A17}"/>
              </a:ext>
            </a:extLst>
          </p:cNvPr>
          <p:cNvSpPr/>
          <p:nvPr/>
        </p:nvSpPr>
        <p:spPr>
          <a:xfrm>
            <a:off x="6226515" y="3204545"/>
            <a:ext cx="574880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512EA9-7FCF-13EB-6AC7-1BC45CADA076}"/>
              </a:ext>
            </a:extLst>
          </p:cNvPr>
          <p:cNvSpPr/>
          <p:nvPr/>
        </p:nvSpPr>
        <p:spPr>
          <a:xfrm>
            <a:off x="4894215" y="3812269"/>
            <a:ext cx="653146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5FC4EA6-2AD8-EC7A-1F4C-EFB64484EC46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5220788" y="3513700"/>
            <a:ext cx="1" cy="298569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B763A82-6C38-0A72-6C7A-7FCD36F3E1CF}"/>
              </a:ext>
            </a:extLst>
          </p:cNvPr>
          <p:cNvSpPr/>
          <p:nvPr/>
        </p:nvSpPr>
        <p:spPr>
          <a:xfrm>
            <a:off x="6187382" y="3812269"/>
            <a:ext cx="653146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BD1F18-7AE1-E0DF-E24A-DE700896EE02}"/>
              </a:ext>
            </a:extLst>
          </p:cNvPr>
          <p:cNvSpPr txBox="1"/>
          <p:nvPr/>
        </p:nvSpPr>
        <p:spPr>
          <a:xfrm>
            <a:off x="5798793" y="375644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&gt;</a:t>
            </a:r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587418E-0C77-F1A3-8CD3-D0EF487D4C40}"/>
              </a:ext>
            </a:extLst>
          </p:cNvPr>
          <p:cNvCxnSpPr>
            <a:cxnSpLocks/>
            <a:stCxn id="8" idx="2"/>
            <a:endCxn id="17" idx="0"/>
          </p:cNvCxnSpPr>
          <p:nvPr/>
        </p:nvCxnSpPr>
        <p:spPr>
          <a:xfrm>
            <a:off x="6513955" y="3518054"/>
            <a:ext cx="0" cy="294215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9C4A8CB5-A644-CF73-4467-3946C2ACE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87604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num1</a:t>
            </a:r>
            <a:r>
              <a:rPr lang="ko-KR" altLang="en-US">
                <a:latin typeface="+mj-ea"/>
                <a:ea typeface="+mj-ea"/>
              </a:rPr>
              <a:t>이 </a:t>
            </a:r>
            <a:r>
              <a:rPr lang="en-US" altLang="ko-KR">
                <a:latin typeface="+mj-ea"/>
                <a:ea typeface="+mj-ea"/>
              </a:rPr>
              <a:t>num2 </a:t>
            </a:r>
            <a:r>
              <a:rPr lang="ko-KR" altLang="en-US">
                <a:latin typeface="+mj-ea"/>
                <a:ea typeface="+mj-ea"/>
              </a:rPr>
              <a:t>보다 크다</a:t>
            </a:r>
            <a:r>
              <a:rPr lang="en-US" altLang="ko-KR">
                <a:latin typeface="+mj-ea"/>
                <a:ea typeface="+mj-ea"/>
              </a:rPr>
              <a:t>. </a:t>
            </a:r>
            <a:r>
              <a:rPr lang="ko-KR" altLang="en-US">
                <a:latin typeface="+mj-ea"/>
                <a:ea typeface="+mj-ea"/>
              </a:rPr>
              <a:t>그리고 </a:t>
            </a:r>
            <a:r>
              <a:rPr lang="en-US" altLang="ko-KR">
                <a:latin typeface="+mj-ea"/>
                <a:ea typeface="+mj-ea"/>
              </a:rPr>
              <a:t>num3</a:t>
            </a:r>
            <a:r>
              <a:rPr lang="ko-KR" altLang="en-US">
                <a:latin typeface="+mj-ea"/>
                <a:ea typeface="+mj-ea"/>
              </a:rPr>
              <a:t>보다 커야 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AED3364-9EB6-48C7-3962-B7512F51AE62}"/>
              </a:ext>
            </a:extLst>
          </p:cNvPr>
          <p:cNvSpPr txBox="1"/>
          <p:nvPr/>
        </p:nvSpPr>
        <p:spPr>
          <a:xfrm>
            <a:off x="514226" y="1674206"/>
            <a:ext cx="821871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isGreaterThanAll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isGreaterThanAll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4683A5A-0F65-015D-5E46-1F9E6BB9E801}"/>
              </a:ext>
            </a:extLst>
          </p:cNvPr>
          <p:cNvSpPr/>
          <p:nvPr/>
        </p:nvSpPr>
        <p:spPr>
          <a:xfrm>
            <a:off x="4450079" y="3074126"/>
            <a:ext cx="1471749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150C860-8C05-961B-2FB9-A7375D67C263}"/>
              </a:ext>
            </a:extLst>
          </p:cNvPr>
          <p:cNvSpPr/>
          <p:nvPr/>
        </p:nvSpPr>
        <p:spPr>
          <a:xfrm>
            <a:off x="6305005" y="3074126"/>
            <a:ext cx="1471749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DC7BD18-1B22-8ADD-9CA0-0E88F6AF460F}"/>
              </a:ext>
            </a:extLst>
          </p:cNvPr>
          <p:cNvSpPr/>
          <p:nvPr/>
        </p:nvSpPr>
        <p:spPr>
          <a:xfrm>
            <a:off x="5199019" y="2628072"/>
            <a:ext cx="653146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9DA0E1F-F8FB-0459-B091-54C058CC973D}"/>
              </a:ext>
            </a:extLst>
          </p:cNvPr>
          <p:cNvCxnSpPr>
            <a:cxnSpLocks/>
            <a:stCxn id="20" idx="2"/>
            <a:endCxn id="10" idx="0"/>
          </p:cNvCxnSpPr>
          <p:nvPr/>
        </p:nvCxnSpPr>
        <p:spPr>
          <a:xfrm flipH="1">
            <a:off x="5185954" y="2941581"/>
            <a:ext cx="339638" cy="13254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72C35BE-82CF-9837-B772-ED214D5E12AD}"/>
              </a:ext>
            </a:extLst>
          </p:cNvPr>
          <p:cNvSpPr/>
          <p:nvPr/>
        </p:nvSpPr>
        <p:spPr>
          <a:xfrm>
            <a:off x="6428215" y="2628072"/>
            <a:ext cx="653146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CD4D9A0-5953-E764-AF80-716DBB1E2A04}"/>
              </a:ext>
            </a:extLst>
          </p:cNvPr>
          <p:cNvCxnSpPr>
            <a:cxnSpLocks/>
            <a:stCxn id="24" idx="2"/>
            <a:endCxn id="16" idx="0"/>
          </p:cNvCxnSpPr>
          <p:nvPr/>
        </p:nvCxnSpPr>
        <p:spPr>
          <a:xfrm>
            <a:off x="6754788" y="2941581"/>
            <a:ext cx="286092" cy="13254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F779560-898F-5979-034C-5773E5E7E3B9}"/>
              </a:ext>
            </a:extLst>
          </p:cNvPr>
          <p:cNvSpPr txBox="1"/>
          <p:nvPr/>
        </p:nvSpPr>
        <p:spPr>
          <a:xfrm>
            <a:off x="5886993" y="2607084"/>
            <a:ext cx="528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&amp;&amp;</a:t>
            </a:r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FDA2EA6-8929-683B-8F69-E161C44DCC01}"/>
              </a:ext>
            </a:extLst>
          </p:cNvPr>
          <p:cNvSpPr/>
          <p:nvPr/>
        </p:nvSpPr>
        <p:spPr>
          <a:xfrm>
            <a:off x="5798365" y="2230699"/>
            <a:ext cx="653146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CBC8715E-8DF2-6750-2CA0-FE6ED92C52C4}"/>
              </a:ext>
            </a:extLst>
          </p:cNvPr>
          <p:cNvCxnSpPr>
            <a:cxnSpLocks/>
            <a:stCxn id="20" idx="0"/>
            <a:endCxn id="28" idx="1"/>
          </p:cNvCxnSpPr>
          <p:nvPr/>
        </p:nvCxnSpPr>
        <p:spPr>
          <a:xfrm rot="5400000" flipH="1" flipV="1">
            <a:off x="5541669" y="2371377"/>
            <a:ext cx="240618" cy="272773"/>
          </a:xfrm>
          <a:prstGeom prst="bentConnector2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0C9AACB6-E76B-E3A4-C544-BD906AFF9283}"/>
              </a:ext>
            </a:extLst>
          </p:cNvPr>
          <p:cNvCxnSpPr>
            <a:cxnSpLocks/>
            <a:stCxn id="24" idx="0"/>
            <a:endCxn id="28" idx="3"/>
          </p:cNvCxnSpPr>
          <p:nvPr/>
        </p:nvCxnSpPr>
        <p:spPr>
          <a:xfrm rot="16200000" flipV="1">
            <a:off x="6482841" y="2356124"/>
            <a:ext cx="240618" cy="303277"/>
          </a:xfrm>
          <a:prstGeom prst="bentConnector2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81A0CBC2-BA11-E23E-87D7-C7C218F9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00334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논리 연산자 상세 비교</a:t>
            </a:r>
            <a:endParaRPr lang="en-US" altLang="ko-KR" strike="sngStrike">
              <a:solidFill>
                <a:srgbClr val="FF0000"/>
              </a:solidFill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58345ED-9045-7341-FEF9-533EE0647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12" y="1608587"/>
            <a:ext cx="3712438" cy="5213732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5785F2-F9AD-45CC-602E-78E7EB18E736}"/>
              </a:ext>
            </a:extLst>
          </p:cNvPr>
          <p:cNvSpPr txBox="1"/>
          <p:nvPr/>
        </p:nvSpPr>
        <p:spPr>
          <a:xfrm>
            <a:off x="4377690" y="2213467"/>
            <a:ext cx="44773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값</a:t>
            </a:r>
            <a:r>
              <a:rPr lang="en-US" altLang="ko-KR" sz="900"/>
              <a:t>1</a:t>
            </a:r>
            <a:r>
              <a:rPr lang="ko-KR" altLang="en-US" sz="900"/>
              <a:t>이 </a:t>
            </a:r>
            <a:r>
              <a:rPr lang="en-US" altLang="ko-KR" sz="900"/>
              <a:t>false</a:t>
            </a:r>
            <a:r>
              <a:rPr lang="ko-KR" altLang="en-US" sz="900"/>
              <a:t>면 값</a:t>
            </a:r>
            <a:r>
              <a:rPr lang="en-US" altLang="ko-KR" sz="900"/>
              <a:t>2</a:t>
            </a:r>
            <a:r>
              <a:rPr lang="ko-KR" altLang="en-US" sz="900"/>
              <a:t>는 아예 무시</a:t>
            </a:r>
            <a:endParaRPr lang="en-US" altLang="ko-KR" sz="900"/>
          </a:p>
          <a:p>
            <a:r>
              <a:rPr lang="ko-KR" altLang="en-US" sz="900"/>
              <a:t>예시</a:t>
            </a:r>
            <a:r>
              <a:rPr lang="en-US" altLang="ko-KR" sz="900"/>
              <a:t>_</a:t>
            </a:r>
          </a:p>
          <a:p>
            <a:r>
              <a:rPr lang="ko-KR" altLang="en-US" sz="900"/>
              <a:t>값</a:t>
            </a:r>
            <a:r>
              <a:rPr lang="en-US" altLang="ko-KR" sz="900"/>
              <a:t>1(30</a:t>
            </a:r>
            <a:r>
              <a:rPr lang="ko-KR" altLang="en-US" sz="900"/>
              <a:t>초</a:t>
            </a:r>
            <a:r>
              <a:rPr lang="en-US" altLang="ko-KR" sz="900"/>
              <a:t>) &amp;&amp; </a:t>
            </a:r>
            <a:r>
              <a:rPr lang="ko-KR" altLang="en-US" sz="900"/>
              <a:t>값</a:t>
            </a:r>
            <a:r>
              <a:rPr lang="en-US" altLang="ko-KR" sz="900"/>
              <a:t>2(10</a:t>
            </a:r>
            <a:r>
              <a:rPr lang="ko-KR" altLang="en-US" sz="900"/>
              <a:t>초</a:t>
            </a:r>
            <a:r>
              <a:rPr lang="en-US" altLang="ko-KR" sz="900"/>
              <a:t>) t/f -&gt; 40</a:t>
            </a:r>
            <a:r>
              <a:rPr lang="ko-KR" altLang="en-US" sz="900"/>
              <a:t>초</a:t>
            </a:r>
            <a:endParaRPr lang="en-US" altLang="ko-KR" sz="900"/>
          </a:p>
          <a:p>
            <a:r>
              <a:rPr lang="ko-KR" altLang="en-US" sz="900"/>
              <a:t>값</a:t>
            </a:r>
            <a:r>
              <a:rPr lang="en-US" altLang="ko-KR" sz="900"/>
              <a:t>1(30</a:t>
            </a:r>
            <a:r>
              <a:rPr lang="ko-KR" altLang="en-US" sz="900"/>
              <a:t>초</a:t>
            </a:r>
            <a:r>
              <a:rPr lang="en-US" altLang="ko-KR" sz="900"/>
              <a:t>) &amp;&amp; </a:t>
            </a:r>
            <a:r>
              <a:rPr lang="ko-KR" altLang="en-US" sz="900"/>
              <a:t>값</a:t>
            </a:r>
            <a:r>
              <a:rPr lang="en-US" altLang="ko-KR" sz="900"/>
              <a:t>2(10</a:t>
            </a:r>
            <a:r>
              <a:rPr lang="ko-KR" altLang="en-US" sz="900"/>
              <a:t>초</a:t>
            </a:r>
            <a:r>
              <a:rPr lang="en-US" altLang="ko-KR" sz="900"/>
              <a:t>) f/t</a:t>
            </a:r>
            <a:r>
              <a:rPr lang="ko-KR" altLang="en-US" sz="900"/>
              <a:t> </a:t>
            </a:r>
            <a:r>
              <a:rPr lang="en-US" altLang="ko-KR" sz="900"/>
              <a:t>-&gt;</a:t>
            </a:r>
            <a:r>
              <a:rPr lang="ko-KR" altLang="en-US" sz="900"/>
              <a:t> </a:t>
            </a:r>
            <a:r>
              <a:rPr lang="en-US" altLang="ko-KR" sz="900"/>
              <a:t>30</a:t>
            </a:r>
            <a:r>
              <a:rPr lang="ko-KR" altLang="en-US" sz="900"/>
              <a:t>초</a:t>
            </a:r>
            <a:endParaRPr lang="en-US" altLang="ko-KR" sz="900"/>
          </a:p>
          <a:p>
            <a:endParaRPr lang="en-US" altLang="ko-KR" sz="900"/>
          </a:p>
          <a:p>
            <a:r>
              <a:rPr lang="ko-KR" altLang="en-US" sz="900"/>
              <a:t>값</a:t>
            </a:r>
            <a:r>
              <a:rPr lang="en-US" altLang="ko-KR" sz="900"/>
              <a:t>1</a:t>
            </a:r>
            <a:r>
              <a:rPr lang="ko-KR" altLang="en-US" sz="900"/>
              <a:t>이 </a:t>
            </a:r>
            <a:r>
              <a:rPr lang="en-US" altLang="ko-KR" sz="900"/>
              <a:t>true</a:t>
            </a:r>
            <a:r>
              <a:rPr lang="ko-KR" altLang="en-US" sz="900"/>
              <a:t>면 값</a:t>
            </a:r>
            <a:r>
              <a:rPr lang="en-US" altLang="ko-KR" sz="900"/>
              <a:t>2</a:t>
            </a:r>
            <a:r>
              <a:rPr lang="ko-KR" altLang="en-US" sz="900"/>
              <a:t>는 아예 무시</a:t>
            </a:r>
            <a:endParaRPr lang="en-US" altLang="ko-KR" sz="900"/>
          </a:p>
          <a:p>
            <a:r>
              <a:rPr lang="ko-KR" altLang="en-US" sz="900"/>
              <a:t>예시</a:t>
            </a:r>
            <a:r>
              <a:rPr lang="en-US" altLang="ko-KR" sz="900"/>
              <a:t>_</a:t>
            </a:r>
          </a:p>
          <a:p>
            <a:r>
              <a:rPr lang="ko-KR" altLang="en-US" sz="900"/>
              <a:t>값</a:t>
            </a:r>
            <a:r>
              <a:rPr lang="en-US" altLang="ko-KR" sz="900"/>
              <a:t>1(30</a:t>
            </a:r>
            <a:r>
              <a:rPr lang="ko-KR" altLang="en-US" sz="900"/>
              <a:t>초</a:t>
            </a:r>
            <a:r>
              <a:rPr lang="en-US" altLang="ko-KR" sz="900"/>
              <a:t>) || </a:t>
            </a:r>
            <a:r>
              <a:rPr lang="ko-KR" altLang="en-US" sz="900"/>
              <a:t>값</a:t>
            </a:r>
            <a:r>
              <a:rPr lang="en-US" altLang="ko-KR" sz="900"/>
              <a:t>2(10</a:t>
            </a:r>
            <a:r>
              <a:rPr lang="ko-KR" altLang="en-US" sz="900"/>
              <a:t>초</a:t>
            </a:r>
            <a:r>
              <a:rPr lang="en-US" altLang="ko-KR" sz="900"/>
              <a:t>) t/f -&gt; 30</a:t>
            </a:r>
            <a:r>
              <a:rPr lang="ko-KR" altLang="en-US" sz="900"/>
              <a:t>초</a:t>
            </a:r>
            <a:endParaRPr lang="en-US" altLang="ko-KR" sz="900"/>
          </a:p>
          <a:p>
            <a:r>
              <a:rPr lang="ko-KR" altLang="en-US" sz="900"/>
              <a:t>값</a:t>
            </a:r>
            <a:r>
              <a:rPr lang="en-US" altLang="ko-KR" sz="900"/>
              <a:t>1(30</a:t>
            </a:r>
            <a:r>
              <a:rPr lang="ko-KR" altLang="en-US" sz="900"/>
              <a:t>초</a:t>
            </a:r>
            <a:r>
              <a:rPr lang="en-US" altLang="ko-KR" sz="900"/>
              <a:t>) || </a:t>
            </a:r>
            <a:r>
              <a:rPr lang="ko-KR" altLang="en-US" sz="900"/>
              <a:t>값</a:t>
            </a:r>
            <a:r>
              <a:rPr lang="en-US" altLang="ko-KR" sz="900"/>
              <a:t>2(10</a:t>
            </a:r>
            <a:r>
              <a:rPr lang="ko-KR" altLang="en-US" sz="900"/>
              <a:t>초</a:t>
            </a:r>
            <a:r>
              <a:rPr lang="en-US" altLang="ko-KR" sz="900"/>
              <a:t>) f/t</a:t>
            </a:r>
            <a:r>
              <a:rPr lang="ko-KR" altLang="en-US" sz="900"/>
              <a:t> </a:t>
            </a:r>
            <a:r>
              <a:rPr lang="en-US" altLang="ko-KR" sz="900"/>
              <a:t>-&gt;</a:t>
            </a:r>
            <a:r>
              <a:rPr lang="ko-KR" altLang="en-US" sz="900"/>
              <a:t> </a:t>
            </a:r>
            <a:r>
              <a:rPr lang="en-US" altLang="ko-KR" sz="900"/>
              <a:t>40</a:t>
            </a:r>
            <a:r>
              <a:rPr lang="ko-KR" altLang="en-US" sz="900"/>
              <a:t>초</a:t>
            </a:r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329514054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and </a:t>
            </a:r>
            <a:r>
              <a:rPr lang="ko-KR" altLang="en-US">
                <a:latin typeface="+mj-ea"/>
                <a:ea typeface="+mj-ea"/>
              </a:rPr>
              <a:t>연산 간단한 예제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114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1163C2-E801-1B7A-0CFA-5AEAFE2AD0BA}"/>
              </a:ext>
            </a:extLst>
          </p:cNvPr>
          <p:cNvSpPr txBox="1"/>
          <p:nvPr/>
        </p:nvSpPr>
        <p:spPr>
          <a:xfrm>
            <a:off x="519545" y="1677059"/>
            <a:ext cx="675638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and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System.out.println(and);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true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and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System.out.println(and);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and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dead code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System.out.println(and);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and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dead code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System.out.println(and);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1831931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dead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code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실행되지 않는 무의미한 코드를 말합니다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아래의 노란 </a:t>
            </a:r>
            <a:r>
              <a:rPr lang="ko-KR" altLang="en-US" err="1">
                <a:latin typeface="+mj-ea"/>
                <a:ea typeface="+mj-ea"/>
              </a:rPr>
              <a:t>블럭이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dead code </a:t>
            </a:r>
            <a:r>
              <a:rPr lang="ko-KR" altLang="en-US">
                <a:latin typeface="+mj-ea"/>
                <a:ea typeface="+mj-ea"/>
              </a:rPr>
              <a:t>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115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B4227E-194D-32F8-9E1B-EBDB949C2E6F}"/>
              </a:ext>
            </a:extLst>
          </p:cNvPr>
          <p:cNvSpPr txBox="1"/>
          <p:nvPr/>
        </p:nvSpPr>
        <p:spPr>
          <a:xfrm>
            <a:off x="981363" y="2349596"/>
            <a:ext cx="675638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and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System.out.println(and);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true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and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System.out.println(and);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and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dead code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System.out.println(and);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and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dead code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System.out.println(and);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0295151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and</a:t>
            </a:r>
            <a:r>
              <a:rPr lang="ko-KR" altLang="en-US">
                <a:latin typeface="+mj-ea"/>
                <a:ea typeface="+mj-ea"/>
              </a:rPr>
              <a:t>연산에서 </a:t>
            </a:r>
            <a:r>
              <a:rPr lang="en-US" altLang="ko-KR">
                <a:latin typeface="+mj-ea"/>
                <a:ea typeface="+mj-ea"/>
              </a:rPr>
              <a:t>dead code</a:t>
            </a:r>
            <a:r>
              <a:rPr lang="ko-KR" altLang="en-US">
                <a:latin typeface="+mj-ea"/>
                <a:ea typeface="+mj-ea"/>
              </a:rPr>
              <a:t>가 발생되는 원인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and</a:t>
            </a:r>
            <a:r>
              <a:rPr lang="ko-KR" altLang="en-US">
                <a:latin typeface="+mj-ea"/>
                <a:ea typeface="+mj-ea"/>
              </a:rPr>
              <a:t>는 피연산자 모두 </a:t>
            </a:r>
            <a:r>
              <a:rPr lang="en-US" altLang="ko-KR">
                <a:latin typeface="+mj-ea"/>
                <a:ea typeface="+mj-ea"/>
              </a:rPr>
              <a:t>true</a:t>
            </a:r>
            <a:r>
              <a:rPr lang="ko-KR" altLang="en-US">
                <a:latin typeface="+mj-ea"/>
                <a:ea typeface="+mj-ea"/>
              </a:rPr>
              <a:t>일 때 </a:t>
            </a:r>
            <a:r>
              <a:rPr lang="en-US" altLang="ko-KR">
                <a:latin typeface="+mj-ea"/>
                <a:ea typeface="+mj-ea"/>
              </a:rPr>
              <a:t>true</a:t>
            </a:r>
            <a:r>
              <a:rPr lang="ko-KR" altLang="en-US">
                <a:latin typeface="+mj-ea"/>
                <a:ea typeface="+mj-ea"/>
              </a:rPr>
              <a:t>를 반환합니다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피연산자 중 하나라도 </a:t>
            </a:r>
            <a:r>
              <a:rPr lang="en-US" altLang="ko-KR">
                <a:latin typeface="+mj-ea"/>
                <a:ea typeface="+mj-ea"/>
              </a:rPr>
              <a:t>false</a:t>
            </a:r>
            <a:r>
              <a:rPr lang="ko-KR" altLang="en-US">
                <a:latin typeface="+mj-ea"/>
                <a:ea typeface="+mj-ea"/>
              </a:rPr>
              <a:t>면 결과는 무조건 </a:t>
            </a:r>
            <a:r>
              <a:rPr lang="en-US" altLang="ko-KR">
                <a:latin typeface="+mj-ea"/>
                <a:ea typeface="+mj-ea"/>
              </a:rPr>
              <a:t>false</a:t>
            </a:r>
            <a:r>
              <a:rPr lang="ko-KR" altLang="en-US">
                <a:latin typeface="+mj-ea"/>
                <a:ea typeface="+mj-ea"/>
              </a:rPr>
              <a:t>가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Case1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첫 번째 피연산자가 </a:t>
            </a:r>
            <a:r>
              <a:rPr lang="en-US" altLang="ko-KR">
                <a:latin typeface="+mj-ea"/>
                <a:ea typeface="+mj-ea"/>
              </a:rPr>
              <a:t>true</a:t>
            </a:r>
            <a:r>
              <a:rPr lang="ko-KR" altLang="en-US">
                <a:latin typeface="+mj-ea"/>
                <a:ea typeface="+mj-ea"/>
              </a:rPr>
              <a:t> 이기 때문에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두 번째 피연산자가 </a:t>
            </a:r>
            <a:r>
              <a:rPr lang="en-US" altLang="ko-KR">
                <a:latin typeface="+mj-ea"/>
                <a:ea typeface="+mj-ea"/>
              </a:rPr>
              <a:t>true</a:t>
            </a:r>
            <a:r>
              <a:rPr lang="ko-KR" altLang="en-US">
                <a:latin typeface="+mj-ea"/>
                <a:ea typeface="+mj-ea"/>
              </a:rPr>
              <a:t>인지 검증이 필요합니다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Case2 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첫 번째 피연산자가 </a:t>
            </a:r>
            <a:r>
              <a:rPr lang="en-US" altLang="ko-KR">
                <a:latin typeface="+mj-ea"/>
                <a:ea typeface="+mj-ea"/>
              </a:rPr>
              <a:t>false </a:t>
            </a:r>
            <a:r>
              <a:rPr lang="ko-KR" altLang="en-US">
                <a:latin typeface="+mj-ea"/>
                <a:ea typeface="+mj-ea"/>
              </a:rPr>
              <a:t>이기 때문에 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두 번째 피연산자를 검증하지 않아도 결과는 </a:t>
            </a:r>
            <a:r>
              <a:rPr lang="en-US" altLang="ko-KR">
                <a:latin typeface="+mj-ea"/>
                <a:ea typeface="+mj-ea"/>
              </a:rPr>
              <a:t>false</a:t>
            </a:r>
            <a:r>
              <a:rPr lang="ko-KR" altLang="en-US">
                <a:latin typeface="+mj-ea"/>
                <a:ea typeface="+mj-ea"/>
              </a:rPr>
              <a:t>로 확정이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즉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두 번째 피연산자는 </a:t>
            </a:r>
            <a:r>
              <a:rPr lang="en-US" altLang="ko-KR">
                <a:latin typeface="+mj-ea"/>
                <a:ea typeface="+mj-ea"/>
              </a:rPr>
              <a:t>dead code</a:t>
            </a:r>
            <a:r>
              <a:rPr lang="ko-KR" altLang="en-US">
                <a:latin typeface="+mj-ea"/>
                <a:ea typeface="+mj-ea"/>
              </a:rPr>
              <a:t>가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116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7F5898-B93C-8AA2-E140-DAE3F1134378}"/>
              </a:ext>
            </a:extLst>
          </p:cNvPr>
          <p:cNvSpPr txBox="1"/>
          <p:nvPr/>
        </p:nvSpPr>
        <p:spPr>
          <a:xfrm>
            <a:off x="1441198" y="2507364"/>
            <a:ext cx="2931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ko-KR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B5FCE9-8DFD-D562-FE5A-9FF8C9E36B7F}"/>
              </a:ext>
            </a:extLst>
          </p:cNvPr>
          <p:cNvSpPr txBox="1"/>
          <p:nvPr/>
        </p:nvSpPr>
        <p:spPr>
          <a:xfrm>
            <a:off x="1441198" y="3829706"/>
            <a:ext cx="2931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ko-KR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25632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|| </a:t>
            </a:r>
            <a:r>
              <a:rPr lang="ko-KR" altLang="en-US">
                <a:latin typeface="+mj-ea"/>
                <a:ea typeface="+mj-ea"/>
              </a:rPr>
              <a:t>연산 간단한 예제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117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1163C2-E801-1B7A-0CFA-5AEAFE2AD0BA}"/>
              </a:ext>
            </a:extLst>
          </p:cNvPr>
          <p:cNvSpPr txBox="1"/>
          <p:nvPr/>
        </p:nvSpPr>
        <p:spPr>
          <a:xfrm>
            <a:off x="519545" y="1677059"/>
            <a:ext cx="675638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or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dead code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System.out.println(or);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true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or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dead code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System.out.println(or);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true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or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System.out.println(or);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true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or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System.out.println(or);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3201373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en-US" altLang="ko-KR">
                <a:latin typeface="+mj-ea"/>
                <a:ea typeface="+mj-ea"/>
              </a:rPr>
              <a:t>|| </a:t>
            </a:r>
            <a:r>
              <a:rPr lang="ko-KR" altLang="en-US">
                <a:latin typeface="+mj-ea"/>
                <a:ea typeface="+mj-ea"/>
              </a:rPr>
              <a:t>연산에서 </a:t>
            </a:r>
            <a:r>
              <a:rPr lang="en-US" altLang="ko-KR">
                <a:latin typeface="+mj-ea"/>
                <a:ea typeface="+mj-ea"/>
              </a:rPr>
              <a:t>dead code</a:t>
            </a:r>
            <a:r>
              <a:rPr lang="ko-KR" altLang="en-US">
                <a:latin typeface="+mj-ea"/>
                <a:ea typeface="+mj-ea"/>
              </a:rPr>
              <a:t>가 발생되는 원인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|| </a:t>
            </a:r>
            <a:r>
              <a:rPr lang="ko-KR" altLang="en-US">
                <a:latin typeface="+mj-ea"/>
                <a:ea typeface="+mj-ea"/>
              </a:rPr>
              <a:t>는 피연산자 중 하나라도 </a:t>
            </a:r>
            <a:r>
              <a:rPr lang="en-US" altLang="ko-KR">
                <a:latin typeface="+mj-ea"/>
                <a:ea typeface="+mj-ea"/>
              </a:rPr>
              <a:t>true</a:t>
            </a:r>
            <a:r>
              <a:rPr lang="ko-KR" altLang="en-US">
                <a:latin typeface="+mj-ea"/>
                <a:ea typeface="+mj-ea"/>
              </a:rPr>
              <a:t>면 결과는 무조건 </a:t>
            </a:r>
            <a:r>
              <a:rPr lang="en-US" altLang="ko-KR">
                <a:latin typeface="+mj-ea"/>
                <a:ea typeface="+mj-ea"/>
              </a:rPr>
              <a:t>true</a:t>
            </a:r>
            <a:r>
              <a:rPr lang="ko-KR" altLang="en-US">
                <a:latin typeface="+mj-ea"/>
                <a:ea typeface="+mj-ea"/>
              </a:rPr>
              <a:t>가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Case1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첫 번째 피연산자가 </a:t>
            </a:r>
            <a:r>
              <a:rPr lang="en-US" altLang="ko-KR">
                <a:latin typeface="+mj-ea"/>
                <a:ea typeface="+mj-ea"/>
              </a:rPr>
              <a:t>true</a:t>
            </a:r>
            <a:r>
              <a:rPr lang="ko-KR" altLang="en-US">
                <a:latin typeface="+mj-ea"/>
                <a:ea typeface="+mj-ea"/>
              </a:rPr>
              <a:t> 이기 때문에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두 번째 피연산자를 검증하지 않아도 결과는 </a:t>
            </a:r>
            <a:r>
              <a:rPr lang="en-US" altLang="ko-KR">
                <a:latin typeface="+mj-ea"/>
                <a:ea typeface="+mj-ea"/>
              </a:rPr>
              <a:t>true</a:t>
            </a:r>
            <a:r>
              <a:rPr lang="ko-KR" altLang="en-US">
                <a:latin typeface="+mj-ea"/>
                <a:ea typeface="+mj-ea"/>
              </a:rPr>
              <a:t>로 확정이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즉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두 번째 피연산자는 </a:t>
            </a:r>
            <a:r>
              <a:rPr lang="en-US" altLang="ko-KR">
                <a:latin typeface="+mj-ea"/>
                <a:ea typeface="+mj-ea"/>
              </a:rPr>
              <a:t>dead code</a:t>
            </a:r>
            <a:r>
              <a:rPr lang="ko-KR" altLang="en-US">
                <a:latin typeface="+mj-ea"/>
                <a:ea typeface="+mj-ea"/>
              </a:rPr>
              <a:t>가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Case2 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첫 번째 피연산자가 </a:t>
            </a:r>
            <a:r>
              <a:rPr lang="en-US" altLang="ko-KR">
                <a:latin typeface="+mj-ea"/>
                <a:ea typeface="+mj-ea"/>
              </a:rPr>
              <a:t>false </a:t>
            </a:r>
            <a:r>
              <a:rPr lang="ko-KR" altLang="en-US">
                <a:latin typeface="+mj-ea"/>
                <a:ea typeface="+mj-ea"/>
              </a:rPr>
              <a:t>이기 때문에 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두 번째 피연산자가 </a:t>
            </a:r>
            <a:r>
              <a:rPr lang="en-US" altLang="ko-KR">
                <a:latin typeface="+mj-ea"/>
                <a:ea typeface="+mj-ea"/>
              </a:rPr>
              <a:t>true</a:t>
            </a:r>
            <a:r>
              <a:rPr lang="ko-KR" altLang="en-US">
                <a:latin typeface="+mj-ea"/>
                <a:ea typeface="+mj-ea"/>
              </a:rPr>
              <a:t>인지 검증이 필요합니다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118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7F5898-B93C-8AA2-E140-DAE3F1134378}"/>
              </a:ext>
            </a:extLst>
          </p:cNvPr>
          <p:cNvSpPr txBox="1"/>
          <p:nvPr/>
        </p:nvSpPr>
        <p:spPr>
          <a:xfrm>
            <a:off x="1510869" y="2292177"/>
            <a:ext cx="2931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ko-KR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B5FCE9-8DFD-D562-FE5A-9FF8C9E36B7F}"/>
              </a:ext>
            </a:extLst>
          </p:cNvPr>
          <p:cNvSpPr txBox="1"/>
          <p:nvPr/>
        </p:nvSpPr>
        <p:spPr>
          <a:xfrm>
            <a:off x="1510869" y="3971208"/>
            <a:ext cx="2931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ko-KR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27791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! </a:t>
            </a:r>
            <a:r>
              <a:rPr lang="ko-KR" altLang="en-US">
                <a:latin typeface="+mj-ea"/>
                <a:ea typeface="+mj-ea"/>
              </a:rPr>
              <a:t>연산 간단한 예제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! </a:t>
            </a:r>
            <a:r>
              <a:rPr lang="ko-KR" altLang="en-US">
                <a:latin typeface="+mj-ea"/>
                <a:ea typeface="+mj-ea"/>
              </a:rPr>
              <a:t>연산자는 </a:t>
            </a:r>
            <a:r>
              <a:rPr lang="ko-KR" altLang="en-US" err="1">
                <a:latin typeface="+mj-ea"/>
                <a:ea typeface="+mj-ea"/>
              </a:rPr>
              <a:t>불린의</a:t>
            </a:r>
            <a:r>
              <a:rPr lang="ko-KR" altLang="en-US">
                <a:latin typeface="+mj-ea"/>
                <a:ea typeface="+mj-ea"/>
              </a:rPr>
              <a:t> 결과를 부정하는 연산자 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나중에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배울 </a:t>
            </a:r>
            <a:r>
              <a:rPr lang="en-US" altLang="ko-KR">
                <a:latin typeface="+mj-ea"/>
                <a:ea typeface="+mj-ea"/>
              </a:rPr>
              <a:t>String </a:t>
            </a:r>
            <a:r>
              <a:rPr lang="ko-KR" altLang="en-US">
                <a:latin typeface="+mj-ea"/>
                <a:ea typeface="+mj-ea"/>
              </a:rPr>
              <a:t>연산에서 자주 사용됩니다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119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1163C2-E801-1B7A-0CFA-5AEAFE2AD0BA}"/>
              </a:ext>
            </a:extLst>
          </p:cNvPr>
          <p:cNvSpPr txBox="1"/>
          <p:nvPr/>
        </p:nvSpPr>
        <p:spPr>
          <a:xfrm>
            <a:off x="519545" y="1677059"/>
            <a:ext cx="675638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not = !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System.out.println(not);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not = !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System.out.println(not);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true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17751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시스템 변수에 </a:t>
            </a:r>
            <a:r>
              <a:rPr lang="en-US" altLang="ko-KR">
                <a:latin typeface="+mj-ea"/>
                <a:ea typeface="+mj-ea"/>
              </a:rPr>
              <a:t>JAVA_HOME Path </a:t>
            </a:r>
            <a:r>
              <a:rPr lang="ko-KR" altLang="en-US">
                <a:latin typeface="+mj-ea"/>
                <a:ea typeface="+mj-ea"/>
              </a:rPr>
              <a:t>등록하기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시스템 </a:t>
            </a:r>
            <a:r>
              <a:rPr lang="en-US" altLang="ko-KR"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>
                <a:latin typeface="+mj-ea"/>
                <a:ea typeface="+mj-ea"/>
                <a:sym typeface="Wingdings" panose="05000000000000000000" pitchFamily="2" charset="2"/>
              </a:rPr>
              <a:t>고급 시스템 설정</a:t>
            </a:r>
            <a:endParaRPr lang="ko-KR" altLang="en-US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AFDDAA-AE7A-12A5-5A19-3CC8547B3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272" y="2054414"/>
            <a:ext cx="6731205" cy="4372209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DE5517-2EFC-2CFB-DCCB-BE4FB7B0655D}"/>
              </a:ext>
            </a:extLst>
          </p:cNvPr>
          <p:cNvSpPr/>
          <p:nvPr/>
        </p:nvSpPr>
        <p:spPr>
          <a:xfrm>
            <a:off x="994426" y="3567903"/>
            <a:ext cx="2088408" cy="252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C1DDAF-9437-46B7-7089-399F091BF611}"/>
              </a:ext>
            </a:extLst>
          </p:cNvPr>
          <p:cNvSpPr/>
          <p:nvPr/>
        </p:nvSpPr>
        <p:spPr>
          <a:xfrm>
            <a:off x="6084587" y="5714566"/>
            <a:ext cx="995482" cy="252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9B717B-E5E2-0B24-BC85-E6AA507FE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51208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비교연산자와 논리연산자의 동시 사용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논리연산자만 이용해서 비교하는 경우는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연산의 결과가 </a:t>
            </a:r>
            <a:r>
              <a:rPr lang="ko-KR" altLang="en-US" err="1">
                <a:latin typeface="+mj-ea"/>
                <a:ea typeface="+mj-ea"/>
              </a:rPr>
              <a:t>불린인</a:t>
            </a:r>
            <a:r>
              <a:rPr lang="ko-KR" altLang="en-US">
                <a:latin typeface="+mj-ea"/>
                <a:ea typeface="+mj-ea"/>
              </a:rPr>
              <a:t> 경우는 모두 논리연산이 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5DB17D-2E7A-B3F1-108F-7DAB0A818E67}"/>
              </a:ext>
            </a:extLst>
          </p:cNvPr>
          <p:cNvSpPr txBox="1"/>
          <p:nvPr/>
        </p:nvSpPr>
        <p:spPr>
          <a:xfrm>
            <a:off x="1030578" y="2241143"/>
            <a:ext cx="672796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값이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보다 크고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보다 작은가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?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is11To19 = a &gt;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a &lt;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System.out.println(is11To19);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345795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는 짝수인가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?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isEven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b %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isEven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-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345796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는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보다 큰 짝수인가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?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isEven2 = c &gt;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c %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System.out.println(isEven2);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6388112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비교연산자와 논리연산자의 동시 사용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5DB17D-2E7A-B3F1-108F-7DAB0A818E67}"/>
              </a:ext>
            </a:extLst>
          </p:cNvPr>
          <p:cNvSpPr txBox="1"/>
          <p:nvPr/>
        </p:nvSpPr>
        <p:spPr>
          <a:xfrm>
            <a:off x="513342" y="1636295"/>
            <a:ext cx="80949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값은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2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또는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배수인가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?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isMultiple2Or5 = d %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|| d %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System.out.println(isMultiple2Or5);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son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parent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son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와 함께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세 이상 관람</a:t>
            </a:r>
            <a:r>
              <a:rPr lang="ko-KR" altLang="en-US">
                <a:solidFill>
                  <a:srgbClr val="008000"/>
                </a:solidFill>
                <a:latin typeface="Consolas" panose="020B0609020204030204" pitchFamily="49" charset="0"/>
              </a:rPr>
              <a:t>가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영화를 볼 수 있나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?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isAvailable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son &gt;=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|| parent &gt;=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isAvailable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2526811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비교연산자와 논리연산자의 동시 사용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122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5DB17D-2E7A-B3F1-108F-7DAB0A818E67}"/>
              </a:ext>
            </a:extLst>
          </p:cNvPr>
          <p:cNvSpPr txBox="1"/>
          <p:nvPr/>
        </p:nvSpPr>
        <p:spPr>
          <a:xfrm>
            <a:off x="513342" y="1636295"/>
            <a:ext cx="809495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값은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배수가 아닌가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?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isNotMultiple3 = e %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System.out.println(isNotMultiple3);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isNotMultiple3 = !(e %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System.out.println(isNotMultiple3);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2763067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7. </a:t>
            </a:r>
            <a:r>
              <a:rPr lang="ko-KR" altLang="en-US" sz="4000" b="1">
                <a:latin typeface="+mj-ea"/>
              </a:rPr>
              <a:t>실행흐름 제어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123</a:t>
            </a:fld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3D299A4-0FD2-B443-F41F-E3CE7CDBE926}"/>
              </a:ext>
            </a:extLst>
          </p:cNvPr>
          <p:cNvSpPr txBox="1">
            <a:spLocks/>
          </p:cNvSpPr>
          <p:nvPr/>
        </p:nvSpPr>
        <p:spPr>
          <a:xfrm>
            <a:off x="203200" y="1958110"/>
            <a:ext cx="8737600" cy="20921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if</a:t>
            </a: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– else if – else : </a:t>
            </a: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경우의 수 중 하나</a:t>
            </a: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switch : </a:t>
            </a: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실행 흐름의 분리</a:t>
            </a:r>
            <a:endParaRPr lang="en-US" altLang="ko-KR" sz="200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while : ~ </a:t>
            </a: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동안 반복</a:t>
            </a:r>
            <a:endParaRPr lang="en-US" altLang="ko-KR" sz="200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for : ~ </a:t>
            </a: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까지 반복</a:t>
            </a:r>
          </a:p>
        </p:txBody>
      </p:sp>
    </p:spTree>
    <p:extLst>
      <p:ext uri="{BB962C8B-B14F-4D97-AF65-F5344CB8AC3E}">
        <p14:creationId xmlns:p14="http://schemas.microsoft.com/office/powerpoint/2010/main" val="214887635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7. </a:t>
            </a:r>
            <a:r>
              <a:rPr lang="ko-KR" altLang="en-US" sz="4000" b="1">
                <a:latin typeface="+mj-ea"/>
              </a:rPr>
              <a:t>실행흐름 제어</a:t>
            </a:r>
            <a:r>
              <a:rPr lang="en-US" altLang="ko-KR" sz="4000" b="1">
                <a:latin typeface="+mj-ea"/>
              </a:rPr>
              <a:t>: if – else if – else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81232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변수의 값에 따라 실행의 흐름을 바꾸어야 </a:t>
            </a:r>
            <a:r>
              <a:rPr lang="ko-KR" altLang="en-US" err="1">
                <a:latin typeface="+mj-ea"/>
                <a:ea typeface="+mj-ea"/>
              </a:rPr>
              <a:t>할때</a:t>
            </a:r>
            <a:r>
              <a:rPr lang="ko-KR" altLang="en-US">
                <a:latin typeface="+mj-ea"/>
                <a:ea typeface="+mj-ea"/>
              </a:rPr>
              <a:t> 사용할 수 있는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if - else if – else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여러 경우의 수 중 단 하나의 경우만 실행합니다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if – else if – else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125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9CCE6F-3D95-FEFD-20CA-9C7C3BEEB03E}"/>
              </a:ext>
            </a:extLst>
          </p:cNvPr>
          <p:cNvSpPr txBox="1"/>
          <p:nvPr/>
        </p:nvSpPr>
        <p:spPr>
          <a:xfrm>
            <a:off x="316347" y="2740215"/>
            <a:ext cx="911671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첫 번째 비교연산 또는 논리연산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첫 번째 비교연산 또는 논리연산의 결과가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일 때 실행될 코드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두 번째 비교연산 또는 논리연산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첫 번째 비교연산 또는 논리연산의 결과가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이고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두 번째 비교연산 또는 논리연산의 결과가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일 때 실행될 코드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첫 번째 비교연산 또는 논리연산의 결과가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이고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두 번째 비교연산 또는 논리연산의 결과가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일 때 실행될 코드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986682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변수의 값에 따라 실행의 흐름을 바꾸어야 </a:t>
            </a:r>
            <a:r>
              <a:rPr lang="ko-KR" altLang="en-US" err="1">
                <a:latin typeface="+mj-ea"/>
                <a:ea typeface="+mj-ea"/>
              </a:rPr>
              <a:t>할때</a:t>
            </a:r>
            <a:r>
              <a:rPr lang="ko-KR" altLang="en-US">
                <a:latin typeface="+mj-ea"/>
                <a:ea typeface="+mj-ea"/>
              </a:rPr>
              <a:t> 사용할 수 있는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if - else if – else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여러 경우의 수 중 단 하나의 경우만 실행합니다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if – else if – else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126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9CCE6F-3D95-FEFD-20CA-9C7C3BEEB03E}"/>
              </a:ext>
            </a:extLst>
          </p:cNvPr>
          <p:cNvSpPr txBox="1"/>
          <p:nvPr/>
        </p:nvSpPr>
        <p:spPr>
          <a:xfrm>
            <a:off x="482600" y="2573962"/>
            <a:ext cx="658782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number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(number ==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number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와 같을 경우 실행될 코드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number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아닐 경우 실행될 코드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027402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어떤 문장이 출력될까요</a:t>
            </a:r>
            <a:r>
              <a:rPr lang="en-US" altLang="ko-KR">
                <a:latin typeface="+mj-ea"/>
                <a:ea typeface="+mj-ea"/>
              </a:rPr>
              <a:t>?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if – else if – else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127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9CCE6F-3D95-FEFD-20CA-9C7C3BEEB03E}"/>
              </a:ext>
            </a:extLst>
          </p:cNvPr>
          <p:cNvSpPr txBox="1"/>
          <p:nvPr/>
        </p:nvSpPr>
        <p:spPr>
          <a:xfrm>
            <a:off x="547253" y="1687271"/>
            <a:ext cx="690649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number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(number ==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number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와 같을 경우 실행될 코드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숫자가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와 같습니다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number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아닐 경우 실행될 코드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숫자가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가 아닙니다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177398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변수의 범위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if – else if – else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128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9CCE6F-3D95-FEFD-20CA-9C7C3BEEB03E}"/>
              </a:ext>
            </a:extLst>
          </p:cNvPr>
          <p:cNvSpPr txBox="1"/>
          <p:nvPr/>
        </p:nvSpPr>
        <p:spPr>
          <a:xfrm>
            <a:off x="482599" y="1608587"/>
            <a:ext cx="7207069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(number2);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415A2B-92EF-BC0E-D8F9-F5938E9DD6F4}"/>
              </a:ext>
            </a:extLst>
          </p:cNvPr>
          <p:cNvSpPr/>
          <p:nvPr/>
        </p:nvSpPr>
        <p:spPr>
          <a:xfrm>
            <a:off x="1504466" y="1914110"/>
            <a:ext cx="4164814" cy="418189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92F08D-66A2-47E8-CA2C-F5DFFD9D2239}"/>
              </a:ext>
            </a:extLst>
          </p:cNvPr>
          <p:cNvSpPr txBox="1"/>
          <p:nvPr/>
        </p:nvSpPr>
        <p:spPr>
          <a:xfrm>
            <a:off x="5876683" y="3820389"/>
            <a:ext cx="321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number </a:t>
            </a:r>
            <a:r>
              <a:rPr lang="ko-KR" altLang="en-US"/>
              <a:t>변수의 사용 가능 범위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129B20C-B42B-BDD9-8F9F-B1FE3F6A2A39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5669280" y="4005055"/>
            <a:ext cx="20740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A343C08-B39F-1EA1-B7F9-56AE8C3547B5}"/>
              </a:ext>
            </a:extLst>
          </p:cNvPr>
          <p:cNvSpPr/>
          <p:nvPr/>
        </p:nvSpPr>
        <p:spPr>
          <a:xfrm>
            <a:off x="2025116" y="2743999"/>
            <a:ext cx="3565787" cy="878767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73028C-E655-ED68-FD73-8956FA0DE662}"/>
              </a:ext>
            </a:extLst>
          </p:cNvPr>
          <p:cNvSpPr/>
          <p:nvPr/>
        </p:nvSpPr>
        <p:spPr>
          <a:xfrm>
            <a:off x="2025116" y="4128662"/>
            <a:ext cx="3565787" cy="878767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F27B1C-4F29-8DB0-8993-DB85C610D994}"/>
              </a:ext>
            </a:extLst>
          </p:cNvPr>
          <p:cNvSpPr txBox="1"/>
          <p:nvPr/>
        </p:nvSpPr>
        <p:spPr>
          <a:xfrm>
            <a:off x="5876683" y="2999057"/>
            <a:ext cx="333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number2 </a:t>
            </a:r>
            <a:r>
              <a:rPr lang="ko-KR" altLang="en-US"/>
              <a:t>변수의 사용 가능 범위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88CB31F-329C-F065-4ABB-32787CD9A307}"/>
              </a:ext>
            </a:extLst>
          </p:cNvPr>
          <p:cNvCxnSpPr>
            <a:cxnSpLocks/>
            <a:stCxn id="18" idx="1"/>
            <a:endCxn id="16" idx="3"/>
          </p:cNvCxnSpPr>
          <p:nvPr/>
        </p:nvCxnSpPr>
        <p:spPr>
          <a:xfrm flipH="1" flipV="1">
            <a:off x="5590903" y="3183383"/>
            <a:ext cx="285780" cy="3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9E1756D-DF53-2A7B-F3E2-A4B945936F97}"/>
              </a:ext>
            </a:extLst>
          </p:cNvPr>
          <p:cNvSpPr txBox="1"/>
          <p:nvPr/>
        </p:nvSpPr>
        <p:spPr>
          <a:xfrm>
            <a:off x="5876683" y="4383137"/>
            <a:ext cx="333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number2 </a:t>
            </a:r>
            <a:r>
              <a:rPr lang="ko-KR" altLang="en-US"/>
              <a:t>변수의 사용 가능 범위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B527E7C-AE00-D5E4-0F15-04909B92AFC1}"/>
              </a:ext>
            </a:extLst>
          </p:cNvPr>
          <p:cNvCxnSpPr>
            <a:cxnSpLocks/>
            <a:stCxn id="21" idx="1"/>
            <a:endCxn id="17" idx="3"/>
          </p:cNvCxnSpPr>
          <p:nvPr/>
        </p:nvCxnSpPr>
        <p:spPr>
          <a:xfrm flipH="1">
            <a:off x="5590903" y="4567803"/>
            <a:ext cx="285780" cy="24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37063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여러 조건을 사용할 수도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어떤 문장이 출력될까요</a:t>
            </a:r>
            <a:r>
              <a:rPr lang="en-US" altLang="ko-KR">
                <a:latin typeface="+mj-ea"/>
                <a:ea typeface="+mj-ea"/>
              </a:rPr>
              <a:t>?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if – else if – else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129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9CCE6F-3D95-FEFD-20CA-9C7C3BEEB03E}"/>
              </a:ext>
            </a:extLst>
          </p:cNvPr>
          <p:cNvSpPr txBox="1"/>
          <p:nvPr/>
        </p:nvSpPr>
        <p:spPr>
          <a:xfrm>
            <a:off x="547253" y="2153719"/>
            <a:ext cx="690649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number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(number ==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number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와 같을 경우 실행될 코드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숫자가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와 같습니다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(number ==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number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과 같을 경우 실행될 코드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숫자가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과 같습니다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number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5, 7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 아닐 경우 실행될 코드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숫자가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5, 7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 아닙니다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86498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시스템 변수에 </a:t>
            </a:r>
            <a:r>
              <a:rPr lang="en-US" altLang="ko-KR">
                <a:latin typeface="+mj-ea"/>
                <a:ea typeface="+mj-ea"/>
              </a:rPr>
              <a:t>JAVA_HOME Path </a:t>
            </a:r>
            <a:r>
              <a:rPr lang="ko-KR" altLang="en-US">
                <a:latin typeface="+mj-ea"/>
                <a:ea typeface="+mj-ea"/>
              </a:rPr>
              <a:t>등록하기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고급 </a:t>
            </a:r>
            <a:r>
              <a:rPr lang="en-US" altLang="ko-KR"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>
                <a:latin typeface="+mj-ea"/>
                <a:ea typeface="+mj-ea"/>
                <a:sym typeface="Wingdings" panose="05000000000000000000" pitchFamily="2" charset="2"/>
              </a:rPr>
              <a:t>환경 변수</a:t>
            </a:r>
            <a:r>
              <a:rPr lang="en-US" altLang="ko-KR">
                <a:latin typeface="+mj-ea"/>
                <a:ea typeface="+mj-ea"/>
                <a:sym typeface="Wingdings" panose="05000000000000000000" pitchFamily="2" charset="2"/>
              </a:rPr>
              <a:t>(N)...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C95663-FB00-CD05-E08D-34B7F4010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96" y="2083225"/>
            <a:ext cx="3988435" cy="443807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6DE5517-2EFC-2CFB-DCCB-BE4FB7B0655D}"/>
              </a:ext>
            </a:extLst>
          </p:cNvPr>
          <p:cNvSpPr/>
          <p:nvPr/>
        </p:nvSpPr>
        <p:spPr>
          <a:xfrm>
            <a:off x="1987203" y="2366120"/>
            <a:ext cx="486031" cy="252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C1DDAF-9437-46B7-7089-399F091BF611}"/>
              </a:ext>
            </a:extLst>
          </p:cNvPr>
          <p:cNvSpPr/>
          <p:nvPr/>
        </p:nvSpPr>
        <p:spPr>
          <a:xfrm>
            <a:off x="3280426" y="5649252"/>
            <a:ext cx="1291574" cy="252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24511A-363B-4F17-CBFB-2FD9C483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11935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난수를 이용해 간단한 </a:t>
            </a:r>
            <a:r>
              <a:rPr lang="en-US" altLang="ko-KR">
                <a:latin typeface="+mj-ea"/>
                <a:ea typeface="+mj-ea"/>
              </a:rPr>
              <a:t>Up/Down </a:t>
            </a:r>
            <a:r>
              <a:rPr lang="ko-KR" altLang="en-US">
                <a:latin typeface="+mj-ea"/>
                <a:ea typeface="+mj-ea"/>
              </a:rPr>
              <a:t>게임 만들어 보기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if – else if – else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130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9CCE6F-3D95-FEFD-20CA-9C7C3BEEB03E}"/>
              </a:ext>
            </a:extLst>
          </p:cNvPr>
          <p:cNvSpPr txBox="1"/>
          <p:nvPr/>
        </p:nvSpPr>
        <p:spPr>
          <a:xfrm>
            <a:off x="538016" y="1660746"/>
            <a:ext cx="7645402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double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타입의 난수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Math.random(); 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double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타입의 난수를 정수로 변환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0 ~ 99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answer = 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(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value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(answer == value)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System.out.println(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정답입니다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(answer &gt; value)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System.out.println(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"UP!"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(answer &lt; value)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System.out.println(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"DOWN!"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정답은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answer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2288561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if – else if – else </a:t>
            </a:r>
            <a:r>
              <a:rPr lang="ko-KR" altLang="en-US">
                <a:latin typeface="+mj-ea"/>
                <a:ea typeface="+mj-ea"/>
              </a:rPr>
              <a:t>연습 문제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if – else if – else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C2DACA-270F-A931-B227-5D0868B21074}"/>
              </a:ext>
            </a:extLst>
          </p:cNvPr>
          <p:cNvSpPr txBox="1"/>
          <p:nvPr/>
        </p:nvSpPr>
        <p:spPr>
          <a:xfrm>
            <a:off x="416936" y="1608587"/>
            <a:ext cx="869834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korScore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engScore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88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progScore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sum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average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국어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영어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수학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프로그래밍의 합계와 평균을 각각 계산해 할당하고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아래 기준에 따라 성적을 출력해보세요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이상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A+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이상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A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85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이상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B+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이상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B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이상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C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미만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F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2101605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if – else if – else </a:t>
            </a:r>
            <a:r>
              <a:rPr lang="ko-KR" altLang="en-US">
                <a:latin typeface="+mj-ea"/>
                <a:ea typeface="+mj-ea"/>
              </a:rPr>
              <a:t>연습 문제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if – else if – else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132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C2DACA-270F-A931-B227-5D0868B21074}"/>
              </a:ext>
            </a:extLst>
          </p:cNvPr>
          <p:cNvSpPr txBox="1"/>
          <p:nvPr/>
        </p:nvSpPr>
        <p:spPr>
          <a:xfrm>
            <a:off x="416936" y="1645531"/>
            <a:ext cx="8698345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money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1_000_000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father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mother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36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daughter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adultOneWayFlightFare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kidOneWayFlightFare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3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 가족이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만원으로 비행기를 타고 편도 여행을 </a:t>
            </a:r>
            <a:r>
              <a:rPr lang="ko-KR" altLang="en-US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가려합니다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부모님의 나이는 각각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40, 36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세입니다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딸의 나이는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ko-KR" altLang="en-US" sz="1600">
                <a:solidFill>
                  <a:srgbClr val="008000"/>
                </a:solidFill>
                <a:latin typeface="Consolas" panose="020B0609020204030204" pitchFamily="49" charset="0"/>
              </a:rPr>
              <a:t>세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성인의 비행요금은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만원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아동의 비행요금은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만원입니다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성인 판단 기준은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19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세 이상입니다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3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 가족은 여행을 떠날 수 있을까요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?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여행을 떠날 수 있다면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여행가자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!"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여행을 떠날 수 없다면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다음에가자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 출력해보세요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7966140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7. </a:t>
            </a:r>
            <a:r>
              <a:rPr lang="ko-KR" altLang="en-US" sz="4000" b="1">
                <a:latin typeface="+mj-ea"/>
              </a:rPr>
              <a:t>실행흐름 제어</a:t>
            </a:r>
            <a:r>
              <a:rPr lang="en-US" altLang="ko-KR" sz="4000" b="1">
                <a:latin typeface="+mj-ea"/>
              </a:rPr>
              <a:t>: switch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99677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변수 값에 따라 코드 제어가 가능한 </a:t>
            </a:r>
            <a:r>
              <a:rPr lang="en-US" altLang="ko-KR">
                <a:latin typeface="+mj-ea"/>
                <a:ea typeface="+mj-ea"/>
              </a:rPr>
              <a:t>switch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코드의 시작 위치 종료 위치 등을 제어할 수 있고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보통 상태를 제어할 때 사용합니다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case</a:t>
            </a:r>
            <a:r>
              <a:rPr lang="ko-KR" altLang="en-US">
                <a:latin typeface="+mj-ea"/>
                <a:ea typeface="+mj-ea"/>
              </a:rPr>
              <a:t>에서 </a:t>
            </a:r>
            <a:r>
              <a:rPr lang="en-US" altLang="ko-KR">
                <a:latin typeface="+mj-ea"/>
                <a:ea typeface="+mj-ea"/>
              </a:rPr>
              <a:t>break</a:t>
            </a:r>
            <a:r>
              <a:rPr lang="ko-KR" altLang="en-US">
                <a:latin typeface="+mj-ea"/>
                <a:ea typeface="+mj-ea"/>
              </a:rPr>
              <a:t>를 실행하면 흐름이 끊어지면서 </a:t>
            </a:r>
            <a:r>
              <a:rPr lang="en-US" altLang="ko-KR">
                <a:latin typeface="+mj-ea"/>
                <a:ea typeface="+mj-ea"/>
              </a:rPr>
              <a:t>switch</a:t>
            </a:r>
            <a:r>
              <a:rPr lang="ko-KR" altLang="en-US">
                <a:latin typeface="+mj-ea"/>
                <a:ea typeface="+mj-ea"/>
              </a:rPr>
              <a:t>가 종료됩니다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switch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134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3B645F-C63B-418A-780C-BBB641F5EB88}"/>
              </a:ext>
            </a:extLst>
          </p:cNvPr>
          <p:cNvSpPr txBox="1"/>
          <p:nvPr/>
        </p:nvSpPr>
        <p:spPr>
          <a:xfrm>
            <a:off x="993618" y="2740938"/>
            <a:ext cx="799493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가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일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때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실행할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코드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+ case 1 </a:t>
            </a:r>
            <a:r>
              <a:rPr lang="ko-KR" alt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실행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가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일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때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실행할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코드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switch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종료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가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일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때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실행할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코드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>
                <a:solidFill>
                  <a:srgbClr val="001080"/>
                </a:solidFill>
                <a:latin typeface="Consolas" panose="020B0609020204030204" pitchFamily="49" charset="0"/>
              </a:rPr>
              <a:t>default</a:t>
            </a:r>
            <a:r>
              <a:rPr lang="ko-KR" altLang="en-US">
                <a:solidFill>
                  <a:srgbClr val="001080"/>
                </a:solidFill>
                <a:latin typeface="Consolas" panose="020B0609020204030204" pitchFamily="49" charset="0"/>
              </a:rPr>
              <a:t> 실행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default: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위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조건이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모두 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맞지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않거나 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가장 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마지막에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실행할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코드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1783067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if vs. switch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switch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135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9A8E6C-F5AC-D1EA-A5F9-BCB791C1E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74" y="1729067"/>
            <a:ext cx="5515745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25661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1.6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switch</a:t>
            </a:r>
            <a:r>
              <a:rPr lang="ko-KR" altLang="en-US">
                <a:latin typeface="+mj-ea"/>
                <a:ea typeface="+mj-ea"/>
              </a:rPr>
              <a:t> 예제 </a:t>
            </a:r>
            <a:r>
              <a:rPr lang="en-US" altLang="ko-KR">
                <a:latin typeface="+mj-ea"/>
                <a:ea typeface="+mj-ea"/>
              </a:rPr>
              <a:t>_ 1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switch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BA46E7-CA86-BF22-D939-FB16FC27BF51}"/>
              </a:ext>
            </a:extLst>
          </p:cNvPr>
          <p:cNvSpPr txBox="1"/>
          <p:nvPr/>
        </p:nvSpPr>
        <p:spPr>
          <a:xfrm>
            <a:off x="479106" y="1608587"/>
            <a:ext cx="912782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READY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UPDATE_REQUEST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UPDATE_PROCESSING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UPDATE_SUCCESS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UPDATE_FAILURE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UPDATE_COMPLETE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nowVersion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nextVersion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5188970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1.6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switch</a:t>
            </a:r>
            <a:r>
              <a:rPr lang="ko-KR" altLang="en-US">
                <a:latin typeface="+mj-ea"/>
                <a:ea typeface="+mj-ea"/>
              </a:rPr>
              <a:t> 예제 </a:t>
            </a:r>
            <a:r>
              <a:rPr lang="en-US" altLang="ko-KR">
                <a:latin typeface="+mj-ea"/>
                <a:ea typeface="+mj-ea"/>
              </a:rPr>
              <a:t>_ 2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switch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BA46E7-CA86-BF22-D939-FB16FC27BF51}"/>
              </a:ext>
            </a:extLst>
          </p:cNvPr>
          <p:cNvSpPr txBox="1"/>
          <p:nvPr/>
        </p:nvSpPr>
        <p:spPr>
          <a:xfrm>
            <a:off x="479106" y="1608587"/>
            <a:ext cx="912782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updateState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READY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updateState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READY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updateState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UPDATE_REQUEST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업데이트 준비가 완료됐습니다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UPDATE_REQUEST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updateState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UPDATE_PROCESSING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업데이트 요청을 했습니다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UPDATE_PROCESSING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nowVersion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nextVersion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updateState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UPDATE_SUCCESS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업데이트 진행중입니다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updateState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UPDATE_FAILURE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업데이트 할 수 없습니다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</p:txBody>
      </p:sp>
    </p:spTree>
    <p:extLst>
      <p:ext uri="{BB962C8B-B14F-4D97-AF65-F5344CB8AC3E}">
        <p14:creationId xmlns:p14="http://schemas.microsoft.com/office/powerpoint/2010/main" val="28271056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1.6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switch</a:t>
            </a:r>
            <a:r>
              <a:rPr lang="ko-KR" altLang="en-US">
                <a:latin typeface="+mj-ea"/>
                <a:ea typeface="+mj-ea"/>
              </a:rPr>
              <a:t> 예제 </a:t>
            </a:r>
            <a:r>
              <a:rPr lang="en-US" altLang="ko-KR">
                <a:latin typeface="+mj-ea"/>
                <a:ea typeface="+mj-ea"/>
              </a:rPr>
              <a:t>_ 2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switch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BA46E7-CA86-BF22-D939-FB16FC27BF51}"/>
              </a:ext>
            </a:extLst>
          </p:cNvPr>
          <p:cNvSpPr txBox="1"/>
          <p:nvPr/>
        </p:nvSpPr>
        <p:spPr>
          <a:xfrm>
            <a:off x="479106" y="1608587"/>
            <a:ext cx="912782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UPDATE_SUCCESS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updateState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UPDATE_COMPLETE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업데이트를 성공했습니다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UPDATE_COMPLETE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업데이트를 완료했습니다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UPDATE_FAILURE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업데이트를 실패했습니다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default: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업데이트를 완료했습니다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마지막 업데이트 상태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updateState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8291907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1.7 switch </a:t>
            </a:r>
            <a:r>
              <a:rPr lang="ko-KR" altLang="en-US">
                <a:latin typeface="+mj-ea"/>
                <a:ea typeface="+mj-ea"/>
              </a:rPr>
              <a:t>기능 추가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Java 1.6</a:t>
            </a:r>
            <a:r>
              <a:rPr lang="ko-KR" altLang="en-US">
                <a:latin typeface="+mj-ea"/>
                <a:ea typeface="+mj-ea"/>
              </a:rPr>
              <a:t> 에서 </a:t>
            </a:r>
            <a:r>
              <a:rPr lang="en-US" altLang="ko-KR">
                <a:latin typeface="+mj-ea"/>
                <a:ea typeface="+mj-ea"/>
              </a:rPr>
              <a:t>switch</a:t>
            </a:r>
            <a:r>
              <a:rPr lang="ko-KR" altLang="en-US">
                <a:latin typeface="+mj-ea"/>
                <a:ea typeface="+mj-ea"/>
              </a:rPr>
              <a:t>에 사용가능한 타입은 정수가 유일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1.7 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String </a:t>
            </a:r>
            <a:r>
              <a:rPr lang="ko-KR" altLang="en-US">
                <a:latin typeface="+mj-ea"/>
                <a:ea typeface="+mj-ea"/>
              </a:rPr>
              <a:t>사용 가능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switch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139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E6B4CB-0ADC-B5E8-9D46-9EEDEFED7911}"/>
              </a:ext>
            </a:extLst>
          </p:cNvPr>
          <p:cNvSpPr txBox="1"/>
          <p:nvPr/>
        </p:nvSpPr>
        <p:spPr>
          <a:xfrm>
            <a:off x="810824" y="2450757"/>
            <a:ext cx="911165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READY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"ready"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UPDATE_REQUEST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"request"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UPDATE_PROCESSING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"processing"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UPDATE_SUCCESS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"success"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UPDATE_FAILURE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"failure"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UPDATE_COMPLETE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"complete"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nowVersion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nextVersion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updateState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READY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ko-KR" alt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01663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6F0E1A5-CE90-7F4A-A58E-1E288F263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95" y="2083224"/>
            <a:ext cx="4711247" cy="4459675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DE5517-2EFC-2CFB-DCCB-BE4FB7B0655D}"/>
              </a:ext>
            </a:extLst>
          </p:cNvPr>
          <p:cNvSpPr/>
          <p:nvPr/>
        </p:nvSpPr>
        <p:spPr>
          <a:xfrm>
            <a:off x="1508232" y="5074485"/>
            <a:ext cx="1052088" cy="252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시스템 변수에 </a:t>
            </a:r>
            <a:r>
              <a:rPr lang="en-US" altLang="ko-KR">
                <a:latin typeface="+mj-ea"/>
                <a:ea typeface="+mj-ea"/>
              </a:rPr>
              <a:t>JAVA_HOME Path </a:t>
            </a:r>
            <a:r>
              <a:rPr lang="ko-KR" altLang="en-US">
                <a:latin typeface="+mj-ea"/>
                <a:ea typeface="+mj-ea"/>
              </a:rPr>
              <a:t>등록하기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고급 </a:t>
            </a:r>
            <a:r>
              <a:rPr lang="en-US" altLang="ko-KR"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>
                <a:latin typeface="+mj-ea"/>
                <a:ea typeface="+mj-ea"/>
                <a:sym typeface="Wingdings" panose="05000000000000000000" pitchFamily="2" charset="2"/>
              </a:rPr>
              <a:t>환경 변수</a:t>
            </a:r>
            <a:r>
              <a:rPr lang="en-US" altLang="ko-KR">
                <a:latin typeface="+mj-ea"/>
                <a:ea typeface="+mj-ea"/>
                <a:sym typeface="Wingdings" panose="05000000000000000000" pitchFamily="2" charset="2"/>
              </a:rPr>
              <a:t>(N)...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25F1EF-6045-9839-3514-363C8AB88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6524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13 switch </a:t>
            </a:r>
            <a:r>
              <a:rPr lang="ko-KR" altLang="en-US">
                <a:latin typeface="+mj-ea"/>
                <a:ea typeface="+mj-ea"/>
              </a:rPr>
              <a:t>리턴을 위한 </a:t>
            </a:r>
            <a:r>
              <a:rPr lang="en-US" altLang="ko-KR">
                <a:latin typeface="+mj-ea"/>
                <a:ea typeface="+mj-ea"/>
              </a:rPr>
              <a:t>yield </a:t>
            </a:r>
            <a:r>
              <a:rPr lang="ko-KR" altLang="en-US">
                <a:latin typeface="+mj-ea"/>
                <a:ea typeface="+mj-ea"/>
              </a:rPr>
              <a:t>기능 추가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if</a:t>
            </a:r>
            <a:r>
              <a:rPr lang="ko-KR" altLang="en-US">
                <a:latin typeface="+mj-ea"/>
                <a:ea typeface="+mj-ea"/>
              </a:rPr>
              <a:t>와 유사한 기능을 지원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switch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140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E6B4CB-0ADC-B5E8-9D46-9EEDEFED7911}"/>
              </a:ext>
            </a:extLst>
          </p:cNvPr>
          <p:cNvSpPr txBox="1"/>
          <p:nvPr/>
        </p:nvSpPr>
        <p:spPr>
          <a:xfrm>
            <a:off x="810824" y="2086938"/>
            <a:ext cx="683030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"admin"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memberGrade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"admin"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"root"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yield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sysopr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yield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default: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yield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memberGrade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6810404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14 switch </a:t>
            </a:r>
            <a:r>
              <a:rPr lang="ko-KR" altLang="en-US">
                <a:latin typeface="+mj-ea"/>
                <a:ea typeface="+mj-ea"/>
              </a:rPr>
              <a:t>표현식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기능 추가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switch</a:t>
            </a:r>
            <a:r>
              <a:rPr lang="ko-KR" altLang="en-US">
                <a:latin typeface="+mj-ea"/>
                <a:ea typeface="+mj-ea"/>
              </a:rPr>
              <a:t>에서 반환 가능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if</a:t>
            </a:r>
            <a:r>
              <a:rPr lang="ko-KR" altLang="en-US">
                <a:latin typeface="+mj-ea"/>
                <a:ea typeface="+mj-ea"/>
              </a:rPr>
              <a:t>와 유사한 기능을 지원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switch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141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E6B4CB-0ADC-B5E8-9D46-9EEDEFED7911}"/>
              </a:ext>
            </a:extLst>
          </p:cNvPr>
          <p:cNvSpPr txBox="1"/>
          <p:nvPr/>
        </p:nvSpPr>
        <p:spPr>
          <a:xfrm>
            <a:off x="810824" y="2476884"/>
            <a:ext cx="683030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"admin"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memberGrade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"admin"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"root"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sysopr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memberGrade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8947535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7. </a:t>
            </a:r>
            <a:r>
              <a:rPr lang="ko-KR" altLang="en-US" sz="4000" b="1">
                <a:latin typeface="+mj-ea"/>
              </a:rPr>
              <a:t>실행흐름 제어</a:t>
            </a:r>
            <a:r>
              <a:rPr lang="en-US" altLang="ko-KR" sz="4000" b="1">
                <a:latin typeface="+mj-ea"/>
              </a:rPr>
              <a:t>: while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9033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while </a:t>
            </a:r>
            <a:r>
              <a:rPr lang="ko-KR" altLang="en-US" err="1">
                <a:latin typeface="+mj-ea"/>
                <a:ea typeface="+mj-ea"/>
              </a:rPr>
              <a:t>반복문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조건이 </a:t>
            </a:r>
            <a:r>
              <a:rPr lang="en-US" altLang="ko-KR">
                <a:latin typeface="+mj-ea"/>
                <a:ea typeface="+mj-ea"/>
              </a:rPr>
              <a:t>false</a:t>
            </a:r>
            <a:r>
              <a:rPr lang="ko-KR" altLang="en-US">
                <a:latin typeface="+mj-ea"/>
                <a:ea typeface="+mj-ea"/>
              </a:rPr>
              <a:t>가 될 때까지 반복을 수행하는 키워드 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while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F0959D-F106-4ED8-1A69-7B96572FF134}"/>
              </a:ext>
            </a:extLst>
          </p:cNvPr>
          <p:cNvSpPr txBox="1"/>
          <p:nvPr/>
        </p:nvSpPr>
        <p:spPr>
          <a:xfrm>
            <a:off x="968828" y="2028801"/>
            <a:ext cx="51598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조건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반복될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코드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블럭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1960219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while </a:t>
            </a:r>
            <a:r>
              <a:rPr lang="ko-KR" altLang="en-US" err="1">
                <a:latin typeface="+mj-ea"/>
                <a:ea typeface="+mj-ea"/>
              </a:rPr>
              <a:t>반복문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&gt; 1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까지 출력하는 코드 만들기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while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144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D262C-5E61-4BE0-363B-351BC0C8CD7F}"/>
              </a:ext>
            </a:extLst>
          </p:cNvPr>
          <p:cNvSpPr txBox="1"/>
          <p:nvPr/>
        </p:nvSpPr>
        <p:spPr>
          <a:xfrm>
            <a:off x="968827" y="1937048"/>
            <a:ext cx="624186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2412747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while </a:t>
            </a:r>
            <a:r>
              <a:rPr lang="ko-KR" altLang="en-US" err="1">
                <a:latin typeface="+mj-ea"/>
                <a:ea typeface="+mj-ea"/>
              </a:rPr>
              <a:t>반복문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&gt; 1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까지 출력하는 코드 만들기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단항 연산자 이용</a:t>
            </a:r>
            <a:r>
              <a:rPr lang="en-US" altLang="ko-KR">
                <a:latin typeface="+mj-ea"/>
                <a:ea typeface="+mj-ea"/>
              </a:rPr>
              <a:t>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while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145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D262C-5E61-4BE0-363B-351BC0C8CD7F}"/>
              </a:ext>
            </a:extLst>
          </p:cNvPr>
          <p:cNvSpPr txBox="1"/>
          <p:nvPr/>
        </p:nvSpPr>
        <p:spPr>
          <a:xfrm>
            <a:off x="968827" y="1937048"/>
            <a:ext cx="624186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2728875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while </a:t>
            </a:r>
            <a:r>
              <a:rPr lang="ko-KR" altLang="en-US" err="1">
                <a:latin typeface="+mj-ea"/>
                <a:ea typeface="+mj-ea"/>
              </a:rPr>
              <a:t>반복문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&gt; 1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까지 출력하는 코드 만들기 </a:t>
            </a:r>
            <a:r>
              <a:rPr lang="en-US" altLang="ko-KR">
                <a:latin typeface="+mj-ea"/>
                <a:ea typeface="+mj-ea"/>
              </a:rPr>
              <a:t>(while</a:t>
            </a:r>
            <a:r>
              <a:rPr lang="ko-KR" altLang="en-US">
                <a:latin typeface="+mj-ea"/>
                <a:ea typeface="+mj-ea"/>
              </a:rPr>
              <a:t> 이용</a:t>
            </a:r>
            <a:r>
              <a:rPr lang="en-US" altLang="ko-KR">
                <a:latin typeface="+mj-ea"/>
                <a:ea typeface="+mj-ea"/>
              </a:rPr>
              <a:t>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while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146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D262C-5E61-4BE0-363B-351BC0C8CD7F}"/>
              </a:ext>
            </a:extLst>
          </p:cNvPr>
          <p:cNvSpPr txBox="1"/>
          <p:nvPr/>
        </p:nvSpPr>
        <p:spPr>
          <a:xfrm>
            <a:off x="968827" y="2028801"/>
            <a:ext cx="624186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2445602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while </a:t>
            </a:r>
            <a:r>
              <a:rPr lang="ko-KR" altLang="en-US">
                <a:latin typeface="+mj-ea"/>
                <a:ea typeface="+mj-ea"/>
              </a:rPr>
              <a:t>반복문은 종료조건이 없는 무한반복을 위해 사용됩니다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무한반복 예제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while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147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D262C-5E61-4BE0-363B-351BC0C8CD7F}"/>
              </a:ext>
            </a:extLst>
          </p:cNvPr>
          <p:cNvSpPr txBox="1"/>
          <p:nvPr/>
        </p:nvSpPr>
        <p:spPr>
          <a:xfrm>
            <a:off x="968827" y="2028801"/>
            <a:ext cx="722593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반복 조건이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이므로 무한히 반복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8111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while </a:t>
            </a:r>
            <a:r>
              <a:rPr lang="ko-KR" altLang="en-US">
                <a:latin typeface="+mj-ea"/>
                <a:ea typeface="+mj-ea"/>
              </a:rPr>
              <a:t>무한 반복으로 </a:t>
            </a:r>
            <a:r>
              <a:rPr lang="en-US" altLang="ko-KR">
                <a:latin typeface="+mj-ea"/>
                <a:ea typeface="+mj-ea"/>
              </a:rPr>
              <a:t>Up/Down </a:t>
            </a:r>
            <a:r>
              <a:rPr lang="ko-KR" altLang="en-US">
                <a:latin typeface="+mj-ea"/>
                <a:ea typeface="+mj-ea"/>
              </a:rPr>
              <a:t>게임 만들어보기 </a:t>
            </a:r>
            <a:r>
              <a:rPr lang="en-US" altLang="ko-KR">
                <a:latin typeface="+mj-ea"/>
                <a:ea typeface="+mj-ea"/>
              </a:rPr>
              <a:t>_ 1 / 2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while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148</a:t>
            </a:fld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F69FC73-4FB7-DB15-BA56-F4C9C24E6B70}"/>
              </a:ext>
            </a:extLst>
          </p:cNvPr>
          <p:cNvGrpSpPr/>
          <p:nvPr/>
        </p:nvGrpSpPr>
        <p:grpSpPr>
          <a:xfrm>
            <a:off x="501823" y="1592661"/>
            <a:ext cx="5905784" cy="1112711"/>
            <a:chOff x="4898273" y="1965199"/>
            <a:chExt cx="5905784" cy="11127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F4E91D5-FBEC-4F97-EB7C-180179288A0B}"/>
                </a:ext>
              </a:extLst>
            </p:cNvPr>
            <p:cNvSpPr txBox="1"/>
            <p:nvPr/>
          </p:nvSpPr>
          <p:spPr>
            <a:xfrm>
              <a:off x="4898273" y="1965199"/>
              <a:ext cx="59057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Scanner</a:t>
              </a:r>
              <a:r>
                <a:rPr lang="ko-KR" altLang="en-US" sz="2400" b="1"/>
                <a:t> </a:t>
              </a:r>
              <a:r>
                <a:rPr lang="en-US" altLang="ko-KR" sz="2400" b="1"/>
                <a:t>keyboard</a:t>
              </a:r>
              <a:r>
                <a:rPr lang="ko-KR" altLang="en-US" sz="2400" b="1"/>
                <a:t> </a:t>
              </a:r>
              <a:r>
                <a:rPr lang="en-US" altLang="ko-KR" sz="2400" b="1"/>
                <a:t>=</a:t>
              </a:r>
              <a:r>
                <a:rPr lang="ko-KR" altLang="en-US" sz="2400" b="1"/>
                <a:t> </a:t>
              </a:r>
              <a:r>
                <a:rPr lang="en-US" altLang="ko-KR" sz="2400" b="1"/>
                <a:t>new</a:t>
              </a:r>
              <a:r>
                <a:rPr lang="ko-KR" altLang="en-US" sz="2400" b="1"/>
                <a:t> </a:t>
              </a:r>
              <a:r>
                <a:rPr lang="en-US" altLang="ko-KR" sz="2400" b="1"/>
                <a:t>Scanner(System.in);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6909BD-042E-DBC3-7D8F-EC7668F5FAA4}"/>
                </a:ext>
              </a:extLst>
            </p:cNvPr>
            <p:cNvSpPr txBox="1"/>
            <p:nvPr/>
          </p:nvSpPr>
          <p:spPr>
            <a:xfrm>
              <a:off x="5021579" y="2431579"/>
              <a:ext cx="36856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이 코드는 콘솔에 입력한 값을 </a:t>
              </a:r>
              <a:endParaRPr lang="en-US" altLang="ko-KR"/>
            </a:p>
            <a:p>
              <a:r>
                <a:rPr lang="ko-KR" altLang="en-US"/>
                <a:t>변수로 사용할 수 있도록 해줍니다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9233281-9BFF-F48E-CB09-9238E920C6DB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80197A3-08FA-D119-40CF-F22892623AF5}"/>
              </a:ext>
            </a:extLst>
          </p:cNvPr>
          <p:cNvSpPr txBox="1"/>
          <p:nvPr/>
        </p:nvSpPr>
        <p:spPr>
          <a:xfrm>
            <a:off x="603358" y="3025175"/>
            <a:ext cx="908304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util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keyboard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randomNumber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answer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randomNumber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69379807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while </a:t>
            </a:r>
            <a:r>
              <a:rPr lang="ko-KR" altLang="en-US">
                <a:latin typeface="+mj-ea"/>
                <a:ea typeface="+mj-ea"/>
              </a:rPr>
              <a:t>무한 반복으로 </a:t>
            </a:r>
            <a:r>
              <a:rPr lang="en-US" altLang="ko-KR">
                <a:latin typeface="+mj-ea"/>
                <a:ea typeface="+mj-ea"/>
              </a:rPr>
              <a:t>Up/Down </a:t>
            </a:r>
            <a:r>
              <a:rPr lang="ko-KR" altLang="en-US">
                <a:latin typeface="+mj-ea"/>
                <a:ea typeface="+mj-ea"/>
              </a:rPr>
              <a:t>게임 만들어보기 </a:t>
            </a:r>
            <a:r>
              <a:rPr lang="en-US" altLang="ko-KR">
                <a:latin typeface="+mj-ea"/>
                <a:ea typeface="+mj-ea"/>
              </a:rPr>
              <a:t>_ 2 / 2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while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149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0197A3-08FA-D119-40CF-F22892623AF5}"/>
              </a:ext>
            </a:extLst>
          </p:cNvPr>
          <p:cNvSpPr txBox="1"/>
          <p:nvPr/>
        </p:nvSpPr>
        <p:spPr>
          <a:xfrm>
            <a:off x="603358" y="1694593"/>
            <a:ext cx="908304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숫자를 입력하세요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keyboard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nextInt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answer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정답입니다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정답일 경우 무한 반복 종료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answer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"Up!"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"Down!"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43641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시스템 변수에 </a:t>
            </a:r>
            <a:r>
              <a:rPr lang="en-US" altLang="ko-KR">
                <a:latin typeface="+mj-ea"/>
                <a:ea typeface="+mj-ea"/>
              </a:rPr>
              <a:t>JAVA_HOME Path </a:t>
            </a:r>
            <a:r>
              <a:rPr lang="ko-KR" altLang="en-US">
                <a:latin typeface="+mj-ea"/>
                <a:ea typeface="+mj-ea"/>
              </a:rPr>
              <a:t>등록하기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변수 이름</a:t>
            </a:r>
            <a:r>
              <a:rPr lang="en-US" altLang="ko-KR">
                <a:latin typeface="+mj-ea"/>
                <a:ea typeface="+mj-ea"/>
              </a:rPr>
              <a:t>(N): JAVA_HOME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79098B9-DF67-B7FF-93D7-9389B4219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33" y="2146690"/>
            <a:ext cx="6220693" cy="157184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6DE5517-2EFC-2CFB-DCCB-BE4FB7B0655D}"/>
              </a:ext>
            </a:extLst>
          </p:cNvPr>
          <p:cNvSpPr/>
          <p:nvPr/>
        </p:nvSpPr>
        <p:spPr>
          <a:xfrm>
            <a:off x="1958043" y="2640442"/>
            <a:ext cx="4886894" cy="252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74724F-3BA4-1A5C-D9C9-A1C8236BA934}"/>
              </a:ext>
            </a:extLst>
          </p:cNvPr>
          <p:cNvSpPr/>
          <p:nvPr/>
        </p:nvSpPr>
        <p:spPr>
          <a:xfrm>
            <a:off x="847701" y="3331901"/>
            <a:ext cx="1277190" cy="252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D7C262F-D745-E37A-7450-0CABA1835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79" y="3075565"/>
            <a:ext cx="3534268" cy="35819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E0ACC7-C8DE-0A0E-DAF7-C41A8099C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96574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7. </a:t>
            </a:r>
            <a:r>
              <a:rPr lang="ko-KR" altLang="en-US" sz="4000" b="1">
                <a:latin typeface="+mj-ea"/>
              </a:rPr>
              <a:t>실행흐름 제어</a:t>
            </a:r>
            <a:r>
              <a:rPr lang="en-US" altLang="ko-KR" sz="4000" b="1">
                <a:latin typeface="+mj-ea"/>
              </a:rPr>
              <a:t>: for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82760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for </a:t>
            </a:r>
            <a:r>
              <a:rPr lang="ko-KR" altLang="en-US" err="1">
                <a:latin typeface="+mj-ea"/>
                <a:ea typeface="+mj-ea"/>
              </a:rPr>
              <a:t>반복문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지정한 </a:t>
            </a:r>
            <a:r>
              <a:rPr lang="ko-KR" altLang="en-US" err="1">
                <a:latin typeface="+mj-ea"/>
                <a:ea typeface="+mj-ea"/>
              </a:rPr>
              <a:t>범위까지만</a:t>
            </a:r>
            <a:r>
              <a:rPr lang="ko-KR" altLang="en-US">
                <a:latin typeface="+mj-ea"/>
                <a:ea typeface="+mj-ea"/>
              </a:rPr>
              <a:t> 반복을 수행하는 </a:t>
            </a:r>
            <a:r>
              <a:rPr lang="ko-KR" altLang="en-US" err="1">
                <a:latin typeface="+mj-ea"/>
                <a:ea typeface="+mj-ea"/>
              </a:rPr>
              <a:t>반복문입니다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나중에 학습할 </a:t>
            </a:r>
            <a:r>
              <a:rPr lang="en-US" altLang="ko-KR">
                <a:latin typeface="+mj-ea"/>
                <a:ea typeface="+mj-ea"/>
              </a:rPr>
              <a:t>Array</a:t>
            </a:r>
            <a:r>
              <a:rPr lang="ko-KR" altLang="en-US">
                <a:latin typeface="+mj-ea"/>
                <a:ea typeface="+mj-ea"/>
              </a:rPr>
              <a:t> 또는 </a:t>
            </a:r>
            <a:r>
              <a:rPr lang="en-US" altLang="ko-KR">
                <a:latin typeface="+mj-ea"/>
                <a:ea typeface="+mj-ea"/>
              </a:rPr>
              <a:t>List </a:t>
            </a:r>
            <a:r>
              <a:rPr lang="ko-KR" altLang="en-US">
                <a:latin typeface="+mj-ea"/>
                <a:ea typeface="+mj-ea"/>
              </a:rPr>
              <a:t>에서 사용합니다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 sz="2000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for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25842F-508D-75AE-BB3F-973D39B335B1}"/>
              </a:ext>
            </a:extLst>
          </p:cNvPr>
          <p:cNvSpPr txBox="1"/>
          <p:nvPr/>
        </p:nvSpPr>
        <p:spPr>
          <a:xfrm>
            <a:off x="916577" y="2505670"/>
            <a:ext cx="51598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초기값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ko-KR" alt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반복조건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ko-KR" alt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증감식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반복할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코드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0141704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for </a:t>
            </a:r>
            <a:r>
              <a:rPr lang="ko-KR" altLang="en-US" err="1">
                <a:latin typeface="+mj-ea"/>
                <a:ea typeface="+mj-ea"/>
              </a:rPr>
              <a:t>반복문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&gt; 1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까지 출력하는 코드 만들기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>
                <a:latin typeface="+mj-ea"/>
                <a:ea typeface="+mj-ea"/>
              </a:rPr>
              <a:t>i</a:t>
            </a:r>
            <a:r>
              <a:rPr lang="ko-KR" altLang="en-US">
                <a:latin typeface="+mj-ea"/>
                <a:ea typeface="+mj-ea"/>
              </a:rPr>
              <a:t> 값은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부터 시작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>
                <a:latin typeface="+mj-ea"/>
                <a:ea typeface="+mj-ea"/>
              </a:rPr>
              <a:t>i </a:t>
            </a:r>
            <a:r>
              <a:rPr lang="ko-KR" altLang="en-US">
                <a:latin typeface="+mj-ea"/>
                <a:ea typeface="+mj-ea"/>
              </a:rPr>
              <a:t>값은 반복 할 때마다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씩 증가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>
                <a:latin typeface="+mj-ea"/>
                <a:ea typeface="+mj-ea"/>
              </a:rPr>
              <a:t>i </a:t>
            </a:r>
            <a:r>
              <a:rPr lang="ko-KR" altLang="en-US">
                <a:latin typeface="+mj-ea"/>
                <a:ea typeface="+mj-ea"/>
              </a:rPr>
              <a:t>값이 </a:t>
            </a:r>
            <a:r>
              <a:rPr lang="en-US" altLang="ko-KR">
                <a:latin typeface="+mj-ea"/>
                <a:ea typeface="+mj-ea"/>
              </a:rPr>
              <a:t>11</a:t>
            </a:r>
            <a:r>
              <a:rPr lang="ko-KR" altLang="en-US">
                <a:latin typeface="+mj-ea"/>
                <a:ea typeface="+mj-ea"/>
              </a:rPr>
              <a:t>보다 작을 동안 반복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for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152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D262C-5E61-4BE0-363B-351BC0C8CD7F}"/>
              </a:ext>
            </a:extLst>
          </p:cNvPr>
          <p:cNvSpPr txBox="1"/>
          <p:nvPr/>
        </p:nvSpPr>
        <p:spPr>
          <a:xfrm>
            <a:off x="542103" y="2903606"/>
            <a:ext cx="62418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164908-7C56-3578-C7D2-73BDB89D5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637" y="3322463"/>
            <a:ext cx="2816277" cy="296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8427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for </a:t>
            </a:r>
            <a:r>
              <a:rPr lang="ko-KR" altLang="en-US" err="1">
                <a:latin typeface="+mj-ea"/>
                <a:ea typeface="+mj-ea"/>
              </a:rPr>
              <a:t>반복문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&gt; 0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100 </a:t>
            </a:r>
            <a:r>
              <a:rPr lang="ko-KR" altLang="en-US">
                <a:latin typeface="+mj-ea"/>
                <a:ea typeface="+mj-ea"/>
              </a:rPr>
              <a:t>중 짝수만 출력하는 코드 만들기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>
                <a:latin typeface="+mj-ea"/>
                <a:ea typeface="+mj-ea"/>
              </a:rPr>
              <a:t>i</a:t>
            </a:r>
            <a:r>
              <a:rPr lang="ko-KR" altLang="en-US">
                <a:latin typeface="+mj-ea"/>
                <a:ea typeface="+mj-ea"/>
              </a:rPr>
              <a:t> 값은 </a:t>
            </a:r>
            <a:r>
              <a:rPr lang="en-US" altLang="ko-KR">
                <a:latin typeface="+mj-ea"/>
                <a:ea typeface="+mj-ea"/>
              </a:rPr>
              <a:t>0</a:t>
            </a:r>
            <a:r>
              <a:rPr lang="ko-KR" altLang="en-US">
                <a:latin typeface="+mj-ea"/>
                <a:ea typeface="+mj-ea"/>
              </a:rPr>
              <a:t>부터 시작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>
                <a:latin typeface="+mj-ea"/>
                <a:ea typeface="+mj-ea"/>
              </a:rPr>
              <a:t>i </a:t>
            </a:r>
            <a:r>
              <a:rPr lang="ko-KR" altLang="en-US">
                <a:latin typeface="+mj-ea"/>
                <a:ea typeface="+mj-ea"/>
              </a:rPr>
              <a:t>값은 반복 할 때마다 </a:t>
            </a:r>
            <a:r>
              <a:rPr lang="en-US" altLang="ko-KR">
                <a:latin typeface="+mj-ea"/>
                <a:ea typeface="+mj-ea"/>
              </a:rPr>
              <a:t>2</a:t>
            </a:r>
            <a:r>
              <a:rPr lang="ko-KR" altLang="en-US">
                <a:latin typeface="+mj-ea"/>
                <a:ea typeface="+mj-ea"/>
              </a:rPr>
              <a:t>씩 증가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>
                <a:latin typeface="+mj-ea"/>
                <a:ea typeface="+mj-ea"/>
              </a:rPr>
              <a:t>i </a:t>
            </a:r>
            <a:r>
              <a:rPr lang="ko-KR" altLang="en-US">
                <a:latin typeface="+mj-ea"/>
                <a:ea typeface="+mj-ea"/>
              </a:rPr>
              <a:t>값이 </a:t>
            </a:r>
            <a:r>
              <a:rPr lang="en-US" altLang="ko-KR">
                <a:latin typeface="+mj-ea"/>
                <a:ea typeface="+mj-ea"/>
              </a:rPr>
              <a:t>101</a:t>
            </a:r>
            <a:r>
              <a:rPr lang="ko-KR" altLang="en-US">
                <a:latin typeface="+mj-ea"/>
                <a:ea typeface="+mj-ea"/>
              </a:rPr>
              <a:t>보다 작을 동안 반복</a:t>
            </a:r>
            <a:endParaRPr lang="en-US" altLang="ko-KR">
              <a:latin typeface="+mj-ea"/>
              <a:ea typeface="+mj-ea"/>
            </a:endParaRPr>
          </a:p>
          <a:p>
            <a:pPr lvl="2"/>
            <a:endParaRPr lang="en-US" altLang="ko-KR">
              <a:latin typeface="+mj-ea"/>
              <a:ea typeface="+mj-ea"/>
            </a:endParaRPr>
          </a:p>
          <a:p>
            <a:pPr lvl="2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변수</a:t>
            </a:r>
            <a:r>
              <a:rPr lang="en-US" altLang="ko-KR">
                <a:latin typeface="+mj-ea"/>
                <a:ea typeface="+mj-ea"/>
              </a:rPr>
              <a:t>(i)</a:t>
            </a:r>
            <a:r>
              <a:rPr lang="ko-KR" altLang="en-US">
                <a:latin typeface="+mj-ea"/>
                <a:ea typeface="+mj-ea"/>
              </a:rPr>
              <a:t>의 범위 생각해보기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for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153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D262C-5E61-4BE0-363B-351BC0C8CD7F}"/>
              </a:ext>
            </a:extLst>
          </p:cNvPr>
          <p:cNvSpPr txBox="1"/>
          <p:nvPr/>
        </p:nvSpPr>
        <p:spPr>
          <a:xfrm>
            <a:off x="968827" y="2990685"/>
            <a:ext cx="624186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1040420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for </a:t>
            </a:r>
            <a:r>
              <a:rPr lang="ko-KR" altLang="en-US" err="1">
                <a:latin typeface="+mj-ea"/>
                <a:ea typeface="+mj-ea"/>
              </a:rPr>
              <a:t>반복문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&gt; 1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100 </a:t>
            </a:r>
            <a:r>
              <a:rPr lang="ko-KR" altLang="en-US">
                <a:latin typeface="+mj-ea"/>
                <a:ea typeface="+mj-ea"/>
              </a:rPr>
              <a:t>중 짝수만 출력하는 코드 만들기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>
                <a:latin typeface="+mj-ea"/>
                <a:ea typeface="+mj-ea"/>
              </a:rPr>
              <a:t>i</a:t>
            </a:r>
            <a:r>
              <a:rPr lang="ko-KR" altLang="en-US">
                <a:latin typeface="+mj-ea"/>
                <a:ea typeface="+mj-ea"/>
              </a:rPr>
              <a:t> 값은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부터 시작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>
                <a:latin typeface="+mj-ea"/>
                <a:ea typeface="+mj-ea"/>
              </a:rPr>
              <a:t>i </a:t>
            </a:r>
            <a:r>
              <a:rPr lang="ko-KR" altLang="en-US">
                <a:latin typeface="+mj-ea"/>
                <a:ea typeface="+mj-ea"/>
              </a:rPr>
              <a:t>값은 반복 할 때마다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씩 증가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>
                <a:latin typeface="+mj-ea"/>
                <a:ea typeface="+mj-ea"/>
              </a:rPr>
              <a:t>i </a:t>
            </a:r>
            <a:r>
              <a:rPr lang="ko-KR" altLang="en-US">
                <a:latin typeface="+mj-ea"/>
                <a:ea typeface="+mj-ea"/>
              </a:rPr>
              <a:t>값이 </a:t>
            </a:r>
            <a:r>
              <a:rPr lang="en-US" altLang="ko-KR">
                <a:latin typeface="+mj-ea"/>
                <a:ea typeface="+mj-ea"/>
              </a:rPr>
              <a:t>101</a:t>
            </a:r>
            <a:r>
              <a:rPr lang="ko-KR" altLang="en-US">
                <a:latin typeface="+mj-ea"/>
                <a:ea typeface="+mj-ea"/>
              </a:rPr>
              <a:t>보다 작을 동안 반복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for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154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D262C-5E61-4BE0-363B-351BC0C8CD7F}"/>
              </a:ext>
            </a:extLst>
          </p:cNvPr>
          <p:cNvSpPr txBox="1"/>
          <p:nvPr/>
        </p:nvSpPr>
        <p:spPr>
          <a:xfrm>
            <a:off x="968827" y="3156152"/>
            <a:ext cx="624186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8372904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for </a:t>
            </a:r>
            <a:r>
              <a:rPr lang="ko-KR" altLang="en-US">
                <a:latin typeface="+mj-ea"/>
                <a:ea typeface="+mj-ea"/>
              </a:rPr>
              <a:t>반복문으로 구구단을 출력해보기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for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155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D262C-5E61-4BE0-363B-351BC0C8CD7F}"/>
              </a:ext>
            </a:extLst>
          </p:cNvPr>
          <p:cNvSpPr txBox="1"/>
          <p:nvPr/>
        </p:nvSpPr>
        <p:spPr>
          <a:xfrm>
            <a:off x="524690" y="1701820"/>
            <a:ext cx="775716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865784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for </a:t>
            </a:r>
            <a:r>
              <a:rPr lang="ko-KR" altLang="en-US">
                <a:latin typeface="+mj-ea"/>
                <a:ea typeface="+mj-ea"/>
              </a:rPr>
              <a:t>반복문으로 구구단을 출력해보기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for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156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D262C-5E61-4BE0-363B-351BC0C8CD7F}"/>
              </a:ext>
            </a:extLst>
          </p:cNvPr>
          <p:cNvSpPr txBox="1"/>
          <p:nvPr/>
        </p:nvSpPr>
        <p:spPr>
          <a:xfrm>
            <a:off x="524690" y="1701820"/>
            <a:ext cx="775716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A632521-B710-6C9D-AC03-13A462CE2161}"/>
              </a:ext>
            </a:extLst>
          </p:cNvPr>
          <p:cNvSpPr/>
          <p:nvPr/>
        </p:nvSpPr>
        <p:spPr>
          <a:xfrm>
            <a:off x="5434149" y="2230885"/>
            <a:ext cx="261257" cy="2584956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634C52-D795-A19B-CB7F-E1D47DD100FD}"/>
              </a:ext>
            </a:extLst>
          </p:cNvPr>
          <p:cNvSpPr/>
          <p:nvPr/>
        </p:nvSpPr>
        <p:spPr>
          <a:xfrm>
            <a:off x="7445829" y="2230885"/>
            <a:ext cx="261257" cy="2584956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5DBE47-412C-2639-C6E2-F110108E987A}"/>
              </a:ext>
            </a:extLst>
          </p:cNvPr>
          <p:cNvSpPr txBox="1"/>
          <p:nvPr/>
        </p:nvSpPr>
        <p:spPr>
          <a:xfrm>
            <a:off x="3197415" y="5395139"/>
            <a:ext cx="5921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같은 출력내용에 숫자만 </a:t>
            </a:r>
            <a:r>
              <a:rPr lang="en-US" altLang="ko-KR"/>
              <a:t>1</a:t>
            </a:r>
            <a:r>
              <a:rPr lang="ko-KR" altLang="en-US"/>
              <a:t>씩 증가하고 있습니다</a:t>
            </a:r>
            <a:r>
              <a:rPr lang="en-US" altLang="ko-KR"/>
              <a:t>.</a:t>
            </a:r>
          </a:p>
          <a:p>
            <a:r>
              <a:rPr lang="ko-KR" altLang="en-US"/>
              <a:t>이런 코드들은 반복문을 이용해 간단히 줄일 수 있습니다</a:t>
            </a:r>
            <a:r>
              <a:rPr lang="en-US" altLang="ko-KR"/>
              <a:t>.</a:t>
            </a:r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BA6E7E9-3F5D-0C0B-2CF7-36FBAACABF5D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5564778" y="4815841"/>
            <a:ext cx="593544" cy="579298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0D40093-6967-7954-C3F3-96160DAE2F6E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flipV="1">
            <a:off x="6158322" y="4815841"/>
            <a:ext cx="1418136" cy="579298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37773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이중 </a:t>
            </a:r>
            <a:r>
              <a:rPr lang="en-US" altLang="ko-KR">
                <a:latin typeface="+mj-ea"/>
                <a:ea typeface="+mj-ea"/>
              </a:rPr>
              <a:t>for </a:t>
            </a:r>
            <a:r>
              <a:rPr lang="ko-KR" altLang="en-US">
                <a:latin typeface="+mj-ea"/>
                <a:ea typeface="+mj-ea"/>
              </a:rPr>
              <a:t>반복문으로 구구단을 출력해보기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변수</a:t>
            </a:r>
            <a:r>
              <a:rPr lang="en-US" altLang="ko-KR">
                <a:latin typeface="+mj-ea"/>
                <a:ea typeface="+mj-ea"/>
              </a:rPr>
              <a:t>(i, j)</a:t>
            </a:r>
            <a:r>
              <a:rPr lang="ko-KR" altLang="en-US">
                <a:latin typeface="+mj-ea"/>
                <a:ea typeface="+mj-ea"/>
              </a:rPr>
              <a:t>의 범위 생각해보기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for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157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D262C-5E61-4BE0-363B-351BC0C8CD7F}"/>
              </a:ext>
            </a:extLst>
          </p:cNvPr>
          <p:cNvSpPr txBox="1"/>
          <p:nvPr/>
        </p:nvSpPr>
        <p:spPr>
          <a:xfrm>
            <a:off x="524689" y="1689166"/>
            <a:ext cx="814033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6879731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for </a:t>
            </a:r>
            <a:r>
              <a:rPr lang="ko-KR" altLang="en-US" err="1">
                <a:latin typeface="+mj-ea"/>
                <a:ea typeface="+mj-ea"/>
              </a:rPr>
              <a:t>반복문</a:t>
            </a:r>
            <a:r>
              <a:rPr lang="ko-KR" altLang="en-US">
                <a:latin typeface="+mj-ea"/>
                <a:ea typeface="+mj-ea"/>
              </a:rPr>
              <a:t> 연습문제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1. 1 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100 </a:t>
            </a:r>
            <a:r>
              <a:rPr lang="ko-KR" altLang="en-US">
                <a:latin typeface="+mj-ea"/>
                <a:ea typeface="+mj-ea"/>
              </a:rPr>
              <a:t>까지의 합을 구해 출력해보세요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2. 1 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100 </a:t>
            </a:r>
            <a:r>
              <a:rPr lang="ko-KR" altLang="en-US">
                <a:latin typeface="+mj-ea"/>
                <a:ea typeface="+mj-ea"/>
              </a:rPr>
              <a:t>중 홀수의 합을 구해 출력해보세요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3. 1 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100 </a:t>
            </a:r>
            <a:r>
              <a:rPr lang="ko-KR" altLang="en-US">
                <a:latin typeface="+mj-ea"/>
                <a:ea typeface="+mj-ea"/>
              </a:rPr>
              <a:t>중 </a:t>
            </a:r>
            <a:r>
              <a:rPr lang="en-US" altLang="ko-KR">
                <a:latin typeface="+mj-ea"/>
                <a:ea typeface="+mj-ea"/>
              </a:rPr>
              <a:t>3, 5, 6</a:t>
            </a:r>
            <a:r>
              <a:rPr lang="ko-KR" altLang="en-US">
                <a:latin typeface="+mj-ea"/>
                <a:ea typeface="+mj-ea"/>
              </a:rPr>
              <a:t>의 배수만 출력해보세요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4. </a:t>
            </a:r>
            <a:r>
              <a:rPr lang="ko-KR" altLang="en-US">
                <a:latin typeface="+mj-ea"/>
                <a:ea typeface="+mj-ea"/>
              </a:rPr>
              <a:t>아래 결과가 나오게 반복문을 작성해보세요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for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706301-A262-1FF0-1C6C-04C6834DE838}"/>
              </a:ext>
            </a:extLst>
          </p:cNvPr>
          <p:cNvSpPr txBox="1"/>
          <p:nvPr/>
        </p:nvSpPr>
        <p:spPr>
          <a:xfrm>
            <a:off x="1251674" y="2906544"/>
            <a:ext cx="90805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*</a:t>
            </a:r>
          </a:p>
          <a:p>
            <a:r>
              <a:rPr lang="ko-KR" altLang="en-US"/>
              <a:t>**</a:t>
            </a:r>
          </a:p>
          <a:p>
            <a:r>
              <a:rPr lang="ko-KR" altLang="en-US"/>
              <a:t>***</a:t>
            </a:r>
          </a:p>
          <a:p>
            <a:r>
              <a:rPr lang="ko-KR" altLang="en-US"/>
              <a:t>****</a:t>
            </a:r>
          </a:p>
          <a:p>
            <a:r>
              <a:rPr lang="ko-KR" altLang="en-US"/>
              <a:t>*****</a:t>
            </a:r>
          </a:p>
        </p:txBody>
      </p:sp>
    </p:spTree>
    <p:extLst>
      <p:ext uri="{BB962C8B-B14F-4D97-AF65-F5344CB8AC3E}">
        <p14:creationId xmlns:p14="http://schemas.microsoft.com/office/powerpoint/2010/main" val="396213102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8. </a:t>
            </a:r>
            <a:r>
              <a:rPr lang="ko-KR" altLang="en-US" sz="4000" b="1">
                <a:latin typeface="+mj-ea"/>
              </a:rPr>
              <a:t>메소드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FDDC78-2454-B595-1E2A-CF58187ED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144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시스템 변수에 </a:t>
            </a:r>
            <a:r>
              <a:rPr lang="en-US" altLang="ko-KR">
                <a:latin typeface="+mj-ea"/>
                <a:ea typeface="+mj-ea"/>
              </a:rPr>
              <a:t>JAVA_HOME Path </a:t>
            </a:r>
            <a:r>
              <a:rPr lang="ko-KR" altLang="en-US">
                <a:latin typeface="+mj-ea"/>
                <a:ea typeface="+mj-ea"/>
              </a:rPr>
              <a:t>등록하기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변수 이름</a:t>
            </a:r>
            <a:r>
              <a:rPr lang="en-US" altLang="ko-KR">
                <a:latin typeface="+mj-ea"/>
                <a:ea typeface="+mj-ea"/>
              </a:rPr>
              <a:t>(N): JAVA_HOME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D7C262F-D745-E37A-7450-0CABA1835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05" y="2439840"/>
            <a:ext cx="3534268" cy="35819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A74724F-3BA4-1A5C-D9C9-A1C8236BA934}"/>
              </a:ext>
            </a:extLst>
          </p:cNvPr>
          <p:cNvSpPr/>
          <p:nvPr/>
        </p:nvSpPr>
        <p:spPr>
          <a:xfrm>
            <a:off x="2998718" y="3364223"/>
            <a:ext cx="1277190" cy="188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B85BA9A-ACAB-C3B5-CB65-5EA76BF5DF4E}"/>
              </a:ext>
            </a:extLst>
          </p:cNvPr>
          <p:cNvSpPr/>
          <p:nvPr/>
        </p:nvSpPr>
        <p:spPr>
          <a:xfrm>
            <a:off x="3386246" y="4127642"/>
            <a:ext cx="802577" cy="188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DEC0E2-B9D5-5D74-CE47-8E35ED63544E}"/>
              </a:ext>
            </a:extLst>
          </p:cNvPr>
          <p:cNvSpPr/>
          <p:nvPr/>
        </p:nvSpPr>
        <p:spPr>
          <a:xfrm>
            <a:off x="4284617" y="5612453"/>
            <a:ext cx="862149" cy="318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6B9F91-66CA-82D6-6D9A-1D80AB03F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81945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err="1">
                <a:latin typeface="+mj-ea"/>
                <a:ea typeface="+mj-ea"/>
              </a:rPr>
              <a:t>메소드란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하나의 기능을 하는 코드의 </a:t>
            </a:r>
            <a:r>
              <a:rPr lang="ko-KR" altLang="en-US" err="1">
                <a:latin typeface="+mj-ea"/>
                <a:ea typeface="+mj-ea"/>
              </a:rPr>
              <a:t>묶음단위입니다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메소드가 하는 일에 따라 파라미터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인자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가 필요할 수도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또한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처리 결과를 반환 하거나 하지 않을 수도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아래 코드 처럼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과 </a:t>
            </a:r>
            <a:r>
              <a:rPr lang="en-US" altLang="ko-KR">
                <a:latin typeface="+mj-ea"/>
                <a:ea typeface="+mj-ea"/>
              </a:rPr>
              <a:t>3</a:t>
            </a:r>
            <a:r>
              <a:rPr lang="ko-KR" altLang="en-US">
                <a:latin typeface="+mj-ea"/>
                <a:ea typeface="+mj-ea"/>
              </a:rPr>
              <a:t>을 더해 출력하는 코드가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숫자를 더하는 코드가 여러 번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160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AD48F7-9FE0-9281-1173-2B8AF537B78D}"/>
              </a:ext>
            </a:extLst>
          </p:cNvPr>
          <p:cNvSpPr txBox="1"/>
          <p:nvPr/>
        </p:nvSpPr>
        <p:spPr>
          <a:xfrm>
            <a:off x="533399" y="3021870"/>
            <a:ext cx="58586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C3182D-6B0B-32FB-DBE8-75A4262BEF15}"/>
              </a:ext>
            </a:extLst>
          </p:cNvPr>
          <p:cNvSpPr txBox="1"/>
          <p:nvPr/>
        </p:nvSpPr>
        <p:spPr>
          <a:xfrm>
            <a:off x="533399" y="4683593"/>
            <a:ext cx="63463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...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827077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동일한 기능의 코드가 여러 번 중복되어 있을 경우</a:t>
            </a:r>
            <a:r>
              <a:rPr lang="en-US" altLang="ko-KR">
                <a:latin typeface="+mj-ea"/>
                <a:ea typeface="+mj-ea"/>
              </a:rPr>
              <a:t>, </a:t>
            </a:r>
          </a:p>
          <a:p>
            <a:r>
              <a:rPr lang="ko-KR" altLang="en-US">
                <a:latin typeface="+mj-ea"/>
                <a:ea typeface="+mj-ea"/>
              </a:rPr>
              <a:t>해당 코드를 수행하는 기능을 한 번만 </a:t>
            </a:r>
            <a:r>
              <a:rPr lang="ko-KR" altLang="en-US" err="1">
                <a:latin typeface="+mj-ea"/>
                <a:ea typeface="+mj-ea"/>
              </a:rPr>
              <a:t>만들어두면</a:t>
            </a:r>
            <a:r>
              <a:rPr lang="ko-KR" altLang="en-US">
                <a:latin typeface="+mj-ea"/>
                <a:ea typeface="+mj-ea"/>
              </a:rPr>
              <a:t> 편리합니다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9DD7EC-4F2B-8338-8B5D-22319A4D0A55}"/>
              </a:ext>
            </a:extLst>
          </p:cNvPr>
          <p:cNvSpPr txBox="1"/>
          <p:nvPr/>
        </p:nvSpPr>
        <p:spPr>
          <a:xfrm>
            <a:off x="550817" y="2153719"/>
            <a:ext cx="626799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//System.out.println( 1 + 3 );</a:t>
            </a:r>
            <a:endParaRPr lang="en-US" altLang="ko-KR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726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조금 전 </a:t>
            </a:r>
            <a:r>
              <a:rPr lang="en-US" altLang="ko-KR">
                <a:latin typeface="+mj-ea"/>
                <a:ea typeface="+mj-ea"/>
              </a:rPr>
              <a:t>“add” </a:t>
            </a:r>
            <a:r>
              <a:rPr lang="ko-KR" altLang="en-US">
                <a:latin typeface="+mj-ea"/>
                <a:ea typeface="+mj-ea"/>
              </a:rPr>
              <a:t>라는 코드를 만들어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호출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실행</a:t>
            </a:r>
            <a:r>
              <a:rPr lang="en-US" altLang="ko-KR">
                <a:latin typeface="+mj-ea"/>
                <a:ea typeface="+mj-ea"/>
              </a:rPr>
              <a:t>)“ </a:t>
            </a:r>
            <a:r>
              <a:rPr lang="ko-KR" altLang="en-US">
                <a:latin typeface="+mj-ea"/>
                <a:ea typeface="+mj-ea"/>
              </a:rPr>
              <a:t>하는 프로그램을 만들었습니다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이렇게 기능단위로 코드를 분리해 두는 것을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메소드</a:t>
            </a:r>
            <a:r>
              <a:rPr lang="en-US" altLang="ko-KR">
                <a:latin typeface="+mj-ea"/>
                <a:ea typeface="+mj-ea"/>
              </a:rPr>
              <a:t>” </a:t>
            </a:r>
            <a:r>
              <a:rPr lang="ko-KR" altLang="en-US">
                <a:latin typeface="+mj-ea"/>
                <a:ea typeface="+mj-ea"/>
              </a:rPr>
              <a:t>라고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162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3DC38-30EE-D7AB-ECF1-356F3F44028F}"/>
              </a:ext>
            </a:extLst>
          </p:cNvPr>
          <p:cNvSpPr txBox="1"/>
          <p:nvPr/>
        </p:nvSpPr>
        <p:spPr>
          <a:xfrm>
            <a:off x="507274" y="2650399"/>
            <a:ext cx="515982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add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메소드 정의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add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메소드가 하는 일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B8B373-40C2-F03C-CF69-CD7AAF7E306F}"/>
              </a:ext>
            </a:extLst>
          </p:cNvPr>
          <p:cNvSpPr txBox="1"/>
          <p:nvPr/>
        </p:nvSpPr>
        <p:spPr>
          <a:xfrm>
            <a:off x="507273" y="4349141"/>
            <a:ext cx="536230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//System.out.println( 1 + 3 );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add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호출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실행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add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호출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실행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add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호출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실행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add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호출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실행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362189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메소드 정의 규칙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9B7C7A-227E-0A72-399B-F88C417B0783}"/>
              </a:ext>
            </a:extLst>
          </p:cNvPr>
          <p:cNvSpPr txBox="1"/>
          <p:nvPr/>
        </p:nvSpPr>
        <p:spPr>
          <a:xfrm>
            <a:off x="1746766" y="2202581"/>
            <a:ext cx="128114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생략가능</a:t>
            </a:r>
            <a:endParaRPr lang="en-US" altLang="ko-KR" sz="1600" b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en-US" altLang="ko-KR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public</a:t>
            </a:r>
          </a:p>
          <a:p>
            <a:pPr algn="ctr"/>
            <a:r>
              <a:rPr lang="en-US" altLang="ko-KR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private</a:t>
            </a:r>
          </a:p>
          <a:p>
            <a:pPr algn="ctr"/>
            <a:r>
              <a:rPr lang="en-US" altLang="ko-KR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protected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CB8AA6-20A3-FA8E-DD0C-60B0ECC1698A}"/>
              </a:ext>
            </a:extLst>
          </p:cNvPr>
          <p:cNvSpPr txBox="1"/>
          <p:nvPr/>
        </p:nvSpPr>
        <p:spPr>
          <a:xfrm>
            <a:off x="1805780" y="3693306"/>
            <a:ext cx="730457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접근제한자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ko-KR" altLang="en-US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예약어</a:t>
            </a:r>
            <a:r>
              <a:rPr lang="en-US" altLang="ko-KR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반환타입</a:t>
            </a:r>
            <a:r>
              <a:rPr lang="ko-KR" altLang="en-US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ko-KR" altLang="en-US" sz="1600" b="1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메소드명</a:t>
            </a:r>
            <a:r>
              <a:rPr lang="en-US" altLang="ko-KR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1600" b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파라미터타입</a:t>
            </a:r>
            <a:r>
              <a:rPr lang="ko-KR" altLang="en-US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ko-KR" altLang="en-US" sz="1600" b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파라미터명</a:t>
            </a:r>
            <a:r>
              <a:rPr lang="en-US" altLang="ko-KR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, ...) {</a:t>
            </a:r>
          </a:p>
          <a:p>
            <a:r>
              <a:rPr lang="en-US" altLang="ko-KR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메소드 호출 시 수행할 코드</a:t>
            </a:r>
            <a:endParaRPr lang="en-US" altLang="ko-KR" sz="1600" b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return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값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;</a:t>
            </a:r>
            <a:endParaRPr lang="ko-KR" altLang="en-US" sz="1600" b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7D66FC-274E-7FE4-AEDE-2AF58947DEB9}"/>
              </a:ext>
            </a:extLst>
          </p:cNvPr>
          <p:cNvSpPr txBox="1"/>
          <p:nvPr/>
        </p:nvSpPr>
        <p:spPr>
          <a:xfrm>
            <a:off x="2557039" y="4868979"/>
            <a:ext cx="153718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생략가능</a:t>
            </a:r>
            <a:endParaRPr lang="en-US" altLang="ko-KR" sz="1600" b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en-US" altLang="ko-KR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static</a:t>
            </a:r>
          </a:p>
          <a:p>
            <a:pPr algn="ctr"/>
            <a:r>
              <a:rPr lang="en-US" altLang="ko-KR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abstract</a:t>
            </a:r>
          </a:p>
          <a:p>
            <a:pPr algn="ctr"/>
            <a:r>
              <a:rPr lang="en-US" altLang="ko-KR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synchronized</a:t>
            </a:r>
          </a:p>
          <a:p>
            <a:pPr algn="ctr"/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final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3E7275-487D-BFD5-2393-6D3E97ACA998}"/>
              </a:ext>
            </a:extLst>
          </p:cNvPr>
          <p:cNvSpPr txBox="1"/>
          <p:nvPr/>
        </p:nvSpPr>
        <p:spPr>
          <a:xfrm>
            <a:off x="3272829" y="2202581"/>
            <a:ext cx="176224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필수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void</a:t>
            </a:r>
          </a:p>
          <a:p>
            <a:pPr algn="ctr"/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Primitive Type</a:t>
            </a:r>
          </a:p>
          <a:p>
            <a:pPr algn="ctr"/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Reference Type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8906CA-3BA1-6719-2747-A158A204D074}"/>
              </a:ext>
            </a:extLst>
          </p:cNvPr>
          <p:cNvSpPr/>
          <p:nvPr/>
        </p:nvSpPr>
        <p:spPr>
          <a:xfrm>
            <a:off x="1882240" y="3710724"/>
            <a:ext cx="1010194" cy="2699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F9F1259-3E05-0855-D543-461B0ACF869A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2387337" y="3279799"/>
            <a:ext cx="1" cy="430925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  <a:alpha val="2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F7FF50-2BE9-6C8B-18CB-2CF5D886E8B0}"/>
              </a:ext>
            </a:extLst>
          </p:cNvPr>
          <p:cNvSpPr/>
          <p:nvPr/>
        </p:nvSpPr>
        <p:spPr>
          <a:xfrm>
            <a:off x="3019200" y="3710724"/>
            <a:ext cx="642490" cy="2699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24C7589-5F7F-E863-A44B-A699D1B422B3}"/>
              </a:ext>
            </a:extLst>
          </p:cNvPr>
          <p:cNvCxnSpPr>
            <a:cxnSpLocks/>
            <a:stCxn id="21" idx="2"/>
            <a:endCxn id="10" idx="0"/>
          </p:cNvCxnSpPr>
          <p:nvPr/>
        </p:nvCxnSpPr>
        <p:spPr>
          <a:xfrm flipH="1">
            <a:off x="3325630" y="3980723"/>
            <a:ext cx="14815" cy="888256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  <a:alpha val="2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817DF6-778C-F099-9A69-81D2ACBA3FE7}"/>
              </a:ext>
            </a:extLst>
          </p:cNvPr>
          <p:cNvSpPr/>
          <p:nvPr/>
        </p:nvSpPr>
        <p:spPr>
          <a:xfrm>
            <a:off x="3734050" y="3710724"/>
            <a:ext cx="839806" cy="2699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3B2841E-125E-AD39-BA82-E83D989E2644}"/>
              </a:ext>
            </a:extLst>
          </p:cNvPr>
          <p:cNvCxnSpPr>
            <a:cxnSpLocks/>
            <a:stCxn id="27" idx="0"/>
            <a:endCxn id="11" idx="2"/>
          </p:cNvCxnSpPr>
          <p:nvPr/>
        </p:nvCxnSpPr>
        <p:spPr>
          <a:xfrm flipV="1">
            <a:off x="4153953" y="3279799"/>
            <a:ext cx="0" cy="430925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  <a:alpha val="2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1593CCB-8853-3F02-09D9-738151C0EFF0}"/>
              </a:ext>
            </a:extLst>
          </p:cNvPr>
          <p:cNvSpPr/>
          <p:nvPr/>
        </p:nvSpPr>
        <p:spPr>
          <a:xfrm>
            <a:off x="5574893" y="3710724"/>
            <a:ext cx="1236397" cy="269999"/>
          </a:xfrm>
          <a:prstGeom prst="rect">
            <a:avLst/>
          </a:prstGeom>
          <a:solidFill>
            <a:schemeClr val="tx1">
              <a:lumMod val="85000"/>
              <a:lumOff val="15000"/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C6E17C-B7B0-5CCC-C657-01921C76942D}"/>
              </a:ext>
            </a:extLst>
          </p:cNvPr>
          <p:cNvSpPr txBox="1"/>
          <p:nvPr/>
        </p:nvSpPr>
        <p:spPr>
          <a:xfrm>
            <a:off x="5314833" y="4890067"/>
            <a:ext cx="17622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Primitive Type</a:t>
            </a:r>
          </a:p>
          <a:p>
            <a:pPr algn="ctr"/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Reference Type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C5726ACC-3923-A37C-6859-2D9750B166C2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>
          <a:xfrm>
            <a:off x="6193092" y="3980723"/>
            <a:ext cx="2865" cy="90934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  <a:alpha val="2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FE630A6-9075-6AD5-2B34-E6C9004EC33B}"/>
              </a:ext>
            </a:extLst>
          </p:cNvPr>
          <p:cNvSpPr/>
          <p:nvPr/>
        </p:nvSpPr>
        <p:spPr>
          <a:xfrm>
            <a:off x="5542502" y="3673806"/>
            <a:ext cx="2972270" cy="3417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EAD8F4-BD17-447F-CF6D-471C88D8AC11}"/>
              </a:ext>
            </a:extLst>
          </p:cNvPr>
          <p:cNvSpPr txBox="1"/>
          <p:nvPr/>
        </p:nvSpPr>
        <p:spPr>
          <a:xfrm>
            <a:off x="5149164" y="2681144"/>
            <a:ext cx="37589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메소드가 요구하는 파라미터가 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pPr algn="ctr"/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없을 때 생략가능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7F551A7-44B0-17D1-FA43-35C62F33ECF2}"/>
              </a:ext>
            </a:extLst>
          </p:cNvPr>
          <p:cNvCxnSpPr>
            <a:cxnSpLocks/>
            <a:stCxn id="52" idx="2"/>
            <a:endCxn id="51" idx="0"/>
          </p:cNvCxnSpPr>
          <p:nvPr/>
        </p:nvCxnSpPr>
        <p:spPr>
          <a:xfrm>
            <a:off x="7028637" y="3265919"/>
            <a:ext cx="0" cy="407887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  <a:alpha val="2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382C837-19CE-ACCB-0C67-827E4454F14B}"/>
              </a:ext>
            </a:extLst>
          </p:cNvPr>
          <p:cNvSpPr/>
          <p:nvPr/>
        </p:nvSpPr>
        <p:spPr>
          <a:xfrm>
            <a:off x="2289161" y="4213308"/>
            <a:ext cx="1192059" cy="2699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6D9A0D2-2FC8-7BE6-9825-52700B05160F}"/>
              </a:ext>
            </a:extLst>
          </p:cNvPr>
          <p:cNvSpPr txBox="1"/>
          <p:nvPr/>
        </p:nvSpPr>
        <p:spPr>
          <a:xfrm>
            <a:off x="197718" y="3932808"/>
            <a:ext cx="14655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반환타입이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void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일 때만 생략</a:t>
            </a:r>
            <a:endParaRPr lang="en-US" altLang="ko-KR" sz="1600" b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7C7C6F0E-2EFE-9B37-A627-F56DF0AA2EC5}"/>
              </a:ext>
            </a:extLst>
          </p:cNvPr>
          <p:cNvCxnSpPr>
            <a:cxnSpLocks/>
            <a:stCxn id="61" idx="1"/>
            <a:endCxn id="62" idx="3"/>
          </p:cNvCxnSpPr>
          <p:nvPr/>
        </p:nvCxnSpPr>
        <p:spPr>
          <a:xfrm flipH="1" flipV="1">
            <a:off x="1663264" y="4348307"/>
            <a:ext cx="625897" cy="1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  <a:alpha val="2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46930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안녕하세요</a:t>
            </a:r>
            <a:r>
              <a:rPr lang="en-US" altLang="ko-KR">
                <a:latin typeface="+mj-ea"/>
                <a:ea typeface="+mj-ea"/>
              </a:rPr>
              <a:t>?” </a:t>
            </a:r>
            <a:r>
              <a:rPr lang="ko-KR" altLang="en-US">
                <a:latin typeface="+mj-ea"/>
                <a:ea typeface="+mj-ea"/>
              </a:rPr>
              <a:t>만 출력하는 메소드 만들고 여러 번 호출해보기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164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6B352-3ECA-C3AF-270A-06A200FD7C3C}"/>
              </a:ext>
            </a:extLst>
          </p:cNvPr>
          <p:cNvSpPr txBox="1"/>
          <p:nvPr/>
        </p:nvSpPr>
        <p:spPr>
          <a:xfrm>
            <a:off x="664028" y="1839420"/>
            <a:ext cx="606769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?"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9711338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 + 1</a:t>
            </a:r>
            <a:r>
              <a:rPr lang="ko-KR" altLang="en-US">
                <a:latin typeface="+mj-ea"/>
                <a:ea typeface="+mj-ea"/>
              </a:rPr>
              <a:t>만 계산하는 메소드를 만들고 여러 번 호출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실행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해보기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165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6B352-3ECA-C3AF-270A-06A200FD7C3C}"/>
              </a:ext>
            </a:extLst>
          </p:cNvPr>
          <p:cNvSpPr txBox="1"/>
          <p:nvPr/>
        </p:nvSpPr>
        <p:spPr>
          <a:xfrm>
            <a:off x="664028" y="1839420"/>
            <a:ext cx="606769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printAddResult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printAddResult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printAddResult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printAddResult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6260057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메소드 실행에 필요한 데이터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파라미터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가 있을 경우</a:t>
            </a:r>
            <a:r>
              <a:rPr lang="en-US" altLang="ko-KR">
                <a:latin typeface="+mj-ea"/>
                <a:ea typeface="+mj-ea"/>
              </a:rPr>
              <a:t>, </a:t>
            </a:r>
          </a:p>
          <a:p>
            <a:r>
              <a:rPr lang="ko-KR" altLang="en-US">
                <a:latin typeface="+mj-ea"/>
                <a:ea typeface="+mj-ea"/>
              </a:rPr>
              <a:t>메소드를 호출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실행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할 때 데이터를 반드시 전달해야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만약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이름을 전달받아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 err="1">
                <a:latin typeface="+mj-ea"/>
                <a:ea typeface="+mj-ea"/>
              </a:rPr>
              <a:t>이름씨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안녕하세요</a:t>
            </a:r>
            <a:r>
              <a:rPr lang="en-US" altLang="ko-KR">
                <a:latin typeface="+mj-ea"/>
                <a:ea typeface="+mj-ea"/>
              </a:rPr>
              <a:t>?” </a:t>
            </a:r>
            <a:r>
              <a:rPr lang="ko-KR" altLang="en-US">
                <a:latin typeface="+mj-ea"/>
                <a:ea typeface="+mj-ea"/>
              </a:rPr>
              <a:t>라고 출력하는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메소드를 만들어야 한다면 아래 코드처럼 작성해야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String name </a:t>
            </a:r>
            <a:r>
              <a:rPr lang="ko-KR" altLang="en-US">
                <a:latin typeface="+mj-ea"/>
                <a:ea typeface="+mj-ea"/>
              </a:rPr>
              <a:t>이라는 부분이 메소드 실행에 필요한 파라미터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E4D0AA-2E28-EC69-293C-96B3219E47E6}"/>
              </a:ext>
            </a:extLst>
          </p:cNvPr>
          <p:cNvSpPr txBox="1"/>
          <p:nvPr/>
        </p:nvSpPr>
        <p:spPr>
          <a:xfrm>
            <a:off x="542107" y="3157852"/>
            <a:ext cx="69559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printHello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씨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?"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9177490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주어진 문자와 안녕하세요</a:t>
            </a:r>
            <a:r>
              <a:rPr lang="en-US" altLang="ko-KR">
                <a:latin typeface="+mj-ea"/>
                <a:ea typeface="+mj-ea"/>
              </a:rPr>
              <a:t>? </a:t>
            </a:r>
            <a:r>
              <a:rPr lang="ko-KR" altLang="en-US">
                <a:latin typeface="+mj-ea"/>
                <a:ea typeface="+mj-ea"/>
              </a:rPr>
              <a:t>를 함께 출력하는 메소드를 만들고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여러 번 호출해보기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&gt; </a:t>
            </a:r>
            <a:r>
              <a:rPr lang="ko-KR" altLang="en-US">
                <a:latin typeface="+mj-ea"/>
                <a:ea typeface="+mj-ea"/>
              </a:rPr>
              <a:t>주어진 문자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 err="1">
                <a:latin typeface="+mj-ea"/>
                <a:ea typeface="+mj-ea"/>
              </a:rPr>
              <a:t>스타크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출력결과</a:t>
            </a:r>
            <a:r>
              <a:rPr lang="en-US" altLang="ko-KR">
                <a:latin typeface="+mj-ea"/>
                <a:ea typeface="+mj-ea"/>
              </a:rPr>
              <a:t>&gt; </a:t>
            </a:r>
            <a:r>
              <a:rPr lang="ko-KR" altLang="en-US" err="1">
                <a:latin typeface="+mj-ea"/>
                <a:ea typeface="+mj-ea"/>
              </a:rPr>
              <a:t>스타크씨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안녕하세요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name </a:t>
            </a:r>
            <a:r>
              <a:rPr lang="ko-KR" altLang="en-US">
                <a:latin typeface="+mj-ea"/>
                <a:ea typeface="+mj-ea"/>
              </a:rPr>
              <a:t>변수의 범위 생각해보기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D6F2EE-1D76-7243-0407-B479AAAAF31F}"/>
              </a:ext>
            </a:extLst>
          </p:cNvPr>
          <p:cNvSpPr txBox="1"/>
          <p:nvPr/>
        </p:nvSpPr>
        <p:spPr>
          <a:xfrm>
            <a:off x="550816" y="2544179"/>
            <a:ext cx="822742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printHello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씨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?"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printHello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스타크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String name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에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스타크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할당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printHello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헐크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String name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에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헐크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할당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printHello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그루트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String name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에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그루트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할당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449514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아래 문제를 각 메소드로 만들고 호출하는 코드를 작성해보세요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for </a:t>
            </a:r>
            <a:r>
              <a:rPr lang="ko-KR" altLang="en-US" err="1">
                <a:latin typeface="+mj-ea"/>
                <a:ea typeface="+mj-ea"/>
              </a:rPr>
              <a:t>반복문</a:t>
            </a:r>
            <a:r>
              <a:rPr lang="ko-KR" altLang="en-US">
                <a:latin typeface="+mj-ea"/>
                <a:ea typeface="+mj-ea"/>
              </a:rPr>
              <a:t> 연습문제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1. 1 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100 </a:t>
            </a:r>
            <a:r>
              <a:rPr lang="ko-KR" altLang="en-US">
                <a:latin typeface="+mj-ea"/>
                <a:ea typeface="+mj-ea"/>
              </a:rPr>
              <a:t>까지의 합을 구해 출력해보세요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2. 1 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100 </a:t>
            </a:r>
            <a:r>
              <a:rPr lang="ko-KR" altLang="en-US">
                <a:latin typeface="+mj-ea"/>
                <a:ea typeface="+mj-ea"/>
              </a:rPr>
              <a:t>중 홀수의 합을 구해 출력해보세요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3. 1 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100 </a:t>
            </a:r>
            <a:r>
              <a:rPr lang="ko-KR" altLang="en-US">
                <a:latin typeface="+mj-ea"/>
                <a:ea typeface="+mj-ea"/>
              </a:rPr>
              <a:t>중 </a:t>
            </a:r>
            <a:r>
              <a:rPr lang="en-US" altLang="ko-KR">
                <a:latin typeface="+mj-ea"/>
                <a:ea typeface="+mj-ea"/>
              </a:rPr>
              <a:t>3, 5, 6</a:t>
            </a:r>
            <a:r>
              <a:rPr lang="ko-KR" altLang="en-US">
                <a:latin typeface="+mj-ea"/>
                <a:ea typeface="+mj-ea"/>
              </a:rPr>
              <a:t>의 배수만 출력해보세요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4. </a:t>
            </a:r>
            <a:r>
              <a:rPr lang="ko-KR" altLang="en-US">
                <a:latin typeface="+mj-ea"/>
                <a:ea typeface="+mj-ea"/>
              </a:rPr>
              <a:t>아래 결과가 나오게 반복문을 작성해보세요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706301-A262-1FF0-1C6C-04C6834DE838}"/>
              </a:ext>
            </a:extLst>
          </p:cNvPr>
          <p:cNvSpPr txBox="1"/>
          <p:nvPr/>
        </p:nvSpPr>
        <p:spPr>
          <a:xfrm>
            <a:off x="1286509" y="3705973"/>
            <a:ext cx="90805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*</a:t>
            </a:r>
          </a:p>
          <a:p>
            <a:r>
              <a:rPr lang="ko-KR" altLang="en-US"/>
              <a:t>**</a:t>
            </a:r>
          </a:p>
          <a:p>
            <a:r>
              <a:rPr lang="ko-KR" altLang="en-US"/>
              <a:t>***</a:t>
            </a:r>
          </a:p>
          <a:p>
            <a:r>
              <a:rPr lang="ko-KR" altLang="en-US"/>
              <a:t>****</a:t>
            </a:r>
          </a:p>
          <a:p>
            <a:r>
              <a:rPr lang="ko-KR" altLang="en-US"/>
              <a:t>*****</a:t>
            </a:r>
          </a:p>
        </p:txBody>
      </p:sp>
    </p:spTree>
    <p:extLst>
      <p:ext uri="{BB962C8B-B14F-4D97-AF65-F5344CB8AC3E}">
        <p14:creationId xmlns:p14="http://schemas.microsoft.com/office/powerpoint/2010/main" val="289402591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메소드의 반환타입이 </a:t>
            </a:r>
            <a:r>
              <a:rPr lang="en-US" altLang="ko-KR">
                <a:latin typeface="+mj-ea"/>
                <a:ea typeface="+mj-ea"/>
              </a:rPr>
              <a:t>void </a:t>
            </a:r>
            <a:r>
              <a:rPr lang="ko-KR" altLang="en-US">
                <a:latin typeface="+mj-ea"/>
                <a:ea typeface="+mj-ea"/>
              </a:rPr>
              <a:t>일 경우 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아무것도 반환하지 않는 메소드가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반환타입이 </a:t>
            </a:r>
            <a:r>
              <a:rPr lang="en-US" altLang="ko-KR">
                <a:latin typeface="+mj-ea"/>
                <a:ea typeface="+mj-ea"/>
              </a:rPr>
              <a:t>int</a:t>
            </a:r>
            <a:r>
              <a:rPr lang="ko-KR" altLang="en-US">
                <a:latin typeface="+mj-ea"/>
                <a:ea typeface="+mj-ea"/>
              </a:rPr>
              <a:t>인 경우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정수형</a:t>
            </a:r>
            <a:r>
              <a:rPr lang="en-US" altLang="ko-KR">
                <a:latin typeface="+mj-ea"/>
                <a:ea typeface="+mj-ea"/>
              </a:rPr>
              <a:t>(int)</a:t>
            </a:r>
            <a:r>
              <a:rPr lang="ko-KR" altLang="en-US">
                <a:latin typeface="+mj-ea"/>
                <a:ea typeface="+mj-ea"/>
              </a:rPr>
              <a:t>을 반환하는 메소드가 되며</a:t>
            </a:r>
            <a:r>
              <a:rPr lang="en-US" altLang="ko-KR">
                <a:latin typeface="+mj-ea"/>
                <a:ea typeface="+mj-ea"/>
              </a:rPr>
              <a:t>, return</a:t>
            </a:r>
            <a:r>
              <a:rPr lang="ko-KR" altLang="en-US">
                <a:latin typeface="+mj-ea"/>
                <a:ea typeface="+mj-ea"/>
              </a:rPr>
              <a:t>이라는 키워드가 메소드 가장 마지막에 작성되어야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반환타입이 </a:t>
            </a:r>
            <a:r>
              <a:rPr lang="en-US" altLang="ko-KR">
                <a:latin typeface="+mj-ea"/>
                <a:ea typeface="+mj-ea"/>
              </a:rPr>
              <a:t>double</a:t>
            </a:r>
            <a:r>
              <a:rPr lang="ko-KR" altLang="en-US">
                <a:latin typeface="+mj-ea"/>
                <a:ea typeface="+mj-ea"/>
              </a:rPr>
              <a:t>인 경우 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부동소수점형</a:t>
            </a:r>
            <a:r>
              <a:rPr lang="en-US" altLang="ko-KR">
                <a:latin typeface="+mj-ea"/>
                <a:ea typeface="+mj-ea"/>
              </a:rPr>
              <a:t>(double)</a:t>
            </a:r>
            <a:r>
              <a:rPr lang="ko-KR" altLang="en-US">
                <a:latin typeface="+mj-ea"/>
                <a:ea typeface="+mj-ea"/>
              </a:rPr>
              <a:t>을 반환하는 메소드가 되며</a:t>
            </a:r>
            <a:r>
              <a:rPr lang="en-US" altLang="ko-KR">
                <a:latin typeface="+mj-ea"/>
                <a:ea typeface="+mj-ea"/>
              </a:rPr>
              <a:t>, return</a:t>
            </a:r>
            <a:r>
              <a:rPr lang="ko-KR" altLang="en-US">
                <a:latin typeface="+mj-ea"/>
                <a:ea typeface="+mj-ea"/>
              </a:rPr>
              <a:t>이라는 키워드가 메소드 가장 마지막에 작성되어야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즉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반환타입이 </a:t>
            </a:r>
            <a:r>
              <a:rPr lang="en-US" altLang="ko-KR">
                <a:latin typeface="+mj-ea"/>
                <a:ea typeface="+mj-ea"/>
              </a:rPr>
              <a:t>void</a:t>
            </a:r>
            <a:r>
              <a:rPr lang="ko-KR" altLang="en-US">
                <a:latin typeface="+mj-ea"/>
                <a:ea typeface="+mj-ea"/>
              </a:rPr>
              <a:t>가 아닌 경우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항상 작성된 자료형으로 반환하는 메소드가 되며 반드시 </a:t>
            </a:r>
            <a:r>
              <a:rPr lang="en-US" altLang="ko-KR">
                <a:latin typeface="+mj-ea"/>
                <a:ea typeface="+mj-ea"/>
              </a:rPr>
              <a:t>return </a:t>
            </a:r>
            <a:r>
              <a:rPr lang="ko-KR" altLang="en-US">
                <a:latin typeface="+mj-ea"/>
                <a:ea typeface="+mj-ea"/>
              </a:rPr>
              <a:t>키워드가 메소드 가장 마지막에 작성 되어야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 </a:t>
            </a:r>
            <a:r>
              <a:rPr lang="en-US" altLang="ko-KR"/>
              <a:t>– </a:t>
            </a:r>
            <a:r>
              <a:rPr lang="ko-KR" altLang="en-US"/>
              <a:t>반환하는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361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시스템 변수에 </a:t>
            </a:r>
            <a:r>
              <a:rPr lang="en-US" altLang="ko-KR">
                <a:latin typeface="+mj-ea"/>
                <a:ea typeface="+mj-ea"/>
              </a:rPr>
              <a:t>JAVA_HOME Path </a:t>
            </a:r>
            <a:r>
              <a:rPr lang="ko-KR" altLang="en-US">
                <a:latin typeface="+mj-ea"/>
                <a:ea typeface="+mj-ea"/>
              </a:rPr>
              <a:t>등록하기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변수 값</a:t>
            </a:r>
            <a:r>
              <a:rPr lang="en-US" altLang="ko-KR">
                <a:latin typeface="+mj-ea"/>
                <a:ea typeface="+mj-ea"/>
              </a:rPr>
              <a:t>(V) </a:t>
            </a:r>
            <a:r>
              <a:rPr lang="ko-KR" altLang="en-US">
                <a:latin typeface="+mj-ea"/>
                <a:ea typeface="+mj-ea"/>
              </a:rPr>
              <a:t>에 입력된 것 확인 후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확인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버튼 클릭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33CC95-9225-832A-67E9-3A82982CA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561" y="2672739"/>
            <a:ext cx="6220693" cy="157184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A74724F-3BA4-1A5C-D9C9-A1C8236BA934}"/>
              </a:ext>
            </a:extLst>
          </p:cNvPr>
          <p:cNvSpPr/>
          <p:nvPr/>
        </p:nvSpPr>
        <p:spPr>
          <a:xfrm>
            <a:off x="2371698" y="3491317"/>
            <a:ext cx="4908667" cy="235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4E7E2E-F0E6-8D9D-C0AC-5383E1B91D11}"/>
              </a:ext>
            </a:extLst>
          </p:cNvPr>
          <p:cNvSpPr/>
          <p:nvPr/>
        </p:nvSpPr>
        <p:spPr>
          <a:xfrm>
            <a:off x="5556069" y="3864554"/>
            <a:ext cx="814251" cy="235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231170-E551-8534-6F29-470ECDE5A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76692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메소드 반환은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메소드를 호출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실행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한 라인에 결과를 돌려준다는 의미입니다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위 코드에서 노란색으로 표시된 영역이 메소드를 호출하므로 </a:t>
            </a:r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하늘색으로 표시된 영역에서 반환하는 값은 </a:t>
            </a:r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노란색 영역으로 </a:t>
            </a:r>
            <a:r>
              <a:rPr lang="en-US" altLang="ko-KR">
                <a:latin typeface="+mj-ea"/>
                <a:ea typeface="+mj-ea"/>
              </a:rPr>
              <a:t>40</a:t>
            </a:r>
            <a:r>
              <a:rPr lang="ko-KR" altLang="en-US">
                <a:latin typeface="+mj-ea"/>
                <a:ea typeface="+mj-ea"/>
              </a:rPr>
              <a:t>이라는 데이터를 반환하게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 </a:t>
            </a:r>
            <a:r>
              <a:rPr lang="en-US" altLang="ko-KR"/>
              <a:t>– </a:t>
            </a:r>
            <a:r>
              <a:rPr lang="ko-KR" altLang="en-US"/>
              <a:t>반환하는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87854D-311F-EFD6-0497-F303D2451463}"/>
              </a:ext>
            </a:extLst>
          </p:cNvPr>
          <p:cNvSpPr txBox="1"/>
          <p:nvPr/>
        </p:nvSpPr>
        <p:spPr>
          <a:xfrm>
            <a:off x="559680" y="1571119"/>
            <a:ext cx="753944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getMultiply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time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getMultiply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3045646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즉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en-US" altLang="ko-KR" err="1">
                <a:latin typeface="+mj-ea"/>
                <a:ea typeface="+mj-ea"/>
              </a:rPr>
              <a:t>getMultiply</a:t>
            </a:r>
            <a:r>
              <a:rPr lang="en-US" altLang="ko-KR">
                <a:latin typeface="+mj-ea"/>
                <a:ea typeface="+mj-ea"/>
              </a:rPr>
              <a:t>(10, 4)</a:t>
            </a:r>
            <a:r>
              <a:rPr lang="ko-KR" altLang="en-US">
                <a:latin typeface="+mj-ea"/>
                <a:ea typeface="+mj-ea"/>
              </a:rPr>
              <a:t>의 값을 알고 싶다면 밑의 노란색 영역처럼 값을 할당 받는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코드가 반드시 필요합니다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 </a:t>
            </a:r>
            <a:r>
              <a:rPr lang="en-US" altLang="ko-KR"/>
              <a:t>– </a:t>
            </a:r>
            <a:r>
              <a:rPr lang="ko-KR" altLang="en-US"/>
              <a:t>반환하는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87854D-311F-EFD6-0497-F303D2451463}"/>
              </a:ext>
            </a:extLst>
          </p:cNvPr>
          <p:cNvSpPr txBox="1"/>
          <p:nvPr/>
        </p:nvSpPr>
        <p:spPr>
          <a:xfrm>
            <a:off x="559680" y="2028801"/>
            <a:ext cx="753944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getMultiply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time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result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getMultiply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result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B7B46E-0F86-7C6C-862E-7F99D8C67835}"/>
              </a:ext>
            </a:extLst>
          </p:cNvPr>
          <p:cNvSpPr txBox="1"/>
          <p:nvPr/>
        </p:nvSpPr>
        <p:spPr>
          <a:xfrm>
            <a:off x="7189470" y="3028950"/>
            <a:ext cx="1531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임시변수</a:t>
            </a:r>
            <a:r>
              <a:rPr lang="en-US" altLang="ko-KR" sz="1000"/>
              <a:t>(</a:t>
            </a:r>
            <a:r>
              <a:rPr lang="ko-KR" altLang="en-US" sz="1000"/>
              <a:t>괄호 안 내용</a:t>
            </a:r>
            <a:r>
              <a:rPr lang="en-US" altLang="ko-KR" sz="1000"/>
              <a:t>)</a:t>
            </a:r>
            <a:endParaRPr lang="ko-KR" altLang="en-US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114017-E940-09F7-4058-535F93158C97}"/>
              </a:ext>
            </a:extLst>
          </p:cNvPr>
          <p:cNvSpPr txBox="1"/>
          <p:nvPr/>
        </p:nvSpPr>
        <p:spPr>
          <a:xfrm>
            <a:off x="7189470" y="3268580"/>
            <a:ext cx="16655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파라미터</a:t>
            </a:r>
            <a:r>
              <a:rPr lang="en-US" altLang="ko-KR" sz="1000"/>
              <a:t>,</a:t>
            </a:r>
            <a:r>
              <a:rPr lang="ko-KR" altLang="en-US" sz="1000"/>
              <a:t>인자</a:t>
            </a:r>
            <a:r>
              <a:rPr lang="en-US" altLang="ko-KR" sz="1000"/>
              <a:t>,argument</a:t>
            </a:r>
            <a:endParaRPr lang="ko-KR" altLang="en-US" sz="100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BBCBD17-304B-3209-DFBD-30EB51E116A6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6903720" y="2891790"/>
            <a:ext cx="285750" cy="260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2AC242F-6FC4-B05B-5553-3A14AD95953B}"/>
              </a:ext>
            </a:extLst>
          </p:cNvPr>
          <p:cNvSpPr txBox="1"/>
          <p:nvPr/>
        </p:nvSpPr>
        <p:spPr>
          <a:xfrm>
            <a:off x="7184726" y="4010826"/>
            <a:ext cx="1909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지역변수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3DC98B7-3281-20C4-F32D-303B9F91DA5C}"/>
              </a:ext>
            </a:extLst>
          </p:cNvPr>
          <p:cNvCxnSpPr/>
          <p:nvPr/>
        </p:nvCxnSpPr>
        <p:spPr>
          <a:xfrm flipH="1">
            <a:off x="5715000" y="4152210"/>
            <a:ext cx="14744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3D644B-D5BA-4D61-B316-04AA4F3E8A9F}"/>
              </a:ext>
            </a:extLst>
          </p:cNvPr>
          <p:cNvSpPr txBox="1"/>
          <p:nvPr/>
        </p:nvSpPr>
        <p:spPr>
          <a:xfrm>
            <a:off x="5715000" y="4994910"/>
            <a:ext cx="2869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임시변수는 최대 </a:t>
            </a:r>
            <a:r>
              <a:rPr lang="en-US" altLang="ko-KR" sz="1000"/>
              <a:t>5</a:t>
            </a:r>
            <a:r>
              <a:rPr lang="ko-KR" altLang="en-US" sz="1000"/>
              <a:t>개 이하로</a:t>
            </a:r>
            <a:r>
              <a:rPr lang="en-US" altLang="ko-KR" sz="1000"/>
              <a:t>, </a:t>
            </a:r>
            <a:r>
              <a:rPr lang="ko-KR" altLang="en-US" sz="1000"/>
              <a:t>최대한 적게</a:t>
            </a:r>
            <a:endParaRPr lang="en-US" altLang="ko-KR" sz="1000"/>
          </a:p>
          <a:p>
            <a:r>
              <a:rPr lang="ko-KR" altLang="en-US" sz="1000"/>
              <a:t>많아도 실행은 되나 이해 어려움</a:t>
            </a:r>
          </a:p>
        </p:txBody>
      </p:sp>
    </p:spTree>
    <p:extLst>
      <p:ext uri="{BB962C8B-B14F-4D97-AF65-F5344CB8AC3E}">
        <p14:creationId xmlns:p14="http://schemas.microsoft.com/office/powerpoint/2010/main" val="5902218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산술 연산자 연습 문제를 분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초를 파라미터로 받으면 초를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반환하는 메소드로 만들어 호출하고 결과를 출력해보세요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 </a:t>
            </a:r>
            <a:r>
              <a:rPr lang="en-US" altLang="ko-KR"/>
              <a:t>– </a:t>
            </a:r>
            <a:r>
              <a:rPr lang="ko-KR" altLang="en-US"/>
              <a:t>반환하는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A27E564-D6F8-E43F-951F-DD6B050B12F5}"/>
              </a:ext>
            </a:extLst>
          </p:cNvPr>
          <p:cNvSpPr txBox="1"/>
          <p:nvPr/>
        </p:nvSpPr>
        <p:spPr>
          <a:xfrm>
            <a:off x="542107" y="1948221"/>
            <a:ext cx="832566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ArtithmaticProblem1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minutes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seconds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산술연산자를 이용해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minutes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seconds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값을 초로 변환해 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time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변수에 할당하고 출력해보세요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57C207-DB20-9BB9-A244-B38613A16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91941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산술 연산자 연습 문제를 </a:t>
            </a:r>
            <a:r>
              <a:rPr lang="en-US" altLang="ko-KR" err="1">
                <a:latin typeface="+mj-ea"/>
                <a:ea typeface="+mj-ea"/>
              </a:rPr>
              <a:t>processTime</a:t>
            </a:r>
            <a:r>
              <a:rPr lang="ko-KR" altLang="en-US">
                <a:latin typeface="+mj-ea"/>
                <a:ea typeface="+mj-ea"/>
              </a:rPr>
              <a:t>을 파라미터로 받아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분을 반환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en-US" altLang="ko-KR" err="1">
                <a:latin typeface="+mj-ea"/>
                <a:ea typeface="+mj-ea"/>
              </a:rPr>
              <a:t>processTime</a:t>
            </a:r>
            <a:r>
              <a:rPr lang="ko-KR" altLang="en-US">
                <a:latin typeface="+mj-ea"/>
                <a:ea typeface="+mj-ea"/>
              </a:rPr>
              <a:t>을 파라미터로 받아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초를 반환하는 메소드로 만들어 호출하고 결과를 출력해보세요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 </a:t>
            </a:r>
            <a:r>
              <a:rPr lang="en-US" altLang="ko-KR"/>
              <a:t>– </a:t>
            </a:r>
            <a:r>
              <a:rPr lang="ko-KR" altLang="en-US"/>
              <a:t>반환하는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A27E564-D6F8-E43F-951F-DD6B050B12F5}"/>
              </a:ext>
            </a:extLst>
          </p:cNvPr>
          <p:cNvSpPr txBox="1"/>
          <p:nvPr/>
        </p:nvSpPr>
        <p:spPr>
          <a:xfrm>
            <a:off x="542107" y="2303008"/>
            <a:ext cx="832566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ArtithmaticProblem2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processTime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145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minutes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seconds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산술 연산자를 이용해 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processTime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을 분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(Minute),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(Second)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 구한다음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minutes, seconds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변수에 할당하고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출력해보세요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32A6E3-D0F5-7D53-CC34-1542A0240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65184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산술 연산자 연습 문제를 섭씨를 파라미터로 받아 화씨로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반환하는 메소드로 만들어 호출하고 결과를 출력해보세요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 </a:t>
            </a:r>
            <a:r>
              <a:rPr lang="en-US" altLang="ko-KR"/>
              <a:t>– </a:t>
            </a:r>
            <a:r>
              <a:rPr lang="ko-KR" altLang="en-US"/>
              <a:t>반환하는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A27E564-D6F8-E43F-951F-DD6B050B12F5}"/>
              </a:ext>
            </a:extLst>
          </p:cNvPr>
          <p:cNvSpPr txBox="1"/>
          <p:nvPr/>
        </p:nvSpPr>
        <p:spPr>
          <a:xfrm>
            <a:off x="542107" y="1904678"/>
            <a:ext cx="832566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ArtithmaticProblem3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celsius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fahrenheit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섭씨온도를 나타내는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celsius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변수와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화씨온도를 나타내는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fahrenheit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변수가 있습니다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celsius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변수에는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30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 할당되어 있습니다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섭씨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도를 화씨온도로 변경하면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화씨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86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도가 됩니다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섭씨온도를 화씨온도로 변경해 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fahrenheit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변수에 할당하고 출력해보세요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변경공식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섭씨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× 9/5) + 32 =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화씨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F3C199-B06E-D662-6FF9-89F462760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07860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if – else if – else </a:t>
            </a:r>
            <a:r>
              <a:rPr lang="ko-KR" altLang="en-US">
                <a:latin typeface="+mj-ea"/>
                <a:ea typeface="+mj-ea"/>
              </a:rPr>
              <a:t>연습 문제에서 아래 메소드 만들고 호출 실습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과목별 점수를 파라미터로 받아 합계를 구해 반환하는 메소드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합계와 </a:t>
            </a:r>
            <a:r>
              <a:rPr lang="en-US" altLang="ko-KR">
                <a:latin typeface="+mj-ea"/>
                <a:ea typeface="+mj-ea"/>
              </a:rPr>
              <a:t>4</a:t>
            </a:r>
            <a:r>
              <a:rPr lang="ko-KR" altLang="en-US">
                <a:latin typeface="+mj-ea"/>
                <a:ea typeface="+mj-ea"/>
              </a:rPr>
              <a:t>를 파라미터로 받아 평균을 구해 반환하는 메소드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평균을 파라미터로 받아 등급을 반환하는 메소드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 </a:t>
            </a:r>
            <a:r>
              <a:rPr lang="en-US" altLang="ko-KR"/>
              <a:t>– </a:t>
            </a:r>
            <a:r>
              <a:rPr lang="ko-KR" altLang="en-US"/>
              <a:t>반환하는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C2DACA-270F-A931-B227-5D0868B21074}"/>
              </a:ext>
            </a:extLst>
          </p:cNvPr>
          <p:cNvSpPr txBox="1"/>
          <p:nvPr/>
        </p:nvSpPr>
        <p:spPr>
          <a:xfrm>
            <a:off x="416936" y="2608997"/>
            <a:ext cx="869834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korScore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engScore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88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progScore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sum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average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이상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A+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이상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A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85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이상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B+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이상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B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이상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C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미만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F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0337799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if – else if – else </a:t>
            </a:r>
            <a:r>
              <a:rPr lang="ko-KR" altLang="en-US">
                <a:latin typeface="+mj-ea"/>
                <a:ea typeface="+mj-ea"/>
              </a:rPr>
              <a:t>연습 문제에서 아래 메소드 만들고 호출 실습 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나이를 파라미터로 받아 편도 비행요금을 계산해 반환하는 메소드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 </a:t>
            </a:r>
            <a:r>
              <a:rPr lang="en-US" altLang="ko-KR"/>
              <a:t>– </a:t>
            </a:r>
            <a:r>
              <a:rPr lang="ko-KR" altLang="en-US"/>
              <a:t>반환하는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C2DACA-270F-A931-B227-5D0868B21074}"/>
              </a:ext>
            </a:extLst>
          </p:cNvPr>
          <p:cNvSpPr txBox="1"/>
          <p:nvPr/>
        </p:nvSpPr>
        <p:spPr>
          <a:xfrm>
            <a:off x="416936" y="2135089"/>
            <a:ext cx="86983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money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1_000_000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father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mother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36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daughter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adultOneWayFlightFare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kidOneWayFlightFare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3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 가족이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만원으로 비행기를 타고 편도 여행을 </a:t>
            </a:r>
            <a:r>
              <a:rPr lang="ko-KR" altLang="en-US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가려합니다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부모님의 나이는 각각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40, 36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세이며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딸의 나이는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ko-KR" altLang="en-US" sz="1600">
                <a:solidFill>
                  <a:srgbClr val="008000"/>
                </a:solidFill>
                <a:latin typeface="Consolas" panose="020B0609020204030204" pitchFamily="49" charset="0"/>
              </a:rPr>
              <a:t>세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성인의 비행요금은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만원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아동의 비행요금은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만원입니다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3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 가족은 여행을 떠날 수 있을까요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?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여행을 떠날 수 있다면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여행가자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!"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여행을 떠날 수 없다면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다음에가자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 출력해보세요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1616655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9. </a:t>
            </a:r>
            <a:r>
              <a:rPr lang="ko-KR" altLang="en-US" sz="4000" b="1">
                <a:latin typeface="+mj-ea"/>
              </a:rPr>
              <a:t>클래스 </a:t>
            </a:r>
            <a:r>
              <a:rPr lang="en-US" altLang="ko-KR" sz="4000" b="1">
                <a:latin typeface="+mj-ea"/>
              </a:rPr>
              <a:t>/ </a:t>
            </a:r>
            <a:r>
              <a:rPr lang="ko-KR" altLang="en-US" sz="4000" b="1">
                <a:latin typeface="+mj-ea"/>
              </a:rPr>
              <a:t>인스턴스 </a:t>
            </a:r>
            <a:r>
              <a:rPr lang="en-US" altLang="ko-KR" sz="4000" b="1">
                <a:latin typeface="+mj-ea"/>
              </a:rPr>
              <a:t>/ </a:t>
            </a:r>
            <a:r>
              <a:rPr lang="ko-KR" altLang="en-US" sz="4000" b="1">
                <a:latin typeface="+mj-ea"/>
              </a:rPr>
              <a:t>생성자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9337695-05E5-4F83-918F-7166C0BC3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28141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9. </a:t>
            </a:r>
            <a:r>
              <a:rPr lang="ko-KR" altLang="en-US" sz="4000" b="1">
                <a:latin typeface="+mj-ea"/>
              </a:rPr>
              <a:t>클래스와 인스턴스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99880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클래스는 객체지향프로그래밍에서 가장 중요한 개념입니다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객체지향프로그래밍 </a:t>
            </a:r>
            <a:r>
              <a:rPr lang="en-US" altLang="ko-KR">
                <a:latin typeface="+mj-ea"/>
                <a:ea typeface="+mj-ea"/>
              </a:rPr>
              <a:t>(OOP)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수행 과제나 문제를 실세계의 객체로 표현해</a:t>
            </a:r>
            <a:endParaRPr lang="en-US" altLang="ko-KR">
              <a:latin typeface="+mj-ea"/>
              <a:ea typeface="+mj-ea"/>
            </a:endParaRPr>
          </a:p>
          <a:p>
            <a:pPr marL="457200" lvl="1" indent="0">
              <a:buNone/>
            </a:pPr>
            <a:r>
              <a:rPr lang="en-US" altLang="ko-KR">
                <a:latin typeface="+mj-ea"/>
                <a:ea typeface="+mj-ea"/>
              </a:rPr>
              <a:t>   </a:t>
            </a:r>
            <a:r>
              <a:rPr lang="ko-KR" altLang="en-US">
                <a:latin typeface="+mj-ea"/>
                <a:ea typeface="+mj-ea"/>
              </a:rPr>
              <a:t>사람이 알기 쉽게 풀어나갈 수 있는 방법을 말합니다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클래스란</a:t>
            </a:r>
            <a:r>
              <a:rPr lang="en-US" altLang="ko-KR">
                <a:latin typeface="+mj-ea"/>
                <a:ea typeface="+mj-ea"/>
              </a:rPr>
              <a:t>, 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존재할 수 있는 사물을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추상화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ko-KR" altLang="en-US" err="1">
                <a:latin typeface="+mj-ea"/>
                <a:ea typeface="+mj-ea"/>
              </a:rPr>
              <a:t>시켜놓은</a:t>
            </a:r>
            <a:r>
              <a:rPr lang="ko-KR" altLang="en-US">
                <a:latin typeface="+mj-ea"/>
                <a:ea typeface="+mj-ea"/>
              </a:rPr>
              <a:t> 개념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에서는 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Reference Type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의 자료형</a:t>
            </a:r>
            <a:r>
              <a:rPr lang="ko-KR" altLang="en-US">
                <a:latin typeface="+mj-ea"/>
                <a:ea typeface="+mj-ea"/>
              </a:rPr>
              <a:t>에 해당합니다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ko-KR" altLang="en-US" err="1">
                <a:latin typeface="+mj-ea"/>
                <a:ea typeface="+mj-ea"/>
              </a:rPr>
              <a:t>객체란</a:t>
            </a:r>
            <a:r>
              <a:rPr lang="en-US" altLang="ko-KR">
                <a:latin typeface="+mj-ea"/>
                <a:ea typeface="+mj-ea"/>
              </a:rPr>
              <a:t>, 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클래스를 변수로 만든 것을 의미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일반적으로 객체는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인스턴스</a:t>
            </a:r>
            <a:r>
              <a:rPr lang="en-US" altLang="ko-KR">
                <a:latin typeface="+mj-ea"/>
                <a:ea typeface="+mj-ea"/>
              </a:rPr>
              <a:t>” </a:t>
            </a:r>
            <a:r>
              <a:rPr lang="ko-KR" altLang="en-US">
                <a:latin typeface="+mj-ea"/>
                <a:ea typeface="+mj-ea"/>
              </a:rPr>
              <a:t>라고 부릅니다</a:t>
            </a:r>
            <a:r>
              <a:rPr lang="en-US" altLang="ko-KR">
                <a:latin typeface="+mj-ea"/>
                <a:ea typeface="+mj-ea"/>
              </a:rPr>
              <a:t>. 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클래스를 인스턴스로 만드는 과정을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인스턴스화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한다 라고 표현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클래스를 인스턴스로 만드는 인스턴스화의 과정은 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생성자 메소드</a:t>
            </a:r>
            <a:r>
              <a:rPr lang="en-US" altLang="ko-KR">
                <a:latin typeface="+mj-ea"/>
                <a:ea typeface="+mj-ea"/>
              </a:rPr>
              <a:t>＂</a:t>
            </a:r>
            <a:r>
              <a:rPr lang="ko-KR" altLang="en-US">
                <a:latin typeface="+mj-ea"/>
                <a:ea typeface="+mj-ea"/>
              </a:rPr>
              <a:t>를 호출하는 것과 동일합니다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179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81937A-3386-674C-5641-B2AE84A40BD6}"/>
              </a:ext>
            </a:extLst>
          </p:cNvPr>
          <p:cNvSpPr txBox="1"/>
          <p:nvPr/>
        </p:nvSpPr>
        <p:spPr>
          <a:xfrm>
            <a:off x="6285052" y="2213467"/>
            <a:ext cx="18597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-</a:t>
            </a:r>
            <a:r>
              <a:rPr lang="ko-KR" altLang="en-US" sz="1100"/>
              <a:t>객체지향 설계 </a:t>
            </a:r>
            <a:r>
              <a:rPr lang="en-US" altLang="ko-KR" sz="1100"/>
              <a:t>5</a:t>
            </a:r>
            <a:r>
              <a:rPr lang="ko-KR" altLang="en-US" sz="1100"/>
              <a:t>원칙 </a:t>
            </a:r>
            <a:r>
              <a:rPr lang="en-US" altLang="ko-KR" sz="1100"/>
              <a:t>SOLID</a:t>
            </a:r>
          </a:p>
          <a:p>
            <a:r>
              <a:rPr lang="ko-KR" altLang="en-US" sz="1100"/>
              <a:t>공부해보면 좋음</a:t>
            </a:r>
          </a:p>
        </p:txBody>
      </p:sp>
    </p:spTree>
    <p:extLst>
      <p:ext uri="{BB962C8B-B14F-4D97-AF65-F5344CB8AC3E}">
        <p14:creationId xmlns:p14="http://schemas.microsoft.com/office/powerpoint/2010/main" val="3683360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시스템 변수에 </a:t>
            </a:r>
            <a:r>
              <a:rPr lang="en-US" altLang="ko-KR">
                <a:latin typeface="+mj-ea"/>
                <a:ea typeface="+mj-ea"/>
              </a:rPr>
              <a:t>JAVA_HOME Path </a:t>
            </a:r>
            <a:r>
              <a:rPr lang="ko-KR" altLang="en-US">
                <a:latin typeface="+mj-ea"/>
                <a:ea typeface="+mj-ea"/>
              </a:rPr>
              <a:t>등록하기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시스템 변수 확인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7EC48C3-0B09-447F-817E-7FCAA9E1D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871" y="2159726"/>
            <a:ext cx="4819080" cy="45617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A74724F-3BA4-1A5C-D9C9-A1C8236BA934}"/>
              </a:ext>
            </a:extLst>
          </p:cNvPr>
          <p:cNvSpPr/>
          <p:nvPr/>
        </p:nvSpPr>
        <p:spPr>
          <a:xfrm>
            <a:off x="2230881" y="4447568"/>
            <a:ext cx="2924594" cy="235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DDA065-D255-80C0-ABF2-B90A7F956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36828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실세계에 존재하는 모든 질량이 있는 사물들은 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아래 두 가지로 표현이 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속성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기능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행동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2"/>
            <a:endParaRPr lang="en-US" altLang="ko-KR" sz="1800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속성이란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사물이 가지는 여러 특성</a:t>
            </a:r>
            <a:r>
              <a:rPr lang="en-US" altLang="ko-KR">
                <a:latin typeface="+mj-ea"/>
                <a:ea typeface="+mj-ea"/>
              </a:rPr>
              <a:t>/</a:t>
            </a:r>
            <a:r>
              <a:rPr lang="ko-KR" altLang="en-US">
                <a:latin typeface="+mj-ea"/>
                <a:ea typeface="+mj-ea"/>
              </a:rPr>
              <a:t>특징 들을 말합니다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&gt; </a:t>
            </a:r>
            <a:r>
              <a:rPr lang="ko-KR" altLang="en-US">
                <a:latin typeface="+mj-ea"/>
                <a:ea typeface="+mj-ea"/>
              </a:rPr>
              <a:t>자동차의 속성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시동 여부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속도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2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2046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기능이란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클래스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객체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가 할 수 있는 기능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행동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을 말합니다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&gt; </a:t>
            </a:r>
            <a:r>
              <a:rPr lang="ko-KR" altLang="en-US">
                <a:latin typeface="+mj-ea"/>
                <a:ea typeface="+mj-ea"/>
              </a:rPr>
              <a:t>자동차의 기능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시동버튼을 눌러 시동을 건다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3"/>
            <a:r>
              <a:rPr lang="ko-KR" altLang="en-US">
                <a:latin typeface="+mj-ea"/>
                <a:ea typeface="+mj-ea"/>
              </a:rPr>
              <a:t>엔진에 기본 동력이 제공되며 자동차가 출발할 준비를 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가속 페달을 밟는다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3"/>
            <a:r>
              <a:rPr lang="ko-KR" altLang="en-US">
                <a:latin typeface="+mj-ea"/>
                <a:ea typeface="+mj-ea"/>
              </a:rPr>
              <a:t>가속 페달을 밟는 만큼 엔진에 동력이 제공된다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브레이크 페달을 밟는다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브레이크 페달을 밟으면 바퀴가 서서히 멈춘다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시동버튼을 눌러 시동을 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3"/>
            <a:r>
              <a:rPr lang="ko-KR" altLang="en-US">
                <a:latin typeface="+mj-ea"/>
                <a:ea typeface="+mj-ea"/>
              </a:rPr>
              <a:t>엔진에 필요한 기본 동력을 제공하지 않아 자동차가 완전히 멈춘다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14837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Autofit/>
          </a:bodyPr>
          <a:lstStyle/>
          <a:p>
            <a:r>
              <a:rPr lang="ko-KR" altLang="en-US">
                <a:latin typeface="+mj-ea"/>
                <a:ea typeface="+mj-ea"/>
              </a:rPr>
              <a:t>클래스의 속성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변수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로 정의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멤버변수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혹은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인스턴스 필드</a:t>
            </a:r>
            <a:r>
              <a:rPr lang="en-US" altLang="ko-KR">
                <a:latin typeface="+mj-ea"/>
                <a:ea typeface="+mj-ea"/>
              </a:rPr>
              <a:t>＂ </a:t>
            </a:r>
            <a:r>
              <a:rPr lang="ko-KR" altLang="en-US">
                <a:latin typeface="+mj-ea"/>
                <a:ea typeface="+mj-ea"/>
              </a:rPr>
              <a:t>라고 부릅니다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 sz="2000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클래스의 기능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메소드</a:t>
            </a:r>
            <a:r>
              <a:rPr lang="en-US" altLang="ko-KR">
                <a:latin typeface="+mj-ea"/>
                <a:ea typeface="+mj-ea"/>
              </a:rPr>
              <a:t>＂</a:t>
            </a:r>
            <a:r>
              <a:rPr lang="ko-KR" altLang="en-US">
                <a:latin typeface="+mj-ea"/>
                <a:ea typeface="+mj-ea"/>
              </a:rPr>
              <a:t>로 정의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인스턴스 메소드</a:t>
            </a:r>
            <a:r>
              <a:rPr lang="en-US" altLang="ko-KR">
                <a:latin typeface="+mj-ea"/>
                <a:ea typeface="+mj-ea"/>
              </a:rPr>
              <a:t>＂</a:t>
            </a:r>
            <a:r>
              <a:rPr lang="ko-KR" altLang="en-US">
                <a:latin typeface="+mj-ea"/>
                <a:ea typeface="+mj-ea"/>
              </a:rPr>
              <a:t>라고 부릅니다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멤버변수의 대상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인스턴스 메소드의 영향을 받는 변수들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영향을 받지 않는 변수는 제거하거나 상수로 변경해야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일부 멤버변수는 메소드의 실행상태를 제어하기도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시동이 꺼져 있을 때 가속페달을 누르면 아무 일도 일어나지 않아야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AA5B5-C555-94B9-1985-44E42682DC32}"/>
              </a:ext>
            </a:extLst>
          </p:cNvPr>
          <p:cNvSpPr txBox="1"/>
          <p:nvPr/>
        </p:nvSpPr>
        <p:spPr>
          <a:xfrm>
            <a:off x="5220182" y="2569580"/>
            <a:ext cx="3472405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Primitive Type </a:t>
            </a:r>
            <a:r>
              <a:rPr lang="ko-KR" altLang="en-US" sz="1100" b="1"/>
              <a:t>기본값</a:t>
            </a:r>
            <a:endParaRPr lang="en-US" altLang="ko-KR" sz="1100" b="1"/>
          </a:p>
          <a:p>
            <a:r>
              <a:rPr lang="ko-KR" altLang="en-US" sz="1000"/>
              <a:t>정수 </a:t>
            </a:r>
            <a:r>
              <a:rPr lang="en-US" altLang="ko-KR" sz="1000"/>
              <a:t>– 0</a:t>
            </a:r>
          </a:p>
          <a:p>
            <a:r>
              <a:rPr lang="ko-KR" altLang="en-US" sz="1000"/>
              <a:t>부동소수점 </a:t>
            </a:r>
            <a:r>
              <a:rPr lang="en-US" altLang="ko-KR" sz="1000"/>
              <a:t>– 0.0</a:t>
            </a:r>
          </a:p>
          <a:p>
            <a:r>
              <a:rPr lang="ko-KR" altLang="en-US" sz="1000"/>
              <a:t>불린 </a:t>
            </a:r>
            <a:r>
              <a:rPr lang="en-US" altLang="ko-KR" sz="1000"/>
              <a:t>– false</a:t>
            </a:r>
          </a:p>
          <a:p>
            <a:r>
              <a:rPr lang="ko-KR" altLang="en-US" sz="1000"/>
              <a:t>문자 </a:t>
            </a:r>
            <a:r>
              <a:rPr lang="en-US" altLang="ko-KR" sz="1000"/>
              <a:t>– 0</a:t>
            </a:r>
          </a:p>
          <a:p>
            <a:r>
              <a:rPr lang="en-US" altLang="ko-KR" sz="1100" b="1"/>
              <a:t>Reference Type </a:t>
            </a:r>
            <a:r>
              <a:rPr lang="ko-KR" altLang="en-US" sz="1100" b="1"/>
              <a:t>기본값</a:t>
            </a:r>
            <a:endParaRPr lang="en-US" altLang="ko-KR" sz="1100" b="1"/>
          </a:p>
          <a:p>
            <a:r>
              <a:rPr lang="en-US" altLang="ko-KR" sz="1000"/>
              <a:t>null</a:t>
            </a:r>
            <a:endParaRPr lang="ko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8C8F8F-AEDE-613C-1A58-8CCE5E514AE4}"/>
              </a:ext>
            </a:extLst>
          </p:cNvPr>
          <p:cNvSpPr txBox="1"/>
          <p:nvPr/>
        </p:nvSpPr>
        <p:spPr>
          <a:xfrm>
            <a:off x="5220182" y="2307970"/>
            <a:ext cx="20602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멤버변수는 기본값이 할당됨</a:t>
            </a:r>
          </a:p>
        </p:txBody>
      </p:sp>
    </p:spTree>
    <p:extLst>
      <p:ext uri="{BB962C8B-B14F-4D97-AF65-F5344CB8AC3E}">
        <p14:creationId xmlns:p14="http://schemas.microsoft.com/office/powerpoint/2010/main" val="57537104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자동차 클래스의 설계 </a:t>
            </a:r>
            <a:r>
              <a:rPr lang="en-US" altLang="ko-KR">
                <a:latin typeface="+mj-ea"/>
                <a:ea typeface="+mj-ea"/>
              </a:rPr>
              <a:t>_ 1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296E34-4E50-ABE0-205E-9998DF96D329}"/>
              </a:ext>
            </a:extLst>
          </p:cNvPr>
          <p:cNvSpPr txBox="1"/>
          <p:nvPr/>
        </p:nvSpPr>
        <p:spPr>
          <a:xfrm>
            <a:off x="528387" y="1608587"/>
            <a:ext cx="877954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시동을 끕니다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시동을 켭니다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6701872-C381-48C9-96C6-7D188F63CB24}"/>
              </a:ext>
            </a:extLst>
          </p:cNvPr>
          <p:cNvGrpSpPr/>
          <p:nvPr/>
        </p:nvGrpSpPr>
        <p:grpSpPr>
          <a:xfrm>
            <a:off x="57338" y="5652818"/>
            <a:ext cx="8781445" cy="1112711"/>
            <a:chOff x="4898273" y="1965199"/>
            <a:chExt cx="8781445" cy="111271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51FD95B-414E-BC4E-F7CA-24993B94B75F}"/>
                </a:ext>
              </a:extLst>
            </p:cNvPr>
            <p:cNvSpPr txBox="1"/>
            <p:nvPr/>
          </p:nvSpPr>
          <p:spPr>
            <a:xfrm>
              <a:off x="4898273" y="1965199"/>
              <a:ext cx="3881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/>
                <a:t>멤버변수에 값을 할당하지 않았어요</a:t>
              </a:r>
              <a:r>
                <a:rPr lang="en-US" altLang="ko-KR" b="1"/>
                <a:t>!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60010E4-4E67-B22C-5D8F-189C9025986D}"/>
                </a:ext>
              </a:extLst>
            </p:cNvPr>
            <p:cNvSpPr txBox="1"/>
            <p:nvPr/>
          </p:nvSpPr>
          <p:spPr>
            <a:xfrm>
              <a:off x="5021579" y="2431579"/>
              <a:ext cx="86581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일반적인 지역변수는 반드시 값을 할당을 해야만 합니다</a:t>
              </a:r>
              <a:r>
                <a:rPr lang="en-US" altLang="ko-KR"/>
                <a:t>.</a:t>
              </a:r>
            </a:p>
            <a:p>
              <a:r>
                <a:rPr lang="ko-KR" altLang="en-US"/>
                <a:t>하지만</a:t>
              </a:r>
              <a:r>
                <a:rPr lang="en-US" altLang="ko-KR"/>
                <a:t>, </a:t>
              </a:r>
              <a:r>
                <a:rPr lang="ko-KR" altLang="en-US"/>
                <a:t>멤버변수는 값을 미리 할당하지 않아야 합니다</a:t>
              </a:r>
              <a:r>
                <a:rPr lang="en-US" altLang="ko-KR"/>
                <a:t>. </a:t>
              </a:r>
              <a:r>
                <a:rPr lang="en-US" altLang="ko-KR" sz="1400"/>
                <a:t>(</a:t>
              </a:r>
              <a:r>
                <a:rPr lang="ko-KR" altLang="en-US" sz="1400"/>
                <a:t>인스턴스마다 다른 값을 가지기 때문</a:t>
              </a:r>
              <a:r>
                <a:rPr lang="en-US" altLang="ko-KR" sz="1400"/>
                <a:t>)</a:t>
              </a:r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D654F09-0A6C-86AB-8093-E74B4FCAC32D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036711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자동차 클래스의 설계 </a:t>
            </a:r>
            <a:r>
              <a:rPr lang="en-US" altLang="ko-KR">
                <a:latin typeface="+mj-ea"/>
                <a:ea typeface="+mj-ea"/>
              </a:rPr>
              <a:t>_ 2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296E34-4E50-ABE0-205E-9998DF96D329}"/>
              </a:ext>
            </a:extLst>
          </p:cNvPr>
          <p:cNvSpPr txBox="1"/>
          <p:nvPr/>
        </p:nvSpPr>
        <p:spPr>
          <a:xfrm>
            <a:off x="528387" y="1608587"/>
            <a:ext cx="877954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먼저 시동을 켜주세요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속도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82057203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자동차 클래스의 설계 </a:t>
            </a:r>
            <a:r>
              <a:rPr lang="en-US" altLang="ko-KR">
                <a:latin typeface="+mj-ea"/>
                <a:ea typeface="+mj-ea"/>
              </a:rPr>
              <a:t>_ 3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296E34-4E50-ABE0-205E-9998DF96D329}"/>
              </a:ext>
            </a:extLst>
          </p:cNvPr>
          <p:cNvSpPr txBox="1"/>
          <p:nvPr/>
        </p:nvSpPr>
        <p:spPr>
          <a:xfrm>
            <a:off x="528387" y="1608587"/>
            <a:ext cx="8779546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pressBrakePedal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먼저 시동을 켜주세요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속도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pressBrakePedal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41480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main</a:t>
            </a:r>
            <a:r>
              <a:rPr lang="ko-KR" altLang="en-US">
                <a:latin typeface="+mj-ea"/>
                <a:ea typeface="+mj-ea"/>
              </a:rPr>
              <a:t> 메소드 다시 보기 </a:t>
            </a:r>
            <a:r>
              <a:rPr lang="en-US" altLang="ko-KR">
                <a:latin typeface="+mj-ea"/>
                <a:ea typeface="+mj-ea"/>
              </a:rPr>
              <a:t>_ 1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클래스를 변수로 사용하려면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인스턴스로 만들어야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인스턴스가 만들어지면 변수에 할당해야 사용할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Reference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Type</a:t>
            </a:r>
            <a:r>
              <a:rPr lang="ko-KR" altLang="en-US">
                <a:latin typeface="+mj-ea"/>
                <a:ea typeface="+mj-ea"/>
              </a:rPr>
              <a:t>의 변수는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인스턴스</a:t>
            </a:r>
            <a:r>
              <a:rPr lang="en-US" altLang="ko-KR">
                <a:latin typeface="+mj-ea"/>
                <a:ea typeface="+mj-ea"/>
              </a:rPr>
              <a:t>＂</a:t>
            </a:r>
            <a:r>
              <a:rPr lang="ko-KR" altLang="en-US">
                <a:latin typeface="+mj-ea"/>
                <a:ea typeface="+mj-ea"/>
              </a:rPr>
              <a:t>라고 부르는데</a:t>
            </a:r>
            <a:r>
              <a:rPr lang="en-US" altLang="ko-KR">
                <a:latin typeface="+mj-ea"/>
                <a:ea typeface="+mj-ea"/>
              </a:rPr>
              <a:t>,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Car </a:t>
            </a:r>
            <a:r>
              <a:rPr lang="ko-KR" altLang="en-US">
                <a:latin typeface="+mj-ea"/>
                <a:ea typeface="+mj-ea"/>
              </a:rPr>
              <a:t>클래스는 </a:t>
            </a:r>
            <a:r>
              <a:rPr lang="en-US" altLang="ko-KR">
                <a:latin typeface="+mj-ea"/>
                <a:ea typeface="+mj-ea"/>
              </a:rPr>
              <a:t>Reference Type</a:t>
            </a:r>
            <a:r>
              <a:rPr lang="ko-KR" altLang="en-US">
                <a:latin typeface="+mj-ea"/>
                <a:ea typeface="+mj-ea"/>
              </a:rPr>
              <a:t>이므로 </a:t>
            </a:r>
            <a:r>
              <a:rPr lang="en-US" altLang="ko-KR">
                <a:latin typeface="+mj-ea"/>
                <a:ea typeface="+mj-ea"/>
              </a:rPr>
              <a:t>car </a:t>
            </a:r>
            <a:r>
              <a:rPr lang="ko-KR" altLang="en-US">
                <a:latin typeface="+mj-ea"/>
                <a:ea typeface="+mj-ea"/>
              </a:rPr>
              <a:t>변수는 인스턴스입니다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296E34-4E50-ABE0-205E-9998DF96D329}"/>
              </a:ext>
            </a:extLst>
          </p:cNvPr>
          <p:cNvSpPr txBox="1"/>
          <p:nvPr/>
        </p:nvSpPr>
        <p:spPr>
          <a:xfrm>
            <a:off x="528387" y="1608587"/>
            <a:ext cx="877954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pressBrakePedal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DACEB9-B335-6714-6C07-9B095144646D}"/>
              </a:ext>
            </a:extLst>
          </p:cNvPr>
          <p:cNvSpPr txBox="1"/>
          <p:nvPr/>
        </p:nvSpPr>
        <p:spPr>
          <a:xfrm>
            <a:off x="528386" y="3999783"/>
            <a:ext cx="70654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Car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클래스를 인스턴스로 생성합니다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756948-CFB0-B9BB-7FE8-5D1470C3C4D9}"/>
              </a:ext>
            </a:extLst>
          </p:cNvPr>
          <p:cNvSpPr txBox="1"/>
          <p:nvPr/>
        </p:nvSpPr>
        <p:spPr>
          <a:xfrm>
            <a:off x="528385" y="4819085"/>
            <a:ext cx="83551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인스턴스를 만들어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Car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타입의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car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변수에 할당합니다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58913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main</a:t>
            </a:r>
            <a:r>
              <a:rPr lang="ko-KR" altLang="en-US">
                <a:latin typeface="+mj-ea"/>
                <a:ea typeface="+mj-ea"/>
              </a:rPr>
              <a:t> 메소드 다시 보기 </a:t>
            </a:r>
            <a:r>
              <a:rPr lang="en-US" altLang="ko-KR">
                <a:latin typeface="+mj-ea"/>
                <a:ea typeface="+mj-ea"/>
              </a:rPr>
              <a:t>_ 2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Reference Type</a:t>
            </a:r>
            <a:r>
              <a:rPr lang="ko-KR" altLang="en-US">
                <a:latin typeface="+mj-ea"/>
                <a:ea typeface="+mj-ea"/>
              </a:rPr>
              <a:t>의 인스턴스는 </a:t>
            </a:r>
            <a:r>
              <a:rPr lang="en-US" altLang="ko-KR">
                <a:latin typeface="+mj-ea"/>
                <a:ea typeface="+mj-ea"/>
              </a:rPr>
              <a:t>Primitive Type</a:t>
            </a:r>
            <a:r>
              <a:rPr lang="ko-KR" altLang="en-US">
                <a:latin typeface="+mj-ea"/>
                <a:ea typeface="+mj-ea"/>
              </a:rPr>
              <a:t>에는 없는 특별한  점 연산자 </a:t>
            </a:r>
            <a:r>
              <a:rPr lang="en-US" altLang="ko-KR">
                <a:latin typeface="+mj-ea"/>
                <a:ea typeface="+mj-ea"/>
              </a:rPr>
              <a:t>(“ . ” )</a:t>
            </a:r>
            <a:r>
              <a:rPr lang="ko-KR" altLang="en-US">
                <a:latin typeface="+mj-ea"/>
                <a:ea typeface="+mj-ea"/>
              </a:rPr>
              <a:t>를 사용할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위 코드는 </a:t>
            </a:r>
            <a:r>
              <a:rPr lang="en-US" altLang="ko-KR">
                <a:latin typeface="+mj-ea"/>
                <a:ea typeface="+mj-ea"/>
              </a:rPr>
              <a:t>car </a:t>
            </a:r>
            <a:r>
              <a:rPr lang="ko-KR" altLang="en-US">
                <a:latin typeface="+mj-ea"/>
                <a:ea typeface="+mj-ea"/>
              </a:rPr>
              <a:t>인스턴스의 </a:t>
            </a:r>
            <a:r>
              <a:rPr lang="en-US" altLang="ko-KR" err="1">
                <a:latin typeface="+mj-ea"/>
                <a:ea typeface="+mj-ea"/>
              </a:rPr>
              <a:t>pressEngineStartButton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메소드를 실행해라 라고 하는 명령입니다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296E34-4E50-ABE0-205E-9998DF96D329}"/>
              </a:ext>
            </a:extLst>
          </p:cNvPr>
          <p:cNvSpPr txBox="1"/>
          <p:nvPr/>
        </p:nvSpPr>
        <p:spPr>
          <a:xfrm>
            <a:off x="528387" y="1608587"/>
            <a:ext cx="877954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pressBrakePedal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38CA17-0774-89DC-D555-74FBC7CB523D}"/>
              </a:ext>
            </a:extLst>
          </p:cNvPr>
          <p:cNvSpPr txBox="1"/>
          <p:nvPr/>
        </p:nvSpPr>
        <p:spPr>
          <a:xfrm>
            <a:off x="528387" y="4376153"/>
            <a:ext cx="51598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6774231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Reference Type?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Reference Type</a:t>
            </a:r>
            <a:r>
              <a:rPr lang="ko-KR" altLang="en-US">
                <a:latin typeface="+mj-ea"/>
                <a:ea typeface="+mj-ea"/>
              </a:rPr>
              <a:t>은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메모리 참조타입</a:t>
            </a:r>
            <a:r>
              <a:rPr lang="en-US" altLang="ko-KR">
                <a:latin typeface="+mj-ea"/>
                <a:ea typeface="+mj-ea"/>
              </a:rPr>
              <a:t>” </a:t>
            </a:r>
            <a:r>
              <a:rPr lang="ko-KR" altLang="en-US">
                <a:latin typeface="+mj-ea"/>
                <a:ea typeface="+mj-ea"/>
              </a:rPr>
              <a:t>을 말합니다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여러 변수들의 메모리 공간을 종류별로 묶어 그 주소를 참조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★</a:t>
            </a:r>
            <a:r>
              <a:rPr lang="en-US" altLang="ko-KR">
                <a:latin typeface="+mj-ea"/>
                <a:ea typeface="+mj-ea"/>
              </a:rPr>
              <a:t>Primitive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Type</a:t>
            </a:r>
            <a:r>
              <a:rPr lang="ko-KR" altLang="en-US">
                <a:latin typeface="+mj-ea"/>
                <a:ea typeface="+mj-ea"/>
              </a:rPr>
              <a:t>와 </a:t>
            </a:r>
            <a:r>
              <a:rPr lang="en-US" altLang="ko-KR">
                <a:latin typeface="+mj-ea"/>
                <a:ea typeface="+mj-ea"/>
              </a:rPr>
              <a:t>Reference Type</a:t>
            </a:r>
            <a:r>
              <a:rPr lang="ko-KR" altLang="en-US">
                <a:latin typeface="+mj-ea"/>
                <a:ea typeface="+mj-ea"/>
              </a:rPr>
              <a:t>의 차이점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Primitive Type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정해진 </a:t>
            </a:r>
            <a:r>
              <a:rPr lang="en-US" altLang="ko-KR">
                <a:latin typeface="+mj-ea"/>
                <a:ea typeface="+mj-ea"/>
              </a:rPr>
              <a:t>Byte</a:t>
            </a:r>
            <a:r>
              <a:rPr lang="ko-KR" altLang="en-US">
                <a:latin typeface="+mj-ea"/>
                <a:ea typeface="+mj-ea"/>
              </a:rPr>
              <a:t>크기 만큼 메모리를 할당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항상 값을 참조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(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전달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)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Reference Type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여러 개의 </a:t>
            </a:r>
            <a:r>
              <a:rPr lang="en-US" altLang="ko-KR">
                <a:latin typeface="+mj-ea"/>
                <a:ea typeface="+mj-ea"/>
              </a:rPr>
              <a:t>Primitive Type</a:t>
            </a:r>
            <a:r>
              <a:rPr lang="ko-KR" altLang="en-US">
                <a:latin typeface="+mj-ea"/>
                <a:ea typeface="+mj-ea"/>
              </a:rPr>
              <a:t>과 여러 개의 </a:t>
            </a:r>
            <a:r>
              <a:rPr lang="en-US" altLang="ko-KR">
                <a:latin typeface="+mj-ea"/>
                <a:ea typeface="+mj-ea"/>
              </a:rPr>
              <a:t>Reference Type, 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여러 개의 메소드를 사용하므로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하나의 메모리로 사용할 수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항상 메모리 주소를 참조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(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전달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)</a:t>
            </a:r>
          </a:p>
          <a:p>
            <a:pPr lvl="2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188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2DEC7D-968F-8452-2C9B-3D7316700A65}"/>
              </a:ext>
            </a:extLst>
          </p:cNvPr>
          <p:cNvSpPr txBox="1"/>
          <p:nvPr/>
        </p:nvSpPr>
        <p:spPr>
          <a:xfrm>
            <a:off x="4855578" y="3651180"/>
            <a:ext cx="30846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Primitive – </a:t>
            </a:r>
            <a:r>
              <a:rPr lang="ko-KR" altLang="en-US" sz="1100"/>
              <a:t>소문자로 시작 </a:t>
            </a:r>
            <a:r>
              <a:rPr lang="en-US" altLang="ko-KR" sz="1100"/>
              <a:t>(ex. Int, </a:t>
            </a:r>
            <a:r>
              <a:rPr lang="en-US" altLang="ko-KR" sz="1100" err="1"/>
              <a:t>boolean</a:t>
            </a:r>
            <a:r>
              <a:rPr lang="en-US" altLang="ko-KR" sz="1100"/>
              <a:t>)</a:t>
            </a:r>
          </a:p>
          <a:p>
            <a:r>
              <a:rPr lang="en-US" altLang="ko-KR" sz="1100"/>
              <a:t>Reference – </a:t>
            </a:r>
            <a:r>
              <a:rPr lang="ko-KR" altLang="en-US" sz="1100"/>
              <a:t>대문자로 시작 </a:t>
            </a:r>
            <a:r>
              <a:rPr lang="en-US" altLang="ko-KR" sz="1100"/>
              <a:t>(ex. String, Movie)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53024308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Reference Type </a:t>
            </a:r>
            <a:r>
              <a:rPr lang="ko-KR" altLang="en-US">
                <a:latin typeface="+mj-ea"/>
                <a:ea typeface="+mj-ea"/>
              </a:rPr>
              <a:t>메모리 참조 예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car </a:t>
            </a:r>
            <a:r>
              <a:rPr lang="ko-KR" altLang="en-US">
                <a:latin typeface="+mj-ea"/>
                <a:ea typeface="+mj-ea"/>
              </a:rPr>
              <a:t>인스턴스의 메모리 주소는 </a:t>
            </a:r>
            <a:r>
              <a:rPr lang="en-US" altLang="ko-KR">
                <a:latin typeface="+mj-ea"/>
                <a:ea typeface="+mj-ea"/>
              </a:rPr>
              <a:t>32</a:t>
            </a:r>
            <a:r>
              <a:rPr lang="ko-KR" altLang="en-US">
                <a:latin typeface="+mj-ea"/>
                <a:ea typeface="+mj-ea"/>
              </a:rPr>
              <a:t>가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CDE60B-C5B4-FA15-B38F-1E137B382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97" y="3429000"/>
            <a:ext cx="5555915" cy="24373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A881A0-0F2A-D99F-5629-6E3D6393FFBA}"/>
              </a:ext>
            </a:extLst>
          </p:cNvPr>
          <p:cNvSpPr txBox="1"/>
          <p:nvPr/>
        </p:nvSpPr>
        <p:spPr>
          <a:xfrm>
            <a:off x="482697" y="1730262"/>
            <a:ext cx="469019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  <a:endParaRPr lang="ko-KR" altLang="en-US" sz="14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C0D3CF-C778-65A3-3C6B-AE773EFE0D57}"/>
              </a:ext>
            </a:extLst>
          </p:cNvPr>
          <p:cNvSpPr/>
          <p:nvPr/>
        </p:nvSpPr>
        <p:spPr>
          <a:xfrm>
            <a:off x="1062447" y="4241780"/>
            <a:ext cx="2734491" cy="289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812E1-A737-7797-FE2C-6C44FCA94D4F}"/>
              </a:ext>
            </a:extLst>
          </p:cNvPr>
          <p:cNvSpPr txBox="1"/>
          <p:nvPr/>
        </p:nvSpPr>
        <p:spPr>
          <a:xfrm>
            <a:off x="896983" y="3736163"/>
            <a:ext cx="47128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/>
              <a:t>car</a:t>
            </a:r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8C284BF-2959-102C-1871-8991C7CF2963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1132625" y="4105495"/>
            <a:ext cx="235641" cy="13628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241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시스템 변수에 </a:t>
            </a:r>
            <a:r>
              <a:rPr lang="en-US" altLang="ko-KR">
                <a:latin typeface="+mj-ea"/>
                <a:ea typeface="+mj-ea"/>
              </a:rPr>
              <a:t>PATH</a:t>
            </a:r>
            <a:r>
              <a:rPr lang="ko-KR" altLang="en-US">
                <a:latin typeface="+mj-ea"/>
                <a:ea typeface="+mj-ea"/>
              </a:rPr>
              <a:t>에 </a:t>
            </a:r>
            <a:r>
              <a:rPr lang="en-US" altLang="ko-KR">
                <a:latin typeface="+mj-ea"/>
                <a:ea typeface="+mj-ea"/>
              </a:rPr>
              <a:t>JAVA_HOME </a:t>
            </a:r>
            <a:r>
              <a:rPr lang="ko-KR" altLang="en-US">
                <a:latin typeface="+mj-ea"/>
                <a:ea typeface="+mj-ea"/>
              </a:rPr>
              <a:t>위치 등록하기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시스템 변수 확인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6E656C-D269-BABC-1B10-68518F92A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997" y="2134236"/>
            <a:ext cx="4871307" cy="461118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A74724F-3BA4-1A5C-D9C9-A1C8236BA934}"/>
              </a:ext>
            </a:extLst>
          </p:cNvPr>
          <p:cNvSpPr/>
          <p:nvPr/>
        </p:nvSpPr>
        <p:spPr>
          <a:xfrm>
            <a:off x="2196045" y="4447568"/>
            <a:ext cx="2924594" cy="235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8E8600-93CB-5442-C063-56B588657DC5}"/>
              </a:ext>
            </a:extLst>
          </p:cNvPr>
          <p:cNvSpPr/>
          <p:nvPr/>
        </p:nvSpPr>
        <p:spPr>
          <a:xfrm>
            <a:off x="3805645" y="5244403"/>
            <a:ext cx="722810" cy="235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14F29B-77C0-3080-6DB0-C75937C7D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26056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C64F494F-1CA0-0BF6-01B0-F9E56E1E7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538" y="2462370"/>
            <a:ext cx="5507106" cy="2372059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Reference Type </a:t>
            </a:r>
            <a:r>
              <a:rPr lang="ko-KR" altLang="en-US">
                <a:latin typeface="+mj-ea"/>
                <a:ea typeface="+mj-ea"/>
              </a:rPr>
              <a:t>메모리 참조 예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190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C0D3CF-C778-65A3-3C6B-AE773EFE0D57}"/>
              </a:ext>
            </a:extLst>
          </p:cNvPr>
          <p:cNvSpPr/>
          <p:nvPr/>
        </p:nvSpPr>
        <p:spPr>
          <a:xfrm>
            <a:off x="5719897" y="3243479"/>
            <a:ext cx="2734491" cy="289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812E1-A737-7797-FE2C-6C44FCA94D4F}"/>
              </a:ext>
            </a:extLst>
          </p:cNvPr>
          <p:cNvSpPr txBox="1"/>
          <p:nvPr/>
        </p:nvSpPr>
        <p:spPr>
          <a:xfrm>
            <a:off x="5554433" y="2737862"/>
            <a:ext cx="47128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/>
              <a:t>car</a:t>
            </a:r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8C284BF-2959-102C-1871-8991C7CF2963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5790075" y="3107194"/>
            <a:ext cx="235641" cy="13628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B1F110D-2291-8918-FD8C-08EC5800FBE2}"/>
              </a:ext>
            </a:extLst>
          </p:cNvPr>
          <p:cNvSpPr txBox="1"/>
          <p:nvPr/>
        </p:nvSpPr>
        <p:spPr>
          <a:xfrm>
            <a:off x="482697" y="1736413"/>
            <a:ext cx="46901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6E7F88-EC24-6CDC-40EC-BAF4150DAA55}"/>
              </a:ext>
            </a:extLst>
          </p:cNvPr>
          <p:cNvSpPr txBox="1"/>
          <p:nvPr/>
        </p:nvSpPr>
        <p:spPr>
          <a:xfrm>
            <a:off x="504214" y="2890334"/>
            <a:ext cx="528823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시동을 끕니다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시동을 켭니다</a:t>
            </a:r>
            <a:r>
              <a:rPr lang="en-US" altLang="ko-KR" sz="14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true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4872637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B76364A-15F3-C49C-789B-AC592E5D0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553" y="2462370"/>
            <a:ext cx="5507106" cy="2352623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Reference Type </a:t>
            </a:r>
            <a:r>
              <a:rPr lang="ko-KR" altLang="en-US">
                <a:latin typeface="+mj-ea"/>
                <a:ea typeface="+mj-ea"/>
              </a:rPr>
              <a:t>메모리 참조 예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191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C0D3CF-C778-65A3-3C6B-AE773EFE0D57}"/>
              </a:ext>
            </a:extLst>
          </p:cNvPr>
          <p:cNvSpPr/>
          <p:nvPr/>
        </p:nvSpPr>
        <p:spPr>
          <a:xfrm>
            <a:off x="6146621" y="3243479"/>
            <a:ext cx="2734491" cy="289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812E1-A737-7797-FE2C-6C44FCA94D4F}"/>
              </a:ext>
            </a:extLst>
          </p:cNvPr>
          <p:cNvSpPr txBox="1"/>
          <p:nvPr/>
        </p:nvSpPr>
        <p:spPr>
          <a:xfrm>
            <a:off x="5981157" y="2737862"/>
            <a:ext cx="47128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/>
              <a:t>car</a:t>
            </a:r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8C284BF-2959-102C-1871-8991C7CF2963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6216799" y="3107194"/>
            <a:ext cx="235641" cy="13628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1583F53-5A9D-8A81-EF5F-BC396E9E191E}"/>
              </a:ext>
            </a:extLst>
          </p:cNvPr>
          <p:cNvSpPr txBox="1"/>
          <p:nvPr/>
        </p:nvSpPr>
        <p:spPr>
          <a:xfrm>
            <a:off x="482697" y="1730262"/>
            <a:ext cx="469019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pressGasolinPedal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6150BC-0D52-60CA-EE59-E092C17A534D}"/>
              </a:ext>
            </a:extLst>
          </p:cNvPr>
          <p:cNvSpPr txBox="1"/>
          <p:nvPr/>
        </p:nvSpPr>
        <p:spPr>
          <a:xfrm>
            <a:off x="476844" y="2958903"/>
            <a:ext cx="515982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먼저 시동을 켜주세요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+= </a:t>
            </a:r>
            <a:r>
              <a:rPr lang="en-US" altLang="ko-KR" sz="14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속도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8288012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C64F494F-1CA0-0BF6-01B0-F9E56E1E7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672" y="2462370"/>
            <a:ext cx="5507106" cy="2372059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Reference Type </a:t>
            </a:r>
            <a:r>
              <a:rPr lang="ko-KR" altLang="en-US">
                <a:latin typeface="+mj-ea"/>
                <a:ea typeface="+mj-ea"/>
              </a:rPr>
              <a:t>메모리 참조 예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192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C0D3CF-C778-65A3-3C6B-AE773EFE0D57}"/>
              </a:ext>
            </a:extLst>
          </p:cNvPr>
          <p:cNvSpPr/>
          <p:nvPr/>
        </p:nvSpPr>
        <p:spPr>
          <a:xfrm>
            <a:off x="6185031" y="3243479"/>
            <a:ext cx="2734491" cy="289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812E1-A737-7797-FE2C-6C44FCA94D4F}"/>
              </a:ext>
            </a:extLst>
          </p:cNvPr>
          <p:cNvSpPr txBox="1"/>
          <p:nvPr/>
        </p:nvSpPr>
        <p:spPr>
          <a:xfrm>
            <a:off x="6019567" y="2737862"/>
            <a:ext cx="47128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/>
              <a:t>car</a:t>
            </a:r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8C284BF-2959-102C-1871-8991C7CF2963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6255209" y="3107194"/>
            <a:ext cx="235641" cy="13628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81E9BC6-4444-6584-6B33-4AE1BC9CC896}"/>
              </a:ext>
            </a:extLst>
          </p:cNvPr>
          <p:cNvSpPr txBox="1"/>
          <p:nvPr/>
        </p:nvSpPr>
        <p:spPr>
          <a:xfrm>
            <a:off x="482697" y="1730262"/>
            <a:ext cx="469019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pressBrakePedal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06790-CC6B-376C-F409-DFFEBAEAE834}"/>
              </a:ext>
            </a:extLst>
          </p:cNvPr>
          <p:cNvSpPr txBox="1"/>
          <p:nvPr/>
        </p:nvSpPr>
        <p:spPr>
          <a:xfrm>
            <a:off x="476844" y="3257227"/>
            <a:ext cx="515982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pressBrakePedal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먼저 시동을 켜주세요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-= </a:t>
            </a:r>
            <a:r>
              <a:rPr lang="en-US" altLang="ko-KR" sz="14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속도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3961355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9745510-54B1-D35F-2E52-C3F47B66B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830" y="2446493"/>
            <a:ext cx="5504608" cy="2387087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Reference Type </a:t>
            </a:r>
            <a:r>
              <a:rPr lang="ko-KR" altLang="en-US">
                <a:latin typeface="+mj-ea"/>
                <a:ea typeface="+mj-ea"/>
              </a:rPr>
              <a:t>메모리 참조 예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193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C0D3CF-C778-65A3-3C6B-AE773EFE0D57}"/>
              </a:ext>
            </a:extLst>
          </p:cNvPr>
          <p:cNvSpPr/>
          <p:nvPr/>
        </p:nvSpPr>
        <p:spPr>
          <a:xfrm>
            <a:off x="5719897" y="3243479"/>
            <a:ext cx="2734491" cy="289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812E1-A737-7797-FE2C-6C44FCA94D4F}"/>
              </a:ext>
            </a:extLst>
          </p:cNvPr>
          <p:cNvSpPr txBox="1"/>
          <p:nvPr/>
        </p:nvSpPr>
        <p:spPr>
          <a:xfrm>
            <a:off x="5554433" y="2737862"/>
            <a:ext cx="47128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/>
              <a:t>car</a:t>
            </a:r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8C284BF-2959-102C-1871-8991C7CF2963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5790075" y="3107194"/>
            <a:ext cx="235641" cy="13628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F37D387-C8D8-2199-C2B6-D39F54EF9CAB}"/>
              </a:ext>
            </a:extLst>
          </p:cNvPr>
          <p:cNvSpPr txBox="1"/>
          <p:nvPr/>
        </p:nvSpPr>
        <p:spPr>
          <a:xfrm>
            <a:off x="482697" y="1730262"/>
            <a:ext cx="469019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pressBrakePedal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2800A8-C776-BB56-D7DB-B835D1225B97}"/>
              </a:ext>
            </a:extLst>
          </p:cNvPr>
          <p:cNvSpPr txBox="1"/>
          <p:nvPr/>
        </p:nvSpPr>
        <p:spPr>
          <a:xfrm>
            <a:off x="476844" y="3391850"/>
            <a:ext cx="528823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시동을 끕니다</a:t>
            </a:r>
            <a:r>
              <a:rPr lang="en-US" altLang="ko-KR" sz="14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false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시동을 켭니다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2256640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Reference Type </a:t>
            </a:r>
            <a:r>
              <a:rPr lang="ko-KR" altLang="en-US">
                <a:latin typeface="+mj-ea"/>
                <a:ea typeface="+mj-ea"/>
              </a:rPr>
              <a:t>메모리 참조 예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메소드가 종료되면 지역변수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인스턴스 포함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는 사라집니다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194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A1DECC-0E86-42B4-8B8D-7AACB99C2F81}"/>
              </a:ext>
            </a:extLst>
          </p:cNvPr>
          <p:cNvSpPr txBox="1"/>
          <p:nvPr/>
        </p:nvSpPr>
        <p:spPr>
          <a:xfrm>
            <a:off x="482697" y="1593102"/>
            <a:ext cx="469019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pressBrakePedal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EB2AB14-F055-EF21-7B55-73A4DA4EF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97" y="3757848"/>
            <a:ext cx="4955812" cy="214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7989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JVM(Java Virtual Machine)</a:t>
            </a:r>
            <a:r>
              <a:rPr lang="ko-KR" altLang="en-US">
                <a:latin typeface="+mj-ea"/>
                <a:ea typeface="+mj-ea"/>
              </a:rPr>
              <a:t>의 메모리 구조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195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070EB5-2908-2003-39F0-9AB9FF19C494}"/>
              </a:ext>
            </a:extLst>
          </p:cNvPr>
          <p:cNvSpPr/>
          <p:nvPr/>
        </p:nvSpPr>
        <p:spPr>
          <a:xfrm>
            <a:off x="609599" y="2213467"/>
            <a:ext cx="8245406" cy="1398416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상수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(final)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명과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타입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, </a:t>
            </a:r>
          </a:p>
          <a:p>
            <a:pPr algn="ctr"/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멤버변수 명과 타입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,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 생성자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인스턴스 메소드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,</a:t>
            </a:r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클래스 변수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(static)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명과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타입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클래스 메소드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(static), </a:t>
            </a:r>
          </a:p>
          <a:p>
            <a:pPr algn="ctr"/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클래스 또는 인터페이스의 여부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클래스 이름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타입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),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슈퍼클래스의 이름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타입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9805AB-FC95-10AB-7655-D7942C71819C}"/>
              </a:ext>
            </a:extLst>
          </p:cNvPr>
          <p:cNvSpPr txBox="1"/>
          <p:nvPr/>
        </p:nvSpPr>
        <p:spPr>
          <a:xfrm>
            <a:off x="856520" y="2005988"/>
            <a:ext cx="167911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Method</a:t>
            </a:r>
            <a:r>
              <a:rPr lang="ko-KR" altLang="en-US" b="1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(Static)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80AF10-76C1-204C-D80D-89C125395670}"/>
              </a:ext>
            </a:extLst>
          </p:cNvPr>
          <p:cNvSpPr/>
          <p:nvPr/>
        </p:nvSpPr>
        <p:spPr>
          <a:xfrm>
            <a:off x="609599" y="4239377"/>
            <a:ext cx="3962401" cy="110083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파라미터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지역변수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반환 값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, </a:t>
            </a:r>
          </a:p>
          <a:p>
            <a:pPr algn="ctr"/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연산에 사용된 임시 변수 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CBE26A-2DDF-B5E4-79A4-6105C9D564FF}"/>
              </a:ext>
            </a:extLst>
          </p:cNvPr>
          <p:cNvSpPr txBox="1"/>
          <p:nvPr/>
        </p:nvSpPr>
        <p:spPr>
          <a:xfrm>
            <a:off x="856520" y="4054711"/>
            <a:ext cx="6921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Stack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AC817C-5133-5B2E-DB32-49C5C4E33FF1}"/>
              </a:ext>
            </a:extLst>
          </p:cNvPr>
          <p:cNvSpPr/>
          <p:nvPr/>
        </p:nvSpPr>
        <p:spPr>
          <a:xfrm>
            <a:off x="4892604" y="4239377"/>
            <a:ext cx="3962401" cy="110083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new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키워드로 생성된 </a:t>
            </a:r>
            <a:endParaRPr lang="en-US" altLang="ko-KR" sz="160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객체 또는 배열 등의 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Reference Type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객체 </a:t>
            </a:r>
            <a:endParaRPr lang="en-US" altLang="ko-KR" sz="160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(Method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</a:rPr>
              <a:t>영역에 적재된 클래스만 생성이 가능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ko-KR" altLang="en-US" sz="14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8E2CD2-AEB1-8500-9D05-7895AE9F8867}"/>
              </a:ext>
            </a:extLst>
          </p:cNvPr>
          <p:cNvSpPr txBox="1"/>
          <p:nvPr/>
        </p:nvSpPr>
        <p:spPr>
          <a:xfrm>
            <a:off x="5139525" y="4054711"/>
            <a:ext cx="6767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Heap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174D107F-00B4-0B06-5E15-719E1C206D2E}"/>
              </a:ext>
            </a:extLst>
          </p:cNvPr>
          <p:cNvSpPr/>
          <p:nvPr/>
        </p:nvSpPr>
        <p:spPr>
          <a:xfrm rot="16200000">
            <a:off x="1637064" y="3733016"/>
            <a:ext cx="444269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0362EA-BA71-8CEE-8B44-A8318FE7C39A}"/>
              </a:ext>
            </a:extLst>
          </p:cNvPr>
          <p:cNvSpPr txBox="1"/>
          <p:nvPr/>
        </p:nvSpPr>
        <p:spPr>
          <a:xfrm>
            <a:off x="1441455" y="3836903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접근 가능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D219FC0B-3FF8-4B07-FC2A-4939DDE466E1}"/>
              </a:ext>
            </a:extLst>
          </p:cNvPr>
          <p:cNvSpPr/>
          <p:nvPr/>
        </p:nvSpPr>
        <p:spPr>
          <a:xfrm rot="16200000">
            <a:off x="6161704" y="3733017"/>
            <a:ext cx="444269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9B74C4-F5E8-C892-8A4E-35804E412FD5}"/>
              </a:ext>
            </a:extLst>
          </p:cNvPr>
          <p:cNvSpPr txBox="1"/>
          <p:nvPr/>
        </p:nvSpPr>
        <p:spPr>
          <a:xfrm>
            <a:off x="5966095" y="3836904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접근 가능</a:t>
            </a: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A3D896E2-FC61-1F7B-66B2-51B80AB0E347}"/>
              </a:ext>
            </a:extLst>
          </p:cNvPr>
          <p:cNvSpPr/>
          <p:nvPr/>
        </p:nvSpPr>
        <p:spPr>
          <a:xfrm rot="5400000">
            <a:off x="3000229" y="3733016"/>
            <a:ext cx="444269" cy="369332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D04760-CA49-A6A8-B296-929CAA895BC5}"/>
              </a:ext>
            </a:extLst>
          </p:cNvPr>
          <p:cNvSpPr txBox="1"/>
          <p:nvPr/>
        </p:nvSpPr>
        <p:spPr>
          <a:xfrm>
            <a:off x="2718815" y="3836903"/>
            <a:ext cx="1024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접근 불가능</a:t>
            </a: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ABCF603E-9B5D-A7CE-62A0-D33CEF703919}"/>
              </a:ext>
            </a:extLst>
          </p:cNvPr>
          <p:cNvSpPr/>
          <p:nvPr/>
        </p:nvSpPr>
        <p:spPr>
          <a:xfrm rot="5400000">
            <a:off x="7210376" y="3733017"/>
            <a:ext cx="444269" cy="369332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3AAE12-874B-9508-A0E4-9EAB7A1F2A45}"/>
              </a:ext>
            </a:extLst>
          </p:cNvPr>
          <p:cNvSpPr txBox="1"/>
          <p:nvPr/>
        </p:nvSpPr>
        <p:spPr>
          <a:xfrm>
            <a:off x="6928962" y="3836904"/>
            <a:ext cx="1024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접근 불가능</a:t>
            </a:r>
          </a:p>
        </p:txBody>
      </p:sp>
    </p:spTree>
    <p:extLst>
      <p:ext uri="{BB962C8B-B14F-4D97-AF65-F5344CB8AC3E}">
        <p14:creationId xmlns:p14="http://schemas.microsoft.com/office/powerpoint/2010/main" val="304499615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Car</a:t>
            </a:r>
            <a:r>
              <a:rPr lang="ko-KR" altLang="en-US">
                <a:latin typeface="+mj-ea"/>
                <a:ea typeface="+mj-ea"/>
              </a:rPr>
              <a:t> 클래스의 구조와 메모리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196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2DF1E34-C61B-7A95-0BC0-074CA63C3687}"/>
              </a:ext>
            </a:extLst>
          </p:cNvPr>
          <p:cNvSpPr/>
          <p:nvPr/>
        </p:nvSpPr>
        <p:spPr>
          <a:xfrm>
            <a:off x="609599" y="1901563"/>
            <a:ext cx="8245406" cy="3093669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BCA965-89DE-828F-5B3A-8EEC7C4994CA}"/>
              </a:ext>
            </a:extLst>
          </p:cNvPr>
          <p:cNvSpPr txBox="1"/>
          <p:nvPr/>
        </p:nvSpPr>
        <p:spPr>
          <a:xfrm>
            <a:off x="856520" y="1694085"/>
            <a:ext cx="167911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Method</a:t>
            </a:r>
            <a:r>
              <a:rPr lang="ko-KR" altLang="en-US" b="1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(Static)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A0E7CAB-DF0B-FDCB-429A-4B75C4367D95}"/>
              </a:ext>
            </a:extLst>
          </p:cNvPr>
          <p:cNvSpPr/>
          <p:nvPr/>
        </p:nvSpPr>
        <p:spPr>
          <a:xfrm>
            <a:off x="821683" y="2229355"/>
            <a:ext cx="7834635" cy="2647444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75AF0A-5AC3-2786-63AF-4F1B674B51B5}"/>
              </a:ext>
            </a:extLst>
          </p:cNvPr>
          <p:cNvSpPr txBox="1"/>
          <p:nvPr/>
        </p:nvSpPr>
        <p:spPr>
          <a:xfrm>
            <a:off x="906002" y="2054660"/>
            <a:ext cx="60785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>
                    <a:lumMod val="25000"/>
                  </a:schemeClr>
                </a:solidFill>
              </a:rPr>
              <a:t>Class</a:t>
            </a:r>
            <a:endParaRPr lang="ko-KR" altLang="en-US" sz="1600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3301F3A-04EC-6290-5F60-F9ED9153E03D}"/>
              </a:ext>
            </a:extLst>
          </p:cNvPr>
          <p:cNvSpPr txBox="1"/>
          <p:nvPr/>
        </p:nvSpPr>
        <p:spPr>
          <a:xfrm>
            <a:off x="906002" y="2358534"/>
            <a:ext cx="7521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Name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Car, </a:t>
            </a:r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Type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Class, </a:t>
            </a:r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Super class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Object</a:t>
            </a:r>
            <a:endParaRPr lang="ko-KR" altLang="en-US" sz="14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F337466-2C97-B3BC-F2E7-153ECCBD32D9}"/>
              </a:ext>
            </a:extLst>
          </p:cNvPr>
          <p:cNvSpPr/>
          <p:nvPr/>
        </p:nvSpPr>
        <p:spPr>
          <a:xfrm>
            <a:off x="978437" y="2748392"/>
            <a:ext cx="7521128" cy="663190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9AC8CC-FDBE-7BD3-29B9-07F32A0C39DE}"/>
              </a:ext>
            </a:extLst>
          </p:cNvPr>
          <p:cNvSpPr txBox="1"/>
          <p:nvPr/>
        </p:nvSpPr>
        <p:spPr>
          <a:xfrm>
            <a:off x="1062756" y="2573697"/>
            <a:ext cx="60785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2">
                    <a:lumMod val="25000"/>
                  </a:schemeClr>
                </a:solidFill>
              </a:rPr>
              <a:t>Field</a:t>
            </a:r>
            <a:endParaRPr lang="ko-KR" altLang="en-US" sz="1600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7784EC-E2FF-FDA5-8D36-090B638E42CF}"/>
              </a:ext>
            </a:extLst>
          </p:cNvPr>
          <p:cNvSpPr txBox="1"/>
          <p:nvPr/>
        </p:nvSpPr>
        <p:spPr>
          <a:xfrm>
            <a:off x="1056523" y="2826426"/>
            <a:ext cx="7338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Name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en-US" altLang="ko-KR" sz="1400" err="1">
                <a:solidFill>
                  <a:schemeClr val="bg2">
                    <a:lumMod val="25000"/>
                  </a:schemeClr>
                </a:solidFill>
              </a:rPr>
              <a:t>isEngineStart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Type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boolean</a:t>
            </a:r>
          </a:p>
          <a:p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Name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speed, </a:t>
            </a:r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Type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int</a:t>
            </a:r>
            <a:endParaRPr lang="ko-KR" altLang="en-US" sz="14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FA69017-D0E0-FF75-7B23-97C8EE79CA75}"/>
              </a:ext>
            </a:extLst>
          </p:cNvPr>
          <p:cNvSpPr/>
          <p:nvPr/>
        </p:nvSpPr>
        <p:spPr>
          <a:xfrm>
            <a:off x="978437" y="3619124"/>
            <a:ext cx="7521127" cy="1118337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7DC0E9-5A00-25F5-2498-99F5889B748B}"/>
              </a:ext>
            </a:extLst>
          </p:cNvPr>
          <p:cNvSpPr txBox="1"/>
          <p:nvPr/>
        </p:nvSpPr>
        <p:spPr>
          <a:xfrm>
            <a:off x="1062756" y="3444430"/>
            <a:ext cx="94627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2">
                    <a:lumMod val="25000"/>
                  </a:schemeClr>
                </a:solidFill>
              </a:rPr>
              <a:t>Method</a:t>
            </a:r>
            <a:endParaRPr lang="ko-KR" altLang="en-US" sz="1600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BE4BB47-AC8D-6266-8637-A026A41D865E}"/>
              </a:ext>
            </a:extLst>
          </p:cNvPr>
          <p:cNvSpPr txBox="1"/>
          <p:nvPr/>
        </p:nvSpPr>
        <p:spPr>
          <a:xfrm>
            <a:off x="1056524" y="3704730"/>
            <a:ext cx="73385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Name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en-US" altLang="ko-KR" sz="1400" err="1">
                <a:solidFill>
                  <a:schemeClr val="bg2">
                    <a:lumMod val="25000"/>
                  </a:schemeClr>
                </a:solidFill>
              </a:rPr>
              <a:t>pressEngineStart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Return type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void</a:t>
            </a:r>
          </a:p>
          <a:p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Name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en-US" altLang="ko-KR" sz="1400" err="1">
                <a:solidFill>
                  <a:schemeClr val="bg2">
                    <a:lumMod val="25000"/>
                  </a:schemeClr>
                </a:solidFill>
              </a:rPr>
              <a:t>pressGasolinPedal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Return type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void, </a:t>
            </a:r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Parameter type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int</a:t>
            </a:r>
          </a:p>
          <a:p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Name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en-US" altLang="ko-KR" sz="1400" err="1">
                <a:solidFill>
                  <a:schemeClr val="bg2">
                    <a:lumMod val="25000"/>
                  </a:schemeClr>
                </a:solidFill>
              </a:rPr>
              <a:t>pressBrakePedal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Return type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void, </a:t>
            </a:r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Parameter type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int</a:t>
            </a:r>
          </a:p>
          <a:p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Name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main, </a:t>
            </a:r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Return type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void, </a:t>
            </a:r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Parameter type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String[], </a:t>
            </a:r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static</a:t>
            </a:r>
          </a:p>
        </p:txBody>
      </p:sp>
    </p:spTree>
    <p:extLst>
      <p:ext uri="{BB962C8B-B14F-4D97-AF65-F5344CB8AC3E}">
        <p14:creationId xmlns:p14="http://schemas.microsoft.com/office/powerpoint/2010/main" val="145613030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Car</a:t>
            </a:r>
            <a:r>
              <a:rPr lang="ko-KR" altLang="en-US">
                <a:latin typeface="+mj-ea"/>
                <a:ea typeface="+mj-ea"/>
              </a:rPr>
              <a:t> 클래스의 구조와 메모리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197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98CB82-2CD9-0B01-B731-4C69F893180F}"/>
              </a:ext>
            </a:extLst>
          </p:cNvPr>
          <p:cNvSpPr/>
          <p:nvPr/>
        </p:nvSpPr>
        <p:spPr>
          <a:xfrm>
            <a:off x="5395122" y="1735728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F5CE62-C687-78A7-6ACF-F06CD8B73E74}"/>
              </a:ext>
            </a:extLst>
          </p:cNvPr>
          <p:cNvSpPr txBox="1"/>
          <p:nvPr/>
        </p:nvSpPr>
        <p:spPr>
          <a:xfrm>
            <a:off x="5548249" y="1551062"/>
            <a:ext cx="6921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Stack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7B3A06-4A48-EEAA-B71D-D2D91322AD81}"/>
              </a:ext>
            </a:extLst>
          </p:cNvPr>
          <p:cNvSpPr txBox="1"/>
          <p:nvPr/>
        </p:nvSpPr>
        <p:spPr>
          <a:xfrm>
            <a:off x="482697" y="1730262"/>
            <a:ext cx="469019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  <a:endParaRPr lang="ko-KR" altLang="en-US" sz="14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7FD079-5CD2-8A2E-C1F6-4E184C0C86EE}"/>
              </a:ext>
            </a:extLst>
          </p:cNvPr>
          <p:cNvSpPr/>
          <p:nvPr/>
        </p:nvSpPr>
        <p:spPr>
          <a:xfrm>
            <a:off x="5395122" y="4128187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DCE1EC-9FB8-1836-329B-34E398533710}"/>
              </a:ext>
            </a:extLst>
          </p:cNvPr>
          <p:cNvSpPr txBox="1"/>
          <p:nvPr/>
        </p:nvSpPr>
        <p:spPr>
          <a:xfrm>
            <a:off x="5548249" y="3943521"/>
            <a:ext cx="6832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Heap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3073D1-E85C-C32C-42EC-14948A33493B}"/>
              </a:ext>
            </a:extLst>
          </p:cNvPr>
          <p:cNvSpPr txBox="1"/>
          <p:nvPr/>
        </p:nvSpPr>
        <p:spPr>
          <a:xfrm>
            <a:off x="5548249" y="1886306"/>
            <a:ext cx="2602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Name: args, Type: String[]</a:t>
            </a:r>
            <a:endParaRPr lang="ko-KR" altLang="en-US"/>
          </a:p>
          <a:p>
            <a:r>
              <a:rPr lang="en-US" altLang="ko-KR"/>
              <a:t>Name: car, Type: Car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EE26E79-3465-515C-DFD2-4405E431834A}"/>
              </a:ext>
            </a:extLst>
          </p:cNvPr>
          <p:cNvSpPr/>
          <p:nvPr/>
        </p:nvSpPr>
        <p:spPr>
          <a:xfrm>
            <a:off x="5547522" y="4497519"/>
            <a:ext cx="3152341" cy="893087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29E561-5F77-DFF3-32A0-C9F8D4D7932E}"/>
              </a:ext>
            </a:extLst>
          </p:cNvPr>
          <p:cNvSpPr txBox="1"/>
          <p:nvPr/>
        </p:nvSpPr>
        <p:spPr>
          <a:xfrm>
            <a:off x="5700649" y="4312853"/>
            <a:ext cx="5020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Car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05746F-6041-FACC-438E-FF4F4B5AE995}"/>
              </a:ext>
            </a:extLst>
          </p:cNvPr>
          <p:cNvSpPr txBox="1"/>
          <p:nvPr/>
        </p:nvSpPr>
        <p:spPr>
          <a:xfrm>
            <a:off x="5700649" y="4635461"/>
            <a:ext cx="1958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/>
              <a:t>isEngineStart</a:t>
            </a:r>
            <a:r>
              <a:rPr lang="en-US" altLang="ko-KR"/>
              <a:t>: false</a:t>
            </a:r>
          </a:p>
          <a:p>
            <a:r>
              <a:rPr lang="en-US" altLang="ko-KR"/>
              <a:t>speed: 0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83139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Car</a:t>
            </a:r>
            <a:r>
              <a:rPr lang="ko-KR" altLang="en-US">
                <a:latin typeface="+mj-ea"/>
                <a:ea typeface="+mj-ea"/>
              </a:rPr>
              <a:t> 클래스의 구조와 메모리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198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98CB82-2CD9-0B01-B731-4C69F893180F}"/>
              </a:ext>
            </a:extLst>
          </p:cNvPr>
          <p:cNvSpPr/>
          <p:nvPr/>
        </p:nvSpPr>
        <p:spPr>
          <a:xfrm>
            <a:off x="5395122" y="1735728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F5CE62-C687-78A7-6ACF-F06CD8B73E74}"/>
              </a:ext>
            </a:extLst>
          </p:cNvPr>
          <p:cNvSpPr txBox="1"/>
          <p:nvPr/>
        </p:nvSpPr>
        <p:spPr>
          <a:xfrm>
            <a:off x="5548249" y="1551062"/>
            <a:ext cx="6921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Stack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7B3A06-4A48-EEAA-B71D-D2D91322AD81}"/>
              </a:ext>
            </a:extLst>
          </p:cNvPr>
          <p:cNvSpPr txBox="1"/>
          <p:nvPr/>
        </p:nvSpPr>
        <p:spPr>
          <a:xfrm>
            <a:off x="482697" y="1730262"/>
            <a:ext cx="46901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7FD079-5CD2-8A2E-C1F6-4E184C0C86EE}"/>
              </a:ext>
            </a:extLst>
          </p:cNvPr>
          <p:cNvSpPr/>
          <p:nvPr/>
        </p:nvSpPr>
        <p:spPr>
          <a:xfrm>
            <a:off x="5395122" y="4128187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DCE1EC-9FB8-1836-329B-34E398533710}"/>
              </a:ext>
            </a:extLst>
          </p:cNvPr>
          <p:cNvSpPr txBox="1"/>
          <p:nvPr/>
        </p:nvSpPr>
        <p:spPr>
          <a:xfrm>
            <a:off x="5548249" y="3943521"/>
            <a:ext cx="6832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Heap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3073D1-E85C-C32C-42EC-14948A33493B}"/>
              </a:ext>
            </a:extLst>
          </p:cNvPr>
          <p:cNvSpPr txBox="1"/>
          <p:nvPr/>
        </p:nvSpPr>
        <p:spPr>
          <a:xfrm>
            <a:off x="5548249" y="1886306"/>
            <a:ext cx="2602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Name: args, Type: String[]</a:t>
            </a:r>
          </a:p>
          <a:p>
            <a:r>
              <a:rPr lang="en-US" altLang="ko-KR"/>
              <a:t>Name: car, Type: Car</a:t>
            </a:r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EE26E79-3465-515C-DFD2-4405E431834A}"/>
              </a:ext>
            </a:extLst>
          </p:cNvPr>
          <p:cNvSpPr/>
          <p:nvPr/>
        </p:nvSpPr>
        <p:spPr>
          <a:xfrm>
            <a:off x="5547522" y="4497519"/>
            <a:ext cx="3152341" cy="893087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29E561-5F77-DFF3-32A0-C9F8D4D7932E}"/>
              </a:ext>
            </a:extLst>
          </p:cNvPr>
          <p:cNvSpPr txBox="1"/>
          <p:nvPr/>
        </p:nvSpPr>
        <p:spPr>
          <a:xfrm>
            <a:off x="5700649" y="4312853"/>
            <a:ext cx="5020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Car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05746F-6041-FACC-438E-FF4F4B5AE995}"/>
              </a:ext>
            </a:extLst>
          </p:cNvPr>
          <p:cNvSpPr txBox="1"/>
          <p:nvPr/>
        </p:nvSpPr>
        <p:spPr>
          <a:xfrm>
            <a:off x="5700649" y="4635461"/>
            <a:ext cx="2684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/>
              <a:t>isEngineStart</a:t>
            </a:r>
            <a:r>
              <a:rPr lang="en-US" altLang="ko-KR"/>
              <a:t>: false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en-US" altLang="ko-KR">
                <a:highlight>
                  <a:srgbClr val="FFFF00"/>
                </a:highlight>
                <a:sym typeface="Wingdings" panose="05000000000000000000" pitchFamily="2" charset="2"/>
              </a:rPr>
              <a:t>true</a:t>
            </a:r>
            <a:endParaRPr lang="en-US" altLang="ko-KR">
              <a:highlight>
                <a:srgbClr val="FFFF00"/>
              </a:highlight>
            </a:endParaRPr>
          </a:p>
          <a:p>
            <a:r>
              <a:rPr lang="en-US" altLang="ko-KR"/>
              <a:t>speed: 0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en-US" altLang="ko-KR">
                <a:highlight>
                  <a:srgbClr val="FFFF00"/>
                </a:highlight>
                <a:sym typeface="Wingdings" panose="05000000000000000000" pitchFamily="2" charset="2"/>
              </a:rPr>
              <a:t>10</a:t>
            </a:r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F6BEF-C4BB-4A4B-A471-8F2C2B130CCF}"/>
              </a:ext>
            </a:extLst>
          </p:cNvPr>
          <p:cNvSpPr txBox="1"/>
          <p:nvPr/>
        </p:nvSpPr>
        <p:spPr>
          <a:xfrm>
            <a:off x="476844" y="2884183"/>
            <a:ext cx="528823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시동을 끕니다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시동을 켭니다</a:t>
            </a:r>
            <a:r>
              <a:rPr lang="en-US" altLang="ko-KR" sz="14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true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9834214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Car</a:t>
            </a:r>
            <a:r>
              <a:rPr lang="ko-KR" altLang="en-US">
                <a:latin typeface="+mj-ea"/>
                <a:ea typeface="+mj-ea"/>
              </a:rPr>
              <a:t> 클래스의 구조와 메모리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199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98CB82-2CD9-0B01-B731-4C69F893180F}"/>
              </a:ext>
            </a:extLst>
          </p:cNvPr>
          <p:cNvSpPr/>
          <p:nvPr/>
        </p:nvSpPr>
        <p:spPr>
          <a:xfrm>
            <a:off x="5395122" y="1735728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F5CE62-C687-78A7-6ACF-F06CD8B73E74}"/>
              </a:ext>
            </a:extLst>
          </p:cNvPr>
          <p:cNvSpPr txBox="1"/>
          <p:nvPr/>
        </p:nvSpPr>
        <p:spPr>
          <a:xfrm>
            <a:off x="5548249" y="1551062"/>
            <a:ext cx="6921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Stack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7B3A06-4A48-EEAA-B71D-D2D91322AD81}"/>
              </a:ext>
            </a:extLst>
          </p:cNvPr>
          <p:cNvSpPr txBox="1"/>
          <p:nvPr/>
        </p:nvSpPr>
        <p:spPr>
          <a:xfrm>
            <a:off x="482697" y="1730262"/>
            <a:ext cx="469019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pressGasolinPedal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7FD079-5CD2-8A2E-C1F6-4E184C0C86EE}"/>
              </a:ext>
            </a:extLst>
          </p:cNvPr>
          <p:cNvSpPr/>
          <p:nvPr/>
        </p:nvSpPr>
        <p:spPr>
          <a:xfrm>
            <a:off x="5395122" y="4128187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DCE1EC-9FB8-1836-329B-34E398533710}"/>
              </a:ext>
            </a:extLst>
          </p:cNvPr>
          <p:cNvSpPr txBox="1"/>
          <p:nvPr/>
        </p:nvSpPr>
        <p:spPr>
          <a:xfrm>
            <a:off x="5548249" y="3943521"/>
            <a:ext cx="6832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Heap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3073D1-E85C-C32C-42EC-14948A33493B}"/>
              </a:ext>
            </a:extLst>
          </p:cNvPr>
          <p:cNvSpPr txBox="1"/>
          <p:nvPr/>
        </p:nvSpPr>
        <p:spPr>
          <a:xfrm>
            <a:off x="5548249" y="1886306"/>
            <a:ext cx="32407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Name: args, Type: String[]</a:t>
            </a:r>
          </a:p>
          <a:p>
            <a:r>
              <a:rPr lang="en-US" altLang="ko-KR"/>
              <a:t>Name: car, Type: Car</a:t>
            </a:r>
          </a:p>
          <a:p>
            <a:r>
              <a:rPr lang="en-US" altLang="ko-KR"/>
              <a:t>Name: press, Type: int, value: 10</a:t>
            </a:r>
          </a:p>
          <a:p>
            <a:r>
              <a:rPr lang="en-US" altLang="ko-KR"/>
              <a:t>Name: temp: Type: int, value: 20</a:t>
            </a:r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EE26E79-3465-515C-DFD2-4405E431834A}"/>
              </a:ext>
            </a:extLst>
          </p:cNvPr>
          <p:cNvSpPr/>
          <p:nvPr/>
        </p:nvSpPr>
        <p:spPr>
          <a:xfrm>
            <a:off x="5547522" y="4497519"/>
            <a:ext cx="3152341" cy="893087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29E561-5F77-DFF3-32A0-C9F8D4D7932E}"/>
              </a:ext>
            </a:extLst>
          </p:cNvPr>
          <p:cNvSpPr txBox="1"/>
          <p:nvPr/>
        </p:nvSpPr>
        <p:spPr>
          <a:xfrm>
            <a:off x="5700649" y="4312853"/>
            <a:ext cx="5020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Car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05746F-6041-FACC-438E-FF4F4B5AE995}"/>
              </a:ext>
            </a:extLst>
          </p:cNvPr>
          <p:cNvSpPr txBox="1"/>
          <p:nvPr/>
        </p:nvSpPr>
        <p:spPr>
          <a:xfrm>
            <a:off x="5700649" y="4635461"/>
            <a:ext cx="1917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/>
              <a:t>isEngineStart</a:t>
            </a:r>
            <a:r>
              <a:rPr lang="en-US" altLang="ko-KR"/>
              <a:t>: true</a:t>
            </a:r>
          </a:p>
          <a:p>
            <a:r>
              <a:rPr lang="en-US" altLang="ko-KR"/>
              <a:t>speed: 10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en-US" altLang="ko-KR">
                <a:highlight>
                  <a:srgbClr val="FFFF00"/>
                </a:highlight>
                <a:sym typeface="Wingdings" panose="05000000000000000000" pitchFamily="2" charset="2"/>
              </a:rPr>
              <a:t>20</a:t>
            </a:r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864518-0961-52A2-166B-BBF9D549DFC1}"/>
              </a:ext>
            </a:extLst>
          </p:cNvPr>
          <p:cNvSpPr txBox="1"/>
          <p:nvPr/>
        </p:nvSpPr>
        <p:spPr>
          <a:xfrm>
            <a:off x="476844" y="2958903"/>
            <a:ext cx="515982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먼저 시동을 켜주세요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+= </a:t>
            </a:r>
            <a:r>
              <a:rPr lang="en-US" altLang="ko-KR" sz="14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속도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4439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9B1D09F-8610-2B4E-498F-5B5619F61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4000" b="1">
                <a:latin typeface="+mj-ea"/>
              </a:rPr>
              <a:t>Java </a:t>
            </a:r>
            <a:r>
              <a:rPr lang="ko-KR" altLang="en-US" sz="4000" b="1">
                <a:latin typeface="+mj-ea"/>
              </a:rPr>
              <a:t>개요</a:t>
            </a:r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C0C3227-555B-F9B9-40AB-589B4C2043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172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시스템 변수에 </a:t>
            </a:r>
            <a:r>
              <a:rPr lang="en-US" altLang="ko-KR">
                <a:latin typeface="+mj-ea"/>
                <a:ea typeface="+mj-ea"/>
              </a:rPr>
              <a:t>PATH</a:t>
            </a:r>
            <a:r>
              <a:rPr lang="ko-KR" altLang="en-US">
                <a:latin typeface="+mj-ea"/>
                <a:ea typeface="+mj-ea"/>
              </a:rPr>
              <a:t>에 </a:t>
            </a:r>
            <a:r>
              <a:rPr lang="en-US" altLang="ko-KR">
                <a:latin typeface="+mj-ea"/>
                <a:ea typeface="+mj-ea"/>
              </a:rPr>
              <a:t>JAVA_HOME </a:t>
            </a:r>
            <a:r>
              <a:rPr lang="ko-KR" altLang="en-US">
                <a:latin typeface="+mj-ea"/>
                <a:ea typeface="+mj-ea"/>
              </a:rPr>
              <a:t>위치 등록하기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새로 만들기</a:t>
            </a:r>
            <a:r>
              <a:rPr lang="en-US" altLang="ko-KR">
                <a:latin typeface="+mj-ea"/>
                <a:ea typeface="+mj-ea"/>
              </a:rPr>
              <a:t>(N) </a:t>
            </a:r>
            <a:r>
              <a:rPr lang="ko-KR" altLang="en-US">
                <a:latin typeface="+mj-ea"/>
                <a:ea typeface="+mj-ea"/>
              </a:rPr>
              <a:t>클릭 후 </a:t>
            </a:r>
            <a:r>
              <a:rPr lang="en-US" altLang="ko-KR">
                <a:latin typeface="+mj-ea"/>
                <a:ea typeface="+mj-ea"/>
              </a:rPr>
              <a:t>%JAVA_HOME%\bin</a:t>
            </a:r>
            <a:r>
              <a:rPr lang="ko-KR" altLang="en-US">
                <a:latin typeface="+mj-ea"/>
                <a:ea typeface="+mj-ea"/>
              </a:rPr>
              <a:t> 작성 하고 확인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53EDB1D-E148-1C52-8CB4-9513CBC32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579" y="1983621"/>
            <a:ext cx="5020376" cy="477269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A74724F-3BA4-1A5C-D9C9-A1C8236BA934}"/>
              </a:ext>
            </a:extLst>
          </p:cNvPr>
          <p:cNvSpPr/>
          <p:nvPr/>
        </p:nvSpPr>
        <p:spPr>
          <a:xfrm>
            <a:off x="2100251" y="5161670"/>
            <a:ext cx="3760618" cy="235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8E8600-93CB-5442-C063-56B588657DC5}"/>
              </a:ext>
            </a:extLst>
          </p:cNvPr>
          <p:cNvSpPr/>
          <p:nvPr/>
        </p:nvSpPr>
        <p:spPr>
          <a:xfrm>
            <a:off x="5956660" y="2475076"/>
            <a:ext cx="879567" cy="235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3CC9ACC-0E8C-1982-CB85-254692912E85}"/>
              </a:ext>
            </a:extLst>
          </p:cNvPr>
          <p:cNvSpPr/>
          <p:nvPr/>
        </p:nvSpPr>
        <p:spPr>
          <a:xfrm>
            <a:off x="5050966" y="6367548"/>
            <a:ext cx="879567" cy="235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0DBB06-D305-7396-2CDA-ED64B8EBD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7430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Car</a:t>
            </a:r>
            <a:r>
              <a:rPr lang="ko-KR" altLang="en-US">
                <a:latin typeface="+mj-ea"/>
                <a:ea typeface="+mj-ea"/>
              </a:rPr>
              <a:t> 클래스의 구조와 메모리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200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98CB82-2CD9-0B01-B731-4C69F893180F}"/>
              </a:ext>
            </a:extLst>
          </p:cNvPr>
          <p:cNvSpPr/>
          <p:nvPr/>
        </p:nvSpPr>
        <p:spPr>
          <a:xfrm>
            <a:off x="5395122" y="1735728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F5CE62-C687-78A7-6ACF-F06CD8B73E74}"/>
              </a:ext>
            </a:extLst>
          </p:cNvPr>
          <p:cNvSpPr txBox="1"/>
          <p:nvPr/>
        </p:nvSpPr>
        <p:spPr>
          <a:xfrm>
            <a:off x="5548249" y="1551062"/>
            <a:ext cx="6921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Stack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7B3A06-4A48-EEAA-B71D-D2D91322AD81}"/>
              </a:ext>
            </a:extLst>
          </p:cNvPr>
          <p:cNvSpPr txBox="1"/>
          <p:nvPr/>
        </p:nvSpPr>
        <p:spPr>
          <a:xfrm>
            <a:off x="482697" y="1730262"/>
            <a:ext cx="469019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pressBrakePedal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7FD079-5CD2-8A2E-C1F6-4E184C0C86EE}"/>
              </a:ext>
            </a:extLst>
          </p:cNvPr>
          <p:cNvSpPr/>
          <p:nvPr/>
        </p:nvSpPr>
        <p:spPr>
          <a:xfrm>
            <a:off x="5395122" y="4128187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DCE1EC-9FB8-1836-329B-34E398533710}"/>
              </a:ext>
            </a:extLst>
          </p:cNvPr>
          <p:cNvSpPr txBox="1"/>
          <p:nvPr/>
        </p:nvSpPr>
        <p:spPr>
          <a:xfrm>
            <a:off x="5548249" y="3943521"/>
            <a:ext cx="6832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Heap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3073D1-E85C-C32C-42EC-14948A33493B}"/>
              </a:ext>
            </a:extLst>
          </p:cNvPr>
          <p:cNvSpPr txBox="1"/>
          <p:nvPr/>
        </p:nvSpPr>
        <p:spPr>
          <a:xfrm>
            <a:off x="5548249" y="1886306"/>
            <a:ext cx="32407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Name: args, Type: String[]</a:t>
            </a:r>
          </a:p>
          <a:p>
            <a:r>
              <a:rPr lang="en-US" altLang="ko-KR"/>
              <a:t>Name: car, Type: Car</a:t>
            </a:r>
          </a:p>
          <a:p>
            <a:r>
              <a:rPr lang="en-US" altLang="ko-KR"/>
              <a:t>Name: press, Type: int, value: 10</a:t>
            </a:r>
          </a:p>
          <a:p>
            <a:r>
              <a:rPr lang="en-US" altLang="ko-KR"/>
              <a:t>Name: temp: Type: int, value: 10</a:t>
            </a:r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EE26E79-3465-515C-DFD2-4405E431834A}"/>
              </a:ext>
            </a:extLst>
          </p:cNvPr>
          <p:cNvSpPr/>
          <p:nvPr/>
        </p:nvSpPr>
        <p:spPr>
          <a:xfrm>
            <a:off x="5547522" y="4497519"/>
            <a:ext cx="3152341" cy="893087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29E561-5F77-DFF3-32A0-C9F8D4D7932E}"/>
              </a:ext>
            </a:extLst>
          </p:cNvPr>
          <p:cNvSpPr txBox="1"/>
          <p:nvPr/>
        </p:nvSpPr>
        <p:spPr>
          <a:xfrm>
            <a:off x="5700649" y="4312853"/>
            <a:ext cx="5020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Car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05746F-6041-FACC-438E-FF4F4B5AE995}"/>
              </a:ext>
            </a:extLst>
          </p:cNvPr>
          <p:cNvSpPr txBox="1"/>
          <p:nvPr/>
        </p:nvSpPr>
        <p:spPr>
          <a:xfrm>
            <a:off x="5700649" y="4635461"/>
            <a:ext cx="1917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/>
              <a:t>isEngineStart</a:t>
            </a:r>
            <a:r>
              <a:rPr lang="en-US" altLang="ko-KR"/>
              <a:t>: true</a:t>
            </a:r>
          </a:p>
          <a:p>
            <a:r>
              <a:rPr lang="en-US" altLang="ko-KR"/>
              <a:t>speed: 20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en-US" altLang="ko-KR">
                <a:highlight>
                  <a:srgbClr val="FFFF00"/>
                </a:highlight>
                <a:sym typeface="Wingdings" panose="05000000000000000000" pitchFamily="2" charset="2"/>
              </a:rPr>
              <a:t>10</a:t>
            </a:r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B1D03F-0867-36F7-FB97-23A5127CCE45}"/>
              </a:ext>
            </a:extLst>
          </p:cNvPr>
          <p:cNvSpPr txBox="1"/>
          <p:nvPr/>
        </p:nvSpPr>
        <p:spPr>
          <a:xfrm>
            <a:off x="476844" y="3257227"/>
            <a:ext cx="515982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pressBrakePedal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먼저 시동을 켜주세요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-= </a:t>
            </a:r>
            <a:r>
              <a:rPr lang="en-US" altLang="ko-KR" sz="14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속도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2144502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Car</a:t>
            </a:r>
            <a:r>
              <a:rPr lang="ko-KR" altLang="en-US">
                <a:latin typeface="+mj-ea"/>
                <a:ea typeface="+mj-ea"/>
              </a:rPr>
              <a:t> 클래스의 구조와 메모리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201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98CB82-2CD9-0B01-B731-4C69F893180F}"/>
              </a:ext>
            </a:extLst>
          </p:cNvPr>
          <p:cNvSpPr/>
          <p:nvPr/>
        </p:nvSpPr>
        <p:spPr>
          <a:xfrm>
            <a:off x="5395122" y="1735728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F5CE62-C687-78A7-6ACF-F06CD8B73E74}"/>
              </a:ext>
            </a:extLst>
          </p:cNvPr>
          <p:cNvSpPr txBox="1"/>
          <p:nvPr/>
        </p:nvSpPr>
        <p:spPr>
          <a:xfrm>
            <a:off x="5548249" y="1551062"/>
            <a:ext cx="6921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Stack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7B3A06-4A48-EEAA-B71D-D2D91322AD81}"/>
              </a:ext>
            </a:extLst>
          </p:cNvPr>
          <p:cNvSpPr txBox="1"/>
          <p:nvPr/>
        </p:nvSpPr>
        <p:spPr>
          <a:xfrm>
            <a:off x="482697" y="1730262"/>
            <a:ext cx="469019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pressBrakePedal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7FD079-5CD2-8A2E-C1F6-4E184C0C86EE}"/>
              </a:ext>
            </a:extLst>
          </p:cNvPr>
          <p:cNvSpPr/>
          <p:nvPr/>
        </p:nvSpPr>
        <p:spPr>
          <a:xfrm>
            <a:off x="5395122" y="4128187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DCE1EC-9FB8-1836-329B-34E398533710}"/>
              </a:ext>
            </a:extLst>
          </p:cNvPr>
          <p:cNvSpPr txBox="1"/>
          <p:nvPr/>
        </p:nvSpPr>
        <p:spPr>
          <a:xfrm>
            <a:off x="5548249" y="3943521"/>
            <a:ext cx="6832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Heap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3073D1-E85C-C32C-42EC-14948A33493B}"/>
              </a:ext>
            </a:extLst>
          </p:cNvPr>
          <p:cNvSpPr txBox="1"/>
          <p:nvPr/>
        </p:nvSpPr>
        <p:spPr>
          <a:xfrm>
            <a:off x="5548249" y="1886306"/>
            <a:ext cx="2602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Name: args, Type: String[]</a:t>
            </a:r>
          </a:p>
          <a:p>
            <a:r>
              <a:rPr lang="en-US" altLang="ko-KR"/>
              <a:t>Name: car, Type: Car</a:t>
            </a:r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EE26E79-3465-515C-DFD2-4405E431834A}"/>
              </a:ext>
            </a:extLst>
          </p:cNvPr>
          <p:cNvSpPr/>
          <p:nvPr/>
        </p:nvSpPr>
        <p:spPr>
          <a:xfrm>
            <a:off x="5547522" y="4497519"/>
            <a:ext cx="3152341" cy="893087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29E561-5F77-DFF3-32A0-C9F8D4D7932E}"/>
              </a:ext>
            </a:extLst>
          </p:cNvPr>
          <p:cNvSpPr txBox="1"/>
          <p:nvPr/>
        </p:nvSpPr>
        <p:spPr>
          <a:xfrm>
            <a:off x="5700649" y="4312853"/>
            <a:ext cx="5020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Car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05746F-6041-FACC-438E-FF4F4B5AE995}"/>
              </a:ext>
            </a:extLst>
          </p:cNvPr>
          <p:cNvSpPr txBox="1"/>
          <p:nvPr/>
        </p:nvSpPr>
        <p:spPr>
          <a:xfrm>
            <a:off x="5700649" y="4635461"/>
            <a:ext cx="2684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/>
              <a:t>isEngineStart</a:t>
            </a:r>
            <a:r>
              <a:rPr lang="en-US" altLang="ko-KR"/>
              <a:t>: true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en-US" altLang="ko-KR">
                <a:highlight>
                  <a:srgbClr val="FFFF00"/>
                </a:highlight>
                <a:sym typeface="Wingdings" panose="05000000000000000000" pitchFamily="2" charset="2"/>
              </a:rPr>
              <a:t>false</a:t>
            </a:r>
            <a:endParaRPr lang="en-US" altLang="ko-KR">
              <a:highlight>
                <a:srgbClr val="FFFF00"/>
              </a:highlight>
            </a:endParaRPr>
          </a:p>
          <a:p>
            <a:r>
              <a:rPr lang="en-US" altLang="ko-KR"/>
              <a:t>speed: 10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en-US" altLang="ko-KR">
                <a:highlight>
                  <a:srgbClr val="FFFF00"/>
                </a:highlight>
                <a:sym typeface="Wingdings" panose="05000000000000000000" pitchFamily="2" charset="2"/>
              </a:rPr>
              <a:t>0</a:t>
            </a:r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EC202D-06F2-3696-116B-35385E3BF172}"/>
              </a:ext>
            </a:extLst>
          </p:cNvPr>
          <p:cNvSpPr txBox="1"/>
          <p:nvPr/>
        </p:nvSpPr>
        <p:spPr>
          <a:xfrm>
            <a:off x="476844" y="3391850"/>
            <a:ext cx="528823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시동을 끕니다</a:t>
            </a:r>
            <a:r>
              <a:rPr lang="en-US" altLang="ko-KR" sz="14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false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시동을 켭니다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0259531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Car</a:t>
            </a:r>
            <a:r>
              <a:rPr lang="ko-KR" altLang="en-US">
                <a:latin typeface="+mj-ea"/>
                <a:ea typeface="+mj-ea"/>
              </a:rPr>
              <a:t> 클래스의 구조와 메모리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202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98CB82-2CD9-0B01-B731-4C69F893180F}"/>
              </a:ext>
            </a:extLst>
          </p:cNvPr>
          <p:cNvSpPr/>
          <p:nvPr/>
        </p:nvSpPr>
        <p:spPr>
          <a:xfrm>
            <a:off x="5395122" y="1735728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F5CE62-C687-78A7-6ACF-F06CD8B73E74}"/>
              </a:ext>
            </a:extLst>
          </p:cNvPr>
          <p:cNvSpPr txBox="1"/>
          <p:nvPr/>
        </p:nvSpPr>
        <p:spPr>
          <a:xfrm>
            <a:off x="5548249" y="1551062"/>
            <a:ext cx="6921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Stack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7B3A06-4A48-EEAA-B71D-D2D91322AD81}"/>
              </a:ext>
            </a:extLst>
          </p:cNvPr>
          <p:cNvSpPr txBox="1"/>
          <p:nvPr/>
        </p:nvSpPr>
        <p:spPr>
          <a:xfrm>
            <a:off x="482697" y="1730262"/>
            <a:ext cx="469019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pressBrakePedal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7FD079-5CD2-8A2E-C1F6-4E184C0C86EE}"/>
              </a:ext>
            </a:extLst>
          </p:cNvPr>
          <p:cNvSpPr/>
          <p:nvPr/>
        </p:nvSpPr>
        <p:spPr>
          <a:xfrm>
            <a:off x="5395122" y="4128187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DCE1EC-9FB8-1836-329B-34E398533710}"/>
              </a:ext>
            </a:extLst>
          </p:cNvPr>
          <p:cNvSpPr txBox="1"/>
          <p:nvPr/>
        </p:nvSpPr>
        <p:spPr>
          <a:xfrm>
            <a:off x="5548249" y="3943521"/>
            <a:ext cx="6832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Heap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60065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학생 평균 및 학점 구하기 실습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203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6F7360-3F3B-DA3C-E36A-95CFF7882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30" y="1608587"/>
            <a:ext cx="3648584" cy="3057952"/>
          </a:xfrm>
          <a:prstGeom prst="rect">
            <a:avLst/>
          </a:prstGeom>
        </p:spPr>
      </p:pic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E9E80C78-696E-E762-E9D2-3ACF90183D0D}"/>
              </a:ext>
            </a:extLst>
          </p:cNvPr>
          <p:cNvSpPr txBox="1">
            <a:spLocks/>
          </p:cNvSpPr>
          <p:nvPr/>
        </p:nvSpPr>
        <p:spPr>
          <a:xfrm>
            <a:off x="4184314" y="1733005"/>
            <a:ext cx="4670690" cy="4992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err="1">
                <a:latin typeface="+mj-ea"/>
                <a:ea typeface="+mj-ea"/>
              </a:rPr>
              <a:t>getSumAllScores</a:t>
            </a:r>
            <a:r>
              <a:rPr lang="en-US" altLang="ko-KR" sz="1400">
                <a:latin typeface="+mj-ea"/>
                <a:ea typeface="+mj-ea"/>
              </a:rPr>
              <a:t>(): int</a:t>
            </a:r>
          </a:p>
          <a:p>
            <a:pPr lvl="1"/>
            <a:r>
              <a:rPr lang="ko-KR" altLang="en-US" sz="1400">
                <a:latin typeface="+mj-ea"/>
                <a:ea typeface="+mj-ea"/>
              </a:rPr>
              <a:t>멤버변수를 모두 더해 </a:t>
            </a:r>
            <a:r>
              <a:rPr lang="en-US" altLang="ko-KR" sz="1400">
                <a:latin typeface="+mj-ea"/>
                <a:ea typeface="+mj-ea"/>
              </a:rPr>
              <a:t>int </a:t>
            </a:r>
            <a:r>
              <a:rPr lang="ko-KR" altLang="en-US" sz="1400">
                <a:latin typeface="+mj-ea"/>
                <a:ea typeface="+mj-ea"/>
              </a:rPr>
              <a:t>타입으로 반환</a:t>
            </a:r>
            <a:endParaRPr lang="en-US" altLang="ko-KR" sz="1400">
              <a:latin typeface="+mj-ea"/>
              <a:ea typeface="+mj-ea"/>
            </a:endParaRPr>
          </a:p>
          <a:p>
            <a:r>
              <a:rPr lang="en-US" altLang="ko-KR" sz="1400" err="1">
                <a:latin typeface="+mj-ea"/>
                <a:ea typeface="+mj-ea"/>
              </a:rPr>
              <a:t>getAverage</a:t>
            </a:r>
            <a:r>
              <a:rPr lang="en-US" altLang="ko-KR" sz="1400">
                <a:latin typeface="+mj-ea"/>
                <a:ea typeface="+mj-ea"/>
              </a:rPr>
              <a:t>(): double</a:t>
            </a:r>
          </a:p>
          <a:p>
            <a:pPr lvl="1"/>
            <a:r>
              <a:rPr lang="ko-KR" altLang="en-US" sz="1400">
                <a:latin typeface="+mj-ea"/>
                <a:ea typeface="+mj-ea"/>
              </a:rPr>
              <a:t>합계점수 </a:t>
            </a:r>
            <a:r>
              <a:rPr lang="en-US" altLang="ko-KR" sz="1400">
                <a:latin typeface="+mj-ea"/>
                <a:ea typeface="+mj-ea"/>
              </a:rPr>
              <a:t>/ 4</a:t>
            </a:r>
            <a:r>
              <a:rPr lang="ko-KR" altLang="en-US" sz="1400">
                <a:latin typeface="+mj-ea"/>
                <a:ea typeface="+mj-ea"/>
              </a:rPr>
              <a:t>의 결과를 </a:t>
            </a:r>
            <a:endParaRPr lang="en-US" altLang="ko-KR" sz="1400">
              <a:latin typeface="+mj-ea"/>
              <a:ea typeface="+mj-ea"/>
            </a:endParaRPr>
          </a:p>
          <a:p>
            <a:pPr lvl="1"/>
            <a:r>
              <a:rPr lang="ko-KR" altLang="en-US" sz="1400">
                <a:latin typeface="+mj-ea"/>
                <a:ea typeface="+mj-ea"/>
              </a:rPr>
              <a:t>소수점 아래 두 자리 까지만 반환</a:t>
            </a:r>
            <a:r>
              <a:rPr lang="en-US" altLang="ko-KR" sz="1400">
                <a:latin typeface="+mj-ea"/>
                <a:ea typeface="+mj-ea"/>
              </a:rPr>
              <a:t>.</a:t>
            </a:r>
          </a:p>
          <a:p>
            <a:r>
              <a:rPr lang="en-US" altLang="ko-KR" sz="1400" err="1">
                <a:latin typeface="+mj-ea"/>
                <a:ea typeface="+mj-ea"/>
              </a:rPr>
              <a:t>getCourseCredit</a:t>
            </a:r>
            <a:r>
              <a:rPr lang="en-US" altLang="ko-KR" sz="1400">
                <a:latin typeface="+mj-ea"/>
                <a:ea typeface="+mj-ea"/>
              </a:rPr>
              <a:t>(): double</a:t>
            </a:r>
          </a:p>
          <a:p>
            <a:pPr lvl="1"/>
            <a:r>
              <a:rPr lang="en-US" altLang="ko-KR" sz="1400">
                <a:latin typeface="+mj-ea"/>
                <a:ea typeface="+mj-ea"/>
              </a:rPr>
              <a:t>(</a:t>
            </a:r>
            <a:r>
              <a:rPr lang="ko-KR" altLang="en-US" sz="1400">
                <a:latin typeface="+mj-ea"/>
                <a:ea typeface="+mj-ea"/>
              </a:rPr>
              <a:t>평균점수 </a:t>
            </a:r>
            <a:r>
              <a:rPr lang="en-US" altLang="ko-KR" sz="1400">
                <a:latin typeface="+mj-ea"/>
                <a:ea typeface="+mj-ea"/>
              </a:rPr>
              <a:t>– 55) / 10</a:t>
            </a:r>
            <a:r>
              <a:rPr lang="ko-KR" altLang="en-US" sz="1400">
                <a:latin typeface="+mj-ea"/>
                <a:ea typeface="+mj-ea"/>
              </a:rPr>
              <a:t>의 결과를 </a:t>
            </a:r>
            <a:endParaRPr lang="en-US" altLang="ko-KR" sz="1400">
              <a:latin typeface="+mj-ea"/>
              <a:ea typeface="+mj-ea"/>
            </a:endParaRPr>
          </a:p>
          <a:p>
            <a:pPr lvl="1"/>
            <a:r>
              <a:rPr lang="ko-KR" altLang="en-US" sz="1400">
                <a:latin typeface="+mj-ea"/>
                <a:ea typeface="+mj-ea"/>
              </a:rPr>
              <a:t>소수점 아래 두 자리 까지만 반환</a:t>
            </a:r>
            <a:endParaRPr lang="en-US" altLang="ko-KR" sz="1400">
              <a:latin typeface="+mj-ea"/>
              <a:ea typeface="+mj-ea"/>
            </a:endParaRPr>
          </a:p>
          <a:p>
            <a:r>
              <a:rPr lang="en-US" altLang="ko-KR" sz="1400" err="1">
                <a:latin typeface="+mj-ea"/>
                <a:ea typeface="+mj-ea"/>
              </a:rPr>
              <a:t>getABCDE</a:t>
            </a:r>
            <a:r>
              <a:rPr lang="en-US" altLang="ko-KR" sz="1400">
                <a:latin typeface="+mj-ea"/>
                <a:ea typeface="+mj-ea"/>
              </a:rPr>
              <a:t>(): String</a:t>
            </a:r>
          </a:p>
          <a:p>
            <a:pPr lvl="1"/>
            <a:r>
              <a:rPr lang="ko-KR" altLang="en-US" sz="1400">
                <a:latin typeface="+mj-ea"/>
                <a:ea typeface="+mj-ea"/>
              </a:rPr>
              <a:t>학점을 아래 기준에 맞춰 반환</a:t>
            </a:r>
            <a:endParaRPr lang="en-US" altLang="ko-KR" sz="1400">
              <a:latin typeface="+mj-ea"/>
              <a:ea typeface="+mj-ea"/>
            </a:endParaRPr>
          </a:p>
          <a:p>
            <a:pPr lvl="2"/>
            <a:r>
              <a:rPr lang="en-US" altLang="ko-KR" sz="1400">
                <a:latin typeface="+mj-ea"/>
                <a:ea typeface="+mj-ea"/>
              </a:rPr>
              <a:t>4.1 ~ 4.5: A+</a:t>
            </a:r>
          </a:p>
          <a:p>
            <a:pPr lvl="2"/>
            <a:r>
              <a:rPr lang="en-US" altLang="ko-KR" sz="1400">
                <a:latin typeface="+mj-ea"/>
                <a:ea typeface="+mj-ea"/>
              </a:rPr>
              <a:t>3.6 ~ 4.0: A</a:t>
            </a:r>
          </a:p>
          <a:p>
            <a:pPr lvl="2"/>
            <a:r>
              <a:rPr lang="en-US" altLang="ko-KR" sz="1400">
                <a:latin typeface="+mj-ea"/>
                <a:ea typeface="+mj-ea"/>
              </a:rPr>
              <a:t>3.1 ~ 3.5: B+</a:t>
            </a:r>
          </a:p>
          <a:p>
            <a:pPr lvl="2"/>
            <a:r>
              <a:rPr lang="en-US" altLang="ko-KR" sz="1400">
                <a:latin typeface="+mj-ea"/>
                <a:ea typeface="+mj-ea"/>
              </a:rPr>
              <a:t>2.6 ~ 3.0: B</a:t>
            </a:r>
          </a:p>
          <a:p>
            <a:pPr lvl="2"/>
            <a:r>
              <a:rPr lang="en-US" altLang="ko-KR" sz="1400">
                <a:latin typeface="+mj-ea"/>
                <a:ea typeface="+mj-ea"/>
              </a:rPr>
              <a:t>1.6 ~ 2.5: C</a:t>
            </a:r>
          </a:p>
          <a:p>
            <a:pPr lvl="2"/>
            <a:r>
              <a:rPr lang="en-US" altLang="ko-KR" sz="1400">
                <a:latin typeface="+mj-ea"/>
                <a:ea typeface="+mj-ea"/>
              </a:rPr>
              <a:t>0.6 ~ 1.5: D</a:t>
            </a:r>
          </a:p>
          <a:p>
            <a:pPr lvl="2"/>
            <a:r>
              <a:rPr lang="en-US" altLang="ko-KR" sz="1400">
                <a:latin typeface="+mj-ea"/>
                <a:ea typeface="+mj-ea"/>
              </a:rPr>
              <a:t>0.1 ~ 0.5: 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341EA7-78FB-5028-9EE4-176EF8B776AD}"/>
              </a:ext>
            </a:extLst>
          </p:cNvPr>
          <p:cNvSpPr txBox="1"/>
          <p:nvPr/>
        </p:nvSpPr>
        <p:spPr>
          <a:xfrm>
            <a:off x="946596" y="4543333"/>
            <a:ext cx="1203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/>
              <a:t>ABCDF</a:t>
            </a:r>
            <a:endParaRPr lang="ko-KR" altLang="en-US" sz="10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F12B990D-E172-09FC-50AB-BD492E067EF2}"/>
                  </a:ext>
                </a:extLst>
              </p14:cNvPr>
              <p14:cNvContentPartPr/>
              <p14:nvPr/>
            </p14:nvContentPartPr>
            <p14:xfrm>
              <a:off x="1029969" y="4437223"/>
              <a:ext cx="375840" cy="1872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F12B990D-E172-09FC-50AB-BD492E067E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1969" y="4419583"/>
                <a:ext cx="411480" cy="5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8701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학생 평균 및 학점 구하기 실습 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다 풀어본 후 다음 슬라이드를 보세요</a:t>
            </a:r>
            <a:r>
              <a:rPr lang="en-US" altLang="ko-KR">
                <a:latin typeface="+mj-ea"/>
                <a:ea typeface="+mj-ea"/>
              </a:rPr>
              <a:t>.)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호출 코드 및 결과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204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869F05-0947-E4CC-47DB-215ED6190983}"/>
              </a:ext>
            </a:extLst>
          </p:cNvPr>
          <p:cNvSpPr txBox="1"/>
          <p:nvPr/>
        </p:nvSpPr>
        <p:spPr>
          <a:xfrm>
            <a:off x="908023" y="2256260"/>
            <a:ext cx="762653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python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97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csharp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99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getSumAllScores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getAverage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abcde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getABCDE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합계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//377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평균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95.25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학점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3.92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등급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abcde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2850676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Student </a:t>
            </a:r>
            <a:r>
              <a:rPr lang="ko-KR" altLang="en-US">
                <a:latin typeface="+mj-ea"/>
                <a:ea typeface="+mj-ea"/>
              </a:rPr>
              <a:t>클래스 내용 </a:t>
            </a:r>
            <a:r>
              <a:rPr lang="en-US" altLang="ko-KR">
                <a:latin typeface="+mj-ea"/>
                <a:ea typeface="+mj-ea"/>
              </a:rPr>
              <a:t>_ 1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205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869F05-0947-E4CC-47DB-215ED6190983}"/>
              </a:ext>
            </a:extLst>
          </p:cNvPr>
          <p:cNvSpPr txBox="1"/>
          <p:nvPr/>
        </p:nvSpPr>
        <p:spPr>
          <a:xfrm>
            <a:off x="559678" y="1666021"/>
            <a:ext cx="864780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python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csharp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getSumAllScores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python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csharp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getAverage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(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getSumAllScores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/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4.0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100.0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((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getAverage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-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/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10.0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100.0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130383464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Student </a:t>
            </a:r>
            <a:r>
              <a:rPr lang="ko-KR" altLang="en-US">
                <a:latin typeface="+mj-ea"/>
                <a:ea typeface="+mj-ea"/>
              </a:rPr>
              <a:t>클래스 내용 </a:t>
            </a:r>
            <a:r>
              <a:rPr lang="en-US" altLang="ko-KR">
                <a:latin typeface="+mj-ea"/>
                <a:ea typeface="+mj-ea"/>
              </a:rPr>
              <a:t>_ 2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206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869F05-0947-E4CC-47DB-215ED6190983}"/>
              </a:ext>
            </a:extLst>
          </p:cNvPr>
          <p:cNvSpPr txBox="1"/>
          <p:nvPr/>
        </p:nvSpPr>
        <p:spPr>
          <a:xfrm>
            <a:off x="559678" y="1666021"/>
            <a:ext cx="864780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getABCDE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4.1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"A+"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3.6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3.1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"B+"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2.6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1.6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0.6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401932886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Student </a:t>
            </a:r>
            <a:r>
              <a:rPr lang="ko-KR" altLang="en-US">
                <a:latin typeface="+mj-ea"/>
                <a:ea typeface="+mj-ea"/>
              </a:rPr>
              <a:t>클래스 내용 </a:t>
            </a:r>
            <a:r>
              <a:rPr lang="en-US" altLang="ko-KR">
                <a:latin typeface="+mj-ea"/>
                <a:ea typeface="+mj-ea"/>
              </a:rPr>
              <a:t>_ 3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207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869F05-0947-E4CC-47DB-215ED6190983}"/>
              </a:ext>
            </a:extLst>
          </p:cNvPr>
          <p:cNvSpPr txBox="1"/>
          <p:nvPr/>
        </p:nvSpPr>
        <p:spPr>
          <a:xfrm>
            <a:off x="559678" y="1666021"/>
            <a:ext cx="8647807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python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97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csharp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99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getSumAllScores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getAverage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abcde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getABCDE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합계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//377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평균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95.25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학점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3.92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등급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abcde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80182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err="1">
                <a:latin typeface="+mj-ea"/>
                <a:ea typeface="+mj-ea"/>
              </a:rPr>
              <a:t>인형뽑기</a:t>
            </a:r>
            <a:r>
              <a:rPr lang="ko-KR" altLang="en-US">
                <a:latin typeface="+mj-ea"/>
                <a:ea typeface="+mj-ea"/>
              </a:rPr>
              <a:t> 게임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흉내내기 실습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다 풀어본 후 다음 슬라이드를 보세요</a:t>
            </a:r>
            <a:r>
              <a:rPr lang="en-US" altLang="ko-KR">
                <a:latin typeface="+mj-ea"/>
                <a:ea typeface="+mj-ea"/>
              </a:rPr>
              <a:t>.)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208</a:t>
            </a:fld>
            <a:endParaRPr lang="ko-KR" altLang="en-US"/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C50B3616-52DC-FC02-7D51-BECD6F582885}"/>
              </a:ext>
            </a:extLst>
          </p:cNvPr>
          <p:cNvSpPr txBox="1">
            <a:spLocks/>
          </p:cNvSpPr>
          <p:nvPr/>
        </p:nvSpPr>
        <p:spPr>
          <a:xfrm>
            <a:off x="4184314" y="2185849"/>
            <a:ext cx="4670690" cy="4992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err="1">
                <a:latin typeface="+mj-ea"/>
                <a:ea typeface="+mj-ea"/>
              </a:rPr>
              <a:t>insertCoin</a:t>
            </a:r>
            <a:r>
              <a:rPr lang="en-US" altLang="ko-KR" sz="1400">
                <a:latin typeface="+mj-ea"/>
                <a:ea typeface="+mj-ea"/>
              </a:rPr>
              <a:t>()</a:t>
            </a:r>
          </a:p>
          <a:p>
            <a:pPr lvl="1"/>
            <a:r>
              <a:rPr lang="ko-KR" altLang="en-US" sz="1400" err="1">
                <a:latin typeface="+mj-ea"/>
                <a:ea typeface="+mj-ea"/>
              </a:rPr>
              <a:t>인형뽑기</a:t>
            </a:r>
            <a:r>
              <a:rPr lang="ko-KR" altLang="en-US" sz="1400">
                <a:latin typeface="+mj-ea"/>
                <a:ea typeface="+mj-ea"/>
              </a:rPr>
              <a:t> 기계에 동전을 넣습니다</a:t>
            </a:r>
            <a:r>
              <a:rPr lang="en-US" altLang="ko-KR" sz="140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sz="1400">
                <a:latin typeface="+mj-ea"/>
                <a:ea typeface="+mj-ea"/>
              </a:rPr>
              <a:t>동전을 넣지 않으면 </a:t>
            </a:r>
            <a:r>
              <a:rPr lang="en-US" altLang="ko-KR" sz="1400" err="1">
                <a:latin typeface="+mj-ea"/>
                <a:ea typeface="+mj-ea"/>
              </a:rPr>
              <a:t>doGame</a:t>
            </a:r>
            <a:r>
              <a:rPr lang="en-US" altLang="ko-KR" sz="1400">
                <a:latin typeface="+mj-ea"/>
                <a:ea typeface="+mj-ea"/>
              </a:rPr>
              <a:t>()</a:t>
            </a:r>
            <a:r>
              <a:rPr lang="ko-KR" altLang="en-US" sz="1400">
                <a:latin typeface="+mj-ea"/>
                <a:ea typeface="+mj-ea"/>
              </a:rPr>
              <a:t>은 실행되지 않아야 합니다</a:t>
            </a:r>
            <a:r>
              <a:rPr lang="en-US" altLang="ko-KR" sz="140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sz="1400">
                <a:latin typeface="+mj-ea"/>
                <a:ea typeface="+mj-ea"/>
              </a:rPr>
              <a:t>동전을 넣으면 </a:t>
            </a:r>
            <a:r>
              <a:rPr lang="en-US" altLang="ko-KR" sz="1400" err="1">
                <a:latin typeface="+mj-ea"/>
                <a:ea typeface="+mj-ea"/>
              </a:rPr>
              <a:t>isInsertCoin</a:t>
            </a:r>
            <a:r>
              <a:rPr lang="en-US" altLang="ko-KR" sz="1400">
                <a:latin typeface="+mj-ea"/>
                <a:ea typeface="+mj-ea"/>
              </a:rPr>
              <a:t> </a:t>
            </a:r>
            <a:r>
              <a:rPr lang="ko-KR" altLang="en-US" sz="1400">
                <a:latin typeface="+mj-ea"/>
                <a:ea typeface="+mj-ea"/>
              </a:rPr>
              <a:t>변수는 </a:t>
            </a:r>
            <a:r>
              <a:rPr lang="en-US" altLang="ko-KR" sz="1400">
                <a:latin typeface="+mj-ea"/>
                <a:ea typeface="+mj-ea"/>
              </a:rPr>
              <a:t>true</a:t>
            </a:r>
            <a:r>
              <a:rPr lang="ko-KR" altLang="en-US" sz="1400">
                <a:latin typeface="+mj-ea"/>
                <a:ea typeface="+mj-ea"/>
              </a:rPr>
              <a:t>가 되어야 합니다</a:t>
            </a:r>
            <a:r>
              <a:rPr lang="en-US" altLang="ko-KR" sz="1400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 sz="1400">
                <a:latin typeface="+mj-ea"/>
                <a:ea typeface="+mj-ea"/>
              </a:rPr>
              <a:t>dolls</a:t>
            </a:r>
            <a:r>
              <a:rPr lang="ko-KR" altLang="en-US" sz="1400">
                <a:latin typeface="+mj-ea"/>
                <a:ea typeface="+mj-ea"/>
              </a:rPr>
              <a:t>의 값이 </a:t>
            </a:r>
            <a:r>
              <a:rPr lang="en-US" altLang="ko-KR" sz="1400">
                <a:latin typeface="+mj-ea"/>
                <a:ea typeface="+mj-ea"/>
              </a:rPr>
              <a:t>0</a:t>
            </a:r>
            <a:r>
              <a:rPr lang="ko-KR" altLang="en-US" sz="1400">
                <a:latin typeface="+mj-ea"/>
                <a:ea typeface="+mj-ea"/>
              </a:rPr>
              <a:t>보다 작거나 같을 경우 </a:t>
            </a:r>
            <a:r>
              <a:rPr lang="en-US" altLang="ko-KR" sz="1400" err="1">
                <a:latin typeface="+mj-ea"/>
                <a:ea typeface="+mj-ea"/>
              </a:rPr>
              <a:t>isInsertCoin</a:t>
            </a:r>
            <a:r>
              <a:rPr lang="ko-KR" altLang="en-US" sz="1400">
                <a:latin typeface="+mj-ea"/>
                <a:ea typeface="+mj-ea"/>
              </a:rPr>
              <a:t>은 </a:t>
            </a:r>
            <a:r>
              <a:rPr lang="en-US" altLang="ko-KR" sz="1400">
                <a:latin typeface="+mj-ea"/>
                <a:ea typeface="+mj-ea"/>
              </a:rPr>
              <a:t>true</a:t>
            </a:r>
            <a:r>
              <a:rPr lang="ko-KR" altLang="en-US" sz="1400">
                <a:latin typeface="+mj-ea"/>
                <a:ea typeface="+mj-ea"/>
              </a:rPr>
              <a:t>로 변하지 않습니다</a:t>
            </a:r>
            <a:r>
              <a:rPr lang="en-US" altLang="ko-KR" sz="1400">
                <a:latin typeface="+mj-ea"/>
                <a:ea typeface="+mj-ea"/>
              </a:rPr>
              <a:t>.</a:t>
            </a:r>
          </a:p>
          <a:p>
            <a:r>
              <a:rPr lang="en-US" altLang="ko-KR" sz="1400" err="1">
                <a:latin typeface="+mj-ea"/>
                <a:ea typeface="+mj-ea"/>
              </a:rPr>
              <a:t>doGame</a:t>
            </a:r>
            <a:r>
              <a:rPr lang="en-US" altLang="ko-KR" sz="1400">
                <a:latin typeface="+mj-ea"/>
                <a:ea typeface="+mj-ea"/>
              </a:rPr>
              <a:t>()</a:t>
            </a:r>
          </a:p>
          <a:p>
            <a:pPr lvl="1"/>
            <a:r>
              <a:rPr lang="en-US" altLang="ko-KR" sz="1400" err="1">
                <a:latin typeface="+mj-ea"/>
                <a:ea typeface="+mj-ea"/>
              </a:rPr>
              <a:t>isInsertCoin</a:t>
            </a:r>
            <a:r>
              <a:rPr lang="ko-KR" altLang="en-US" sz="1400">
                <a:latin typeface="+mj-ea"/>
                <a:ea typeface="+mj-ea"/>
              </a:rPr>
              <a:t>이 </a:t>
            </a:r>
            <a:r>
              <a:rPr lang="en-US" altLang="ko-KR" sz="1400">
                <a:latin typeface="+mj-ea"/>
                <a:ea typeface="+mj-ea"/>
              </a:rPr>
              <a:t>true </a:t>
            </a:r>
            <a:r>
              <a:rPr lang="ko-KR" altLang="en-US" sz="1400">
                <a:latin typeface="+mj-ea"/>
                <a:ea typeface="+mj-ea"/>
              </a:rPr>
              <a:t>일 때 만 게임을 진행합니다</a:t>
            </a:r>
            <a:r>
              <a:rPr lang="en-US" altLang="ko-KR" sz="140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sz="1400">
                <a:latin typeface="+mj-ea"/>
                <a:ea typeface="+mj-ea"/>
              </a:rPr>
              <a:t>만약</a:t>
            </a:r>
            <a:r>
              <a:rPr lang="en-US" altLang="ko-KR" sz="1400">
                <a:latin typeface="+mj-ea"/>
                <a:ea typeface="+mj-ea"/>
              </a:rPr>
              <a:t>, </a:t>
            </a:r>
            <a:r>
              <a:rPr lang="ko-KR" altLang="en-US" sz="1400">
                <a:latin typeface="+mj-ea"/>
                <a:ea typeface="+mj-ea"/>
              </a:rPr>
              <a:t>인형을 뽑았다면 </a:t>
            </a:r>
            <a:r>
              <a:rPr lang="en-US" altLang="ko-KR" sz="1400">
                <a:latin typeface="+mj-ea"/>
                <a:ea typeface="+mj-ea"/>
              </a:rPr>
              <a:t>1</a:t>
            </a:r>
            <a:r>
              <a:rPr lang="ko-KR" altLang="en-US" sz="1400">
                <a:latin typeface="+mj-ea"/>
                <a:ea typeface="+mj-ea"/>
              </a:rPr>
              <a:t>을 반환하고</a:t>
            </a:r>
            <a:endParaRPr lang="en-US" altLang="ko-KR" sz="1400">
              <a:latin typeface="+mj-ea"/>
              <a:ea typeface="+mj-ea"/>
            </a:endParaRPr>
          </a:p>
          <a:p>
            <a:pPr lvl="1"/>
            <a:r>
              <a:rPr lang="ko-KR" altLang="en-US" sz="1400">
                <a:latin typeface="+mj-ea"/>
                <a:ea typeface="+mj-ea"/>
              </a:rPr>
              <a:t>뽑지 못했다면 </a:t>
            </a:r>
            <a:r>
              <a:rPr lang="en-US" altLang="ko-KR" sz="1400">
                <a:latin typeface="+mj-ea"/>
                <a:ea typeface="+mj-ea"/>
              </a:rPr>
              <a:t>0</a:t>
            </a:r>
            <a:r>
              <a:rPr lang="ko-KR" altLang="en-US" sz="1400">
                <a:latin typeface="+mj-ea"/>
                <a:ea typeface="+mj-ea"/>
              </a:rPr>
              <a:t>을 반환합니다</a:t>
            </a:r>
            <a:r>
              <a:rPr lang="en-US" altLang="ko-KR" sz="140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sz="1400">
                <a:latin typeface="+mj-ea"/>
                <a:ea typeface="+mj-ea"/>
              </a:rPr>
              <a:t>반환하는 숫자는 랜덤하게 선정합니다</a:t>
            </a:r>
            <a:r>
              <a:rPr lang="en-US" altLang="ko-KR" sz="1400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 sz="1400">
                <a:latin typeface="+mj-ea"/>
                <a:ea typeface="+mj-ea"/>
              </a:rPr>
              <a:t>1</a:t>
            </a:r>
            <a:r>
              <a:rPr lang="ko-KR" altLang="en-US" sz="1400">
                <a:latin typeface="+mj-ea"/>
                <a:ea typeface="+mj-ea"/>
              </a:rPr>
              <a:t>을 반환했을 경우</a:t>
            </a:r>
            <a:r>
              <a:rPr lang="en-US" altLang="ko-KR" sz="1400">
                <a:latin typeface="+mj-ea"/>
                <a:ea typeface="+mj-ea"/>
              </a:rPr>
              <a:t>, dolls </a:t>
            </a:r>
            <a:r>
              <a:rPr lang="ko-KR" altLang="en-US" sz="1400">
                <a:latin typeface="+mj-ea"/>
                <a:ea typeface="+mj-ea"/>
              </a:rPr>
              <a:t>변수에서 </a:t>
            </a:r>
            <a:r>
              <a:rPr lang="en-US" altLang="ko-KR" sz="1400">
                <a:latin typeface="+mj-ea"/>
                <a:ea typeface="+mj-ea"/>
              </a:rPr>
              <a:t>1</a:t>
            </a:r>
            <a:r>
              <a:rPr lang="ko-KR" altLang="en-US" sz="1400">
                <a:latin typeface="+mj-ea"/>
                <a:ea typeface="+mj-ea"/>
              </a:rPr>
              <a:t>을 빼야 하합니다</a:t>
            </a:r>
            <a:r>
              <a:rPr lang="en-US" altLang="ko-KR" sz="140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sz="1400">
                <a:latin typeface="+mj-ea"/>
                <a:ea typeface="+mj-ea"/>
              </a:rPr>
              <a:t>값을 반환하기 직전에 </a:t>
            </a:r>
            <a:r>
              <a:rPr lang="en-US" altLang="ko-KR" sz="1400" err="1">
                <a:latin typeface="+mj-ea"/>
                <a:ea typeface="+mj-ea"/>
              </a:rPr>
              <a:t>isInsertCoin</a:t>
            </a:r>
            <a:r>
              <a:rPr lang="ko-KR" altLang="en-US" sz="1400">
                <a:latin typeface="+mj-ea"/>
                <a:ea typeface="+mj-ea"/>
              </a:rPr>
              <a:t>을 </a:t>
            </a:r>
            <a:r>
              <a:rPr lang="en-US" altLang="ko-KR" sz="1400">
                <a:latin typeface="+mj-ea"/>
                <a:ea typeface="+mj-ea"/>
              </a:rPr>
              <a:t>false</a:t>
            </a:r>
            <a:r>
              <a:rPr lang="ko-KR" altLang="en-US" sz="1400">
                <a:latin typeface="+mj-ea"/>
                <a:ea typeface="+mj-ea"/>
              </a:rPr>
              <a:t>로 변경해야 합니다</a:t>
            </a:r>
            <a:r>
              <a:rPr lang="en-US" altLang="ko-KR" sz="1400">
                <a:latin typeface="+mj-ea"/>
                <a:ea typeface="+mj-ea"/>
              </a:rPr>
              <a:t>.</a:t>
            </a:r>
          </a:p>
          <a:p>
            <a:pPr lvl="1"/>
            <a:endParaRPr lang="en-US" altLang="ko-KR" sz="1400">
              <a:latin typeface="+mj-ea"/>
              <a:ea typeface="+mj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747C2E6-23C3-06D1-9BD4-4D44FC071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40" y="2257271"/>
            <a:ext cx="3715268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6829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err="1">
                <a:latin typeface="+mj-ea"/>
                <a:ea typeface="+mj-ea"/>
              </a:rPr>
              <a:t>인형뽑기</a:t>
            </a:r>
            <a:r>
              <a:rPr lang="ko-KR" altLang="en-US">
                <a:latin typeface="+mj-ea"/>
                <a:ea typeface="+mj-ea"/>
              </a:rPr>
              <a:t> 게임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흉내내기 실습 </a:t>
            </a:r>
            <a:r>
              <a:rPr lang="en-US" altLang="ko-KR">
                <a:latin typeface="+mj-ea"/>
                <a:ea typeface="+mj-ea"/>
              </a:rPr>
              <a:t>_ 1 / 3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209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325CB6-6065-53B5-138A-499C4A9EE9F4}"/>
              </a:ext>
            </a:extLst>
          </p:cNvPr>
          <p:cNvSpPr txBox="1"/>
          <p:nvPr/>
        </p:nvSpPr>
        <p:spPr>
          <a:xfrm>
            <a:off x="472438" y="1673959"/>
            <a:ext cx="8655387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util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CraneGameMachine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isInsertCoin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insertCoin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isInsertCoin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2111629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C0207D5-8345-31FA-777D-E31A67AE7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8" y="2073643"/>
            <a:ext cx="4536125" cy="42939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C340AB-89A9-B78D-C938-2DFC600F0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970" y="2028177"/>
            <a:ext cx="3702513" cy="4119916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시스템 변수에 </a:t>
            </a:r>
            <a:r>
              <a:rPr lang="en-US" altLang="ko-KR">
                <a:latin typeface="+mj-ea"/>
                <a:ea typeface="+mj-ea"/>
              </a:rPr>
              <a:t>PATH</a:t>
            </a:r>
            <a:r>
              <a:rPr lang="ko-KR" altLang="en-US">
                <a:latin typeface="+mj-ea"/>
                <a:ea typeface="+mj-ea"/>
              </a:rPr>
              <a:t>에 </a:t>
            </a:r>
            <a:r>
              <a:rPr lang="en-US" altLang="ko-KR">
                <a:latin typeface="+mj-ea"/>
                <a:ea typeface="+mj-ea"/>
              </a:rPr>
              <a:t>JAVA_HOME </a:t>
            </a:r>
            <a:r>
              <a:rPr lang="ko-KR" altLang="en-US">
                <a:latin typeface="+mj-ea"/>
                <a:ea typeface="+mj-ea"/>
              </a:rPr>
              <a:t>위치 등록하기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확인 버튼 클릭해서 시스템 설정 창 닫기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74724F-3BA4-1A5C-D9C9-A1C8236BA934}"/>
              </a:ext>
            </a:extLst>
          </p:cNvPr>
          <p:cNvSpPr/>
          <p:nvPr/>
        </p:nvSpPr>
        <p:spPr>
          <a:xfrm>
            <a:off x="2039290" y="5378464"/>
            <a:ext cx="669075" cy="235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AB1C5B-5D86-C026-58ED-E4101A22F15B}"/>
              </a:ext>
            </a:extLst>
          </p:cNvPr>
          <p:cNvSpPr/>
          <p:nvPr/>
        </p:nvSpPr>
        <p:spPr>
          <a:xfrm>
            <a:off x="6501688" y="5870799"/>
            <a:ext cx="669075" cy="235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029313-1895-9993-FD9F-D0F3B21C1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78173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err="1">
                <a:latin typeface="+mj-ea"/>
                <a:ea typeface="+mj-ea"/>
              </a:rPr>
              <a:t>인형뽑기</a:t>
            </a:r>
            <a:r>
              <a:rPr lang="ko-KR" altLang="en-US">
                <a:latin typeface="+mj-ea"/>
                <a:ea typeface="+mj-ea"/>
              </a:rPr>
              <a:t> 게임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흉내내기 실습 </a:t>
            </a:r>
            <a:r>
              <a:rPr lang="en-US" altLang="ko-KR">
                <a:latin typeface="+mj-ea"/>
                <a:ea typeface="+mj-ea"/>
              </a:rPr>
              <a:t>_ 2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325CB6-6065-53B5-138A-499C4A9EE9F4}"/>
              </a:ext>
            </a:extLst>
          </p:cNvPr>
          <p:cNvSpPr txBox="1"/>
          <p:nvPr/>
        </p:nvSpPr>
        <p:spPr>
          <a:xfrm>
            <a:off x="472438" y="1673959"/>
            <a:ext cx="8655387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doGame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isInsertCoin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0 ~ 1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중 하나가 랜덤하게 추출됩니다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nextInt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isInsertCoin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183554949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err="1">
                <a:latin typeface="+mj-ea"/>
                <a:ea typeface="+mj-ea"/>
              </a:rPr>
              <a:t>인형뽑기</a:t>
            </a:r>
            <a:r>
              <a:rPr lang="ko-KR" altLang="en-US">
                <a:latin typeface="+mj-ea"/>
                <a:ea typeface="+mj-ea"/>
              </a:rPr>
              <a:t> 게임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흉내내기 실습 </a:t>
            </a:r>
            <a:r>
              <a:rPr lang="en-US" altLang="ko-KR">
                <a:latin typeface="+mj-ea"/>
                <a:ea typeface="+mj-ea"/>
              </a:rPr>
              <a:t>_ 3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325CB6-6065-53B5-138A-499C4A9EE9F4}"/>
              </a:ext>
            </a:extLst>
          </p:cNvPr>
          <p:cNvSpPr txBox="1"/>
          <p:nvPr/>
        </p:nvSpPr>
        <p:spPr>
          <a:xfrm>
            <a:off x="472438" y="1673959"/>
            <a:ext cx="865538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CraneGameMachine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cgm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CraneGameMachine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cgm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isInsertCoin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cgm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cgm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insertCoin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cgm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doGame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isInsertCoin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cgm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isInsertCoin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남은 인형개수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cgm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뽑은 인형개수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08861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9. </a:t>
            </a:r>
            <a:r>
              <a:rPr lang="ko-KR" altLang="en-US" sz="4000" b="1">
                <a:latin typeface="+mj-ea"/>
              </a:rPr>
              <a:t>생성자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89411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생성자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en-US" altLang="ko-KR" err="1">
                <a:latin typeface="+mj-ea"/>
                <a:ea typeface="+mj-ea"/>
              </a:rPr>
              <a:t>init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클래스를 인스턴스로 만들어주는 특별한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메소드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반드시 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new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라는 키워드로 호출해야 함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생성자 이름은 인스턴스로 만들려는 클래스의 이름과 동일해야 함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아래 코드 모두 생성자를 호출해 인스턴스를 생성함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생성자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213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30054A-3A50-431F-F127-8DD709CA2750}"/>
              </a:ext>
            </a:extLst>
          </p:cNvPr>
          <p:cNvSpPr txBox="1"/>
          <p:nvPr/>
        </p:nvSpPr>
        <p:spPr>
          <a:xfrm>
            <a:off x="524846" y="4202441"/>
            <a:ext cx="75742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1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b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b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r>
              <a:rPr lang="en-US" altLang="ko-KR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CraneGameMachine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cgm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1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b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1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CraneGameMachine</a:t>
            </a:r>
            <a:r>
              <a:rPr lang="en-US" altLang="ko-KR" b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r>
              <a:rPr lang="en-US" altLang="ko-KR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1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b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Student</a:t>
            </a:r>
            <a:r>
              <a:rPr lang="en-US" altLang="ko-KR" b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r>
              <a:rPr lang="en-US" altLang="ko-KR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DE8618-34B8-055F-2493-FF4D534F1378}"/>
              </a:ext>
            </a:extLst>
          </p:cNvPr>
          <p:cNvSpPr txBox="1"/>
          <p:nvPr/>
        </p:nvSpPr>
        <p:spPr>
          <a:xfrm>
            <a:off x="1865797" y="3713500"/>
            <a:ext cx="1301959" cy="307777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인스턴스 생성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10F0EFF-9E8A-EE20-1E5C-3EF4B68C7A30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2516777" y="4021277"/>
            <a:ext cx="0" cy="25462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73EB8262-00D1-C90E-ED27-8073067C8D6F}"/>
              </a:ext>
            </a:extLst>
          </p:cNvPr>
          <p:cNvCxnSpPr>
            <a:cxnSpLocks/>
            <a:stCxn id="4" idx="1"/>
            <a:endCxn id="16" idx="0"/>
          </p:cNvCxnSpPr>
          <p:nvPr/>
        </p:nvCxnSpPr>
        <p:spPr>
          <a:xfrm rot="10800000" flipV="1">
            <a:off x="1301931" y="3867388"/>
            <a:ext cx="563866" cy="432563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F708072-13D0-DCD2-2E7D-EE5C435D4FFF}"/>
              </a:ext>
            </a:extLst>
          </p:cNvPr>
          <p:cNvSpPr/>
          <p:nvPr/>
        </p:nvSpPr>
        <p:spPr>
          <a:xfrm>
            <a:off x="1045029" y="4299952"/>
            <a:ext cx="513803" cy="2546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183C82-2BB4-D674-BD6A-E5470449142A}"/>
              </a:ext>
            </a:extLst>
          </p:cNvPr>
          <p:cNvSpPr txBox="1"/>
          <p:nvPr/>
        </p:nvSpPr>
        <p:spPr>
          <a:xfrm>
            <a:off x="1214817" y="3628807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chemeClr val="tx1">
                    <a:lumMod val="85000"/>
                    <a:lumOff val="15000"/>
                  </a:schemeClr>
                </a:solidFill>
              </a:rPr>
              <a:t>할당</a:t>
            </a:r>
          </a:p>
        </p:txBody>
      </p:sp>
    </p:spTree>
    <p:extLst>
      <p:ext uri="{BB962C8B-B14F-4D97-AF65-F5344CB8AC3E}">
        <p14:creationId xmlns:p14="http://schemas.microsoft.com/office/powerpoint/2010/main" val="1090367135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생성자 </a:t>
            </a:r>
            <a:r>
              <a:rPr lang="en-US" altLang="ko-KR">
                <a:latin typeface="+mj-ea"/>
                <a:ea typeface="+mj-ea"/>
              </a:rPr>
              <a:t>:</a:t>
            </a:r>
            <a:r>
              <a:rPr lang="ko-KR" altLang="en-US">
                <a:latin typeface="+mj-ea"/>
                <a:ea typeface="+mj-ea"/>
              </a:rPr>
              <a:t> 인스턴스를 생성하는 메소드</a:t>
            </a:r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생성자를 정의하지 않았는데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호출이 가능하다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생성자가 없는 클래스를 작성하면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기본생성자</a:t>
            </a:r>
            <a:r>
              <a:rPr lang="en-US" altLang="ko-KR">
                <a:latin typeface="+mj-ea"/>
                <a:ea typeface="+mj-ea"/>
              </a:rPr>
              <a:t>” </a:t>
            </a:r>
            <a:r>
              <a:rPr lang="ko-KR" altLang="en-US">
                <a:latin typeface="+mj-ea"/>
                <a:ea typeface="+mj-ea"/>
              </a:rPr>
              <a:t>가 자동 추가됨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ConstructorTest.java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 err="1">
                <a:latin typeface="+mj-ea"/>
                <a:ea typeface="+mj-ea"/>
              </a:rPr>
              <a:t>ConstructorTest.class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생성자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214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0BD41A-E9EC-5490-0E39-F0C919580880}"/>
              </a:ext>
            </a:extLst>
          </p:cNvPr>
          <p:cNvSpPr txBox="1"/>
          <p:nvPr/>
        </p:nvSpPr>
        <p:spPr>
          <a:xfrm>
            <a:off x="495082" y="2976755"/>
            <a:ext cx="515982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ConstructorTest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1B71AC-2D1F-3546-A92C-778A3556B406}"/>
              </a:ext>
            </a:extLst>
          </p:cNvPr>
          <p:cNvSpPr txBox="1"/>
          <p:nvPr/>
        </p:nvSpPr>
        <p:spPr>
          <a:xfrm>
            <a:off x="503627" y="4260792"/>
            <a:ext cx="897237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ConstructorTest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ConstructorTest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64E7041-2013-AE18-59E6-7BB5AB60E28B}"/>
              </a:ext>
            </a:extLst>
          </p:cNvPr>
          <p:cNvGrpSpPr/>
          <p:nvPr/>
        </p:nvGrpSpPr>
        <p:grpSpPr>
          <a:xfrm>
            <a:off x="343995" y="5531247"/>
            <a:ext cx="7274623" cy="1112711"/>
            <a:chOff x="4898273" y="1965199"/>
            <a:chExt cx="7274623" cy="11127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ECB9DE5-B7FE-A94B-D49A-D40C5C01606C}"/>
                </a:ext>
              </a:extLst>
            </p:cNvPr>
            <p:cNvSpPr txBox="1"/>
            <p:nvPr/>
          </p:nvSpPr>
          <p:spPr>
            <a:xfrm>
              <a:off x="4898273" y="1965199"/>
              <a:ext cx="2943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/>
                <a:t> </a:t>
              </a:r>
              <a:r>
                <a:rPr lang="ko-KR" altLang="en-US" b="1"/>
                <a:t>생성자는 반환타입이 없음</a:t>
              </a:r>
              <a:r>
                <a:rPr lang="en-US" altLang="ko-KR" b="1"/>
                <a:t>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748DC7-74F0-149F-F3DF-C440E0DB20E2}"/>
                </a:ext>
              </a:extLst>
            </p:cNvPr>
            <p:cNvSpPr txBox="1"/>
            <p:nvPr/>
          </p:nvSpPr>
          <p:spPr>
            <a:xfrm>
              <a:off x="5021579" y="2431579"/>
              <a:ext cx="71513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생성자는 </a:t>
              </a:r>
              <a:r>
                <a:rPr lang="en-US" altLang="ko-KR"/>
                <a:t>public </a:t>
              </a:r>
              <a:r>
                <a:rPr lang="ko-KR" altLang="en-US"/>
                <a:t>클래스명</a:t>
              </a:r>
              <a:r>
                <a:rPr lang="en-US" altLang="ko-KR"/>
                <a:t>() </a:t>
              </a:r>
              <a:r>
                <a:rPr lang="ko-KR" altLang="en-US"/>
                <a:t>으로 선언하며</a:t>
              </a:r>
              <a:r>
                <a:rPr lang="en-US" altLang="ko-KR"/>
                <a:t>, </a:t>
              </a:r>
              <a:r>
                <a:rPr lang="ko-KR" altLang="en-US"/>
                <a:t>반환타입이 없는 메소드임</a:t>
              </a:r>
              <a:r>
                <a:rPr lang="en-US" altLang="ko-KR"/>
                <a:t>.</a:t>
              </a:r>
            </a:p>
            <a:p>
              <a:r>
                <a:rPr lang="ko-KR" altLang="en-US"/>
                <a:t>그렇기 때문에 </a:t>
              </a:r>
              <a:r>
                <a:rPr lang="en-US" altLang="ko-KR"/>
                <a:t>return </a:t>
              </a:r>
              <a:r>
                <a:rPr lang="ko-KR" altLang="en-US"/>
                <a:t>키워드도 사용하지 못함</a:t>
              </a:r>
              <a:r>
                <a:rPr lang="en-US" altLang="ko-KR"/>
                <a:t>.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B9D4076-B5FA-6AE0-33D0-4C6BBD51CEFC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455362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파일이 실행되는 과정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파일을 실행하려면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바이트코드로 변환이 되어야 함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바이트코드로 변환할 때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생성자 정의가 안되어 있다면</a:t>
            </a:r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>
                <a:latin typeface="+mj-ea"/>
                <a:ea typeface="+mj-ea"/>
              </a:rPr>
              <a:t>   </a:t>
            </a:r>
            <a:r>
              <a:rPr lang="ko-KR" altLang="en-US">
                <a:latin typeface="+mj-ea"/>
                <a:ea typeface="+mj-ea"/>
              </a:rPr>
              <a:t>기본생성자를 자동으로 생성함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생성자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9CC87F-3F2B-87D7-D637-BF8F2E06C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58" y="1938682"/>
            <a:ext cx="666843" cy="8383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B42DBB-3326-198E-1E94-1F8D03CD2573}"/>
              </a:ext>
            </a:extLst>
          </p:cNvPr>
          <p:cNvSpPr txBox="1"/>
          <p:nvPr/>
        </p:nvSpPr>
        <p:spPr>
          <a:xfrm>
            <a:off x="1054056" y="2227035"/>
            <a:ext cx="681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Java File</a:t>
            </a:r>
            <a:endParaRPr lang="ko-KR" altLang="en-US" sz="1100" b="1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35528F4-2084-E4A1-565B-5536E68A07E6}"/>
              </a:ext>
            </a:extLst>
          </p:cNvPr>
          <p:cNvSpPr/>
          <p:nvPr/>
        </p:nvSpPr>
        <p:spPr>
          <a:xfrm>
            <a:off x="2529091" y="2116414"/>
            <a:ext cx="551494" cy="343164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err="1"/>
              <a:t>javac</a:t>
            </a:r>
            <a:endParaRPr lang="ko-KR" altLang="en-US" sz="14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0C21988-9D91-B762-BB4C-8C53A7E8D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566" y="1938682"/>
            <a:ext cx="666843" cy="8383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8F62F33-8782-23A9-282A-7832DD76B2EC}"/>
              </a:ext>
            </a:extLst>
          </p:cNvPr>
          <p:cNvSpPr txBox="1"/>
          <p:nvPr/>
        </p:nvSpPr>
        <p:spPr>
          <a:xfrm>
            <a:off x="3925255" y="2227035"/>
            <a:ext cx="742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Class File</a:t>
            </a:r>
            <a:endParaRPr lang="ko-KR" altLang="en-US" sz="11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48C11D-5190-3344-CFD1-93E24403FDDD}"/>
              </a:ext>
            </a:extLst>
          </p:cNvPr>
          <p:cNvSpPr txBox="1"/>
          <p:nvPr/>
        </p:nvSpPr>
        <p:spPr>
          <a:xfrm>
            <a:off x="840535" y="2761891"/>
            <a:ext cx="11230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/>
              <a:t>Java source file</a:t>
            </a:r>
            <a:endParaRPr lang="ko-KR" altLang="en-US" sz="11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3B8A41-3F31-A7EE-1592-328363703E9B}"/>
              </a:ext>
            </a:extLst>
          </p:cNvPr>
          <p:cNvSpPr txBox="1"/>
          <p:nvPr/>
        </p:nvSpPr>
        <p:spPr>
          <a:xfrm>
            <a:off x="3559493" y="2761891"/>
            <a:ext cx="147406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/>
              <a:t>Java bytecode file</a:t>
            </a:r>
          </a:p>
          <a:p>
            <a:pPr algn="ctr"/>
            <a:r>
              <a:rPr lang="ko-KR" altLang="en-US" sz="900"/>
              <a:t>생성자가 없을 경우</a:t>
            </a:r>
            <a:r>
              <a:rPr lang="en-US" altLang="ko-KR" sz="900"/>
              <a:t>, </a:t>
            </a:r>
            <a:r>
              <a:rPr lang="ko-KR" altLang="en-US" sz="900"/>
              <a:t>생성자 추가해줍니다</a:t>
            </a:r>
            <a:r>
              <a:rPr lang="en-US" altLang="ko-KR" sz="900"/>
              <a:t>.</a:t>
            </a:r>
            <a:endParaRPr lang="ko-KR" altLang="en-US" sz="9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AD03177-E960-3084-3FFE-D2DF985FCFF6}"/>
              </a:ext>
            </a:extLst>
          </p:cNvPr>
          <p:cNvCxnSpPr/>
          <p:nvPr/>
        </p:nvCxnSpPr>
        <p:spPr>
          <a:xfrm>
            <a:off x="1735501" y="2488645"/>
            <a:ext cx="2189754" cy="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BE85B21-96E3-E4F2-ADD8-817728C9A1D8}"/>
              </a:ext>
            </a:extLst>
          </p:cNvPr>
          <p:cNvSpPr txBox="1"/>
          <p:nvPr/>
        </p:nvSpPr>
        <p:spPr>
          <a:xfrm>
            <a:off x="2093347" y="2500281"/>
            <a:ext cx="14740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/>
              <a:t>Compile</a:t>
            </a:r>
            <a:endParaRPr lang="ko-KR" altLang="en-US" sz="11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A2C28FC-035A-4C28-58E3-7CD08E400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333" y="2032807"/>
            <a:ext cx="1249419" cy="702288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1E92FC9-EB35-FD50-55A5-2199C0EC8846}"/>
              </a:ext>
            </a:extLst>
          </p:cNvPr>
          <p:cNvCxnSpPr/>
          <p:nvPr/>
        </p:nvCxnSpPr>
        <p:spPr>
          <a:xfrm>
            <a:off x="4615409" y="2488645"/>
            <a:ext cx="2189754" cy="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874A472-3D37-9CB8-6EA3-EC4F86A83938}"/>
              </a:ext>
            </a:extLst>
          </p:cNvPr>
          <p:cNvSpPr/>
          <p:nvPr/>
        </p:nvSpPr>
        <p:spPr>
          <a:xfrm>
            <a:off x="5460731" y="2116414"/>
            <a:ext cx="551494" cy="343164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/>
              <a:t>java</a:t>
            </a:r>
            <a:endParaRPr lang="ko-KR" altLang="en-US" sz="14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699267-F637-C10C-1CBB-79C3E2C5B31E}"/>
              </a:ext>
            </a:extLst>
          </p:cNvPr>
          <p:cNvSpPr txBox="1"/>
          <p:nvPr/>
        </p:nvSpPr>
        <p:spPr>
          <a:xfrm>
            <a:off x="5016930" y="2500281"/>
            <a:ext cx="14740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/>
              <a:t>Execute</a:t>
            </a:r>
            <a:endParaRPr lang="ko-KR" altLang="en-US" sz="110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AF6D73-8B69-0EC9-D581-97B7929F6039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B49D95-52F6-F811-41D2-D23EB80306C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C35213-2CDC-0318-1BA7-010B0295816C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F1F7990-82A7-06E0-B783-639826B5314F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804F2DE-373B-063C-196C-479E74093295}"/>
              </a:ext>
            </a:extLst>
          </p:cNvPr>
          <p:cNvGrpSpPr/>
          <p:nvPr/>
        </p:nvGrpSpPr>
        <p:grpSpPr>
          <a:xfrm>
            <a:off x="536657" y="5506547"/>
            <a:ext cx="7676143" cy="1112711"/>
            <a:chOff x="4898273" y="1965199"/>
            <a:chExt cx="7676143" cy="111271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809C7FC-3327-15F6-27E5-9EEEF373817B}"/>
                </a:ext>
              </a:extLst>
            </p:cNvPr>
            <p:cNvSpPr txBox="1"/>
            <p:nvPr/>
          </p:nvSpPr>
          <p:spPr>
            <a:xfrm>
              <a:off x="4898273" y="1965199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/>
                <a:t>바이트코드</a:t>
              </a:r>
              <a:endParaRPr lang="en-US" altLang="ko-KR" b="1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A0CA62C-5D06-144C-A373-DF57872E6E42}"/>
                </a:ext>
              </a:extLst>
            </p:cNvPr>
            <p:cNvSpPr txBox="1"/>
            <p:nvPr/>
          </p:nvSpPr>
          <p:spPr>
            <a:xfrm>
              <a:off x="5021579" y="2431579"/>
              <a:ext cx="75528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java </a:t>
              </a:r>
              <a:r>
                <a:rPr lang="ko-KR" altLang="en-US"/>
                <a:t>파일을 바이트코드로 변경 한 후 변경된 파일을 </a:t>
              </a:r>
              <a:r>
                <a:rPr lang="en-US" altLang="ko-KR"/>
                <a:t>JVM</a:t>
              </a:r>
              <a:r>
                <a:rPr lang="ko-KR" altLang="en-US"/>
                <a:t>에서 실행합니다</a:t>
              </a:r>
              <a:r>
                <a:rPr lang="en-US" altLang="ko-KR"/>
                <a:t>.</a:t>
              </a:r>
            </a:p>
            <a:p>
              <a:r>
                <a:rPr lang="en-US" altLang="ko-KR"/>
                <a:t>java </a:t>
              </a:r>
              <a:r>
                <a:rPr lang="ko-KR" altLang="en-US"/>
                <a:t>파일을 바이트코드로 변경하는 과정을 컴파일 이라고 합니다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D659853-B15F-9F62-4AD6-0A507A6136E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194757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생성자 만들어 호출해보기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생성자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216</a:t>
            </a:fld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AF6D73-8B69-0EC9-D581-97B7929F6039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B49D95-52F6-F811-41D2-D23EB80306C0}"/>
                </a:ext>
              </a:extLst>
            </p:cNvPr>
            <p:cNvSpPr txBox="1"/>
            <p:nvPr/>
          </p:nvSpPr>
          <p:spPr>
            <a:xfrm>
              <a:off x="4898273" y="1965199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/>
                <a:t>...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C35213-2CDC-0318-1BA7-010B0295816C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F1F7990-82A7-06E0-B783-639826B5314F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FB4F0A2-314F-17AB-3D1B-19B4145928D1}"/>
              </a:ext>
            </a:extLst>
          </p:cNvPr>
          <p:cNvSpPr txBox="1"/>
          <p:nvPr/>
        </p:nvSpPr>
        <p:spPr>
          <a:xfrm>
            <a:off x="533400" y="1700243"/>
            <a:ext cx="708362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ConstructorTest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ConstructorTest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생성자 호출되었습니다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ConstructorTest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ConstructorTest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3A27C521-5023-4B92-EA9A-62877DC77AC3}"/>
              </a:ext>
            </a:extLst>
          </p:cNvPr>
          <p:cNvCxnSpPr>
            <a:cxnSpLocks/>
            <a:stCxn id="42" idx="3"/>
            <a:endCxn id="46" idx="0"/>
          </p:cNvCxnSpPr>
          <p:nvPr/>
        </p:nvCxnSpPr>
        <p:spPr>
          <a:xfrm flipH="1" flipV="1">
            <a:off x="2618838" y="2286948"/>
            <a:ext cx="4365434" cy="1531169"/>
          </a:xfrm>
          <a:prstGeom prst="bentConnector4">
            <a:avLst>
              <a:gd name="adj1" fmla="val -5237"/>
              <a:gd name="adj2" fmla="val 11493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81EAAFF-79FB-B458-4939-EAD0E11563EB}"/>
              </a:ext>
            </a:extLst>
          </p:cNvPr>
          <p:cNvSpPr/>
          <p:nvPr/>
        </p:nvSpPr>
        <p:spPr>
          <a:xfrm>
            <a:off x="4207390" y="3664228"/>
            <a:ext cx="2776882" cy="307777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78F1700-F045-0FA6-EBC6-2DDC69469ECD}"/>
              </a:ext>
            </a:extLst>
          </p:cNvPr>
          <p:cNvSpPr txBox="1"/>
          <p:nvPr/>
        </p:nvSpPr>
        <p:spPr>
          <a:xfrm>
            <a:off x="7227333" y="2784987"/>
            <a:ext cx="1342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생성자 메소드 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호출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CC04BB5-3ED5-8620-ADFD-E6D8897B68BC}"/>
              </a:ext>
            </a:extLst>
          </p:cNvPr>
          <p:cNvSpPr/>
          <p:nvPr/>
        </p:nvSpPr>
        <p:spPr>
          <a:xfrm>
            <a:off x="1109813" y="2286948"/>
            <a:ext cx="3018050" cy="3111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38217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생성자를 직접 정의해 사용하는 두 가지 이유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 b="1">
                <a:latin typeface="+mj-ea"/>
                <a:ea typeface="+mj-ea"/>
              </a:rPr>
              <a:t>1. </a:t>
            </a:r>
            <a:r>
              <a:rPr lang="ko-KR" altLang="en-US" b="1">
                <a:latin typeface="+mj-ea"/>
                <a:ea typeface="+mj-ea"/>
              </a:rPr>
              <a:t>멤버변수의 초기화 </a:t>
            </a: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초기 값 할당</a:t>
            </a:r>
            <a:r>
              <a:rPr lang="en-US" altLang="ko-KR" b="1">
                <a:latin typeface="+mj-ea"/>
                <a:ea typeface="+mj-ea"/>
              </a:rPr>
              <a:t>)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2. </a:t>
            </a:r>
            <a:r>
              <a:rPr lang="ko-KR" altLang="en-US">
                <a:latin typeface="+mj-ea"/>
                <a:ea typeface="+mj-ea"/>
              </a:rPr>
              <a:t>인스턴스 생성과 동시에 다른 메소드를 호출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생성자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217</a:t>
            </a:fld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AF6D73-8B69-0EC9-D581-97B7929F6039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B49D95-52F6-F811-41D2-D23EB80306C0}"/>
                </a:ext>
              </a:extLst>
            </p:cNvPr>
            <p:cNvSpPr txBox="1"/>
            <p:nvPr/>
          </p:nvSpPr>
          <p:spPr>
            <a:xfrm>
              <a:off x="4898273" y="1965199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/>
                <a:t>...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C35213-2CDC-0318-1BA7-010B0295816C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F1F7990-82A7-06E0-B783-639826B5314F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656374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생성자를 이용한 멤버변수 초기화 예제 </a:t>
            </a:r>
            <a:r>
              <a:rPr lang="en-US" altLang="ko-KR">
                <a:latin typeface="+mj-ea"/>
                <a:ea typeface="+mj-ea"/>
              </a:rPr>
              <a:t>_ 1 / 2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생성자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218</a:t>
            </a:fld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AF6D73-8B69-0EC9-D581-97B7929F6039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B49D95-52F6-F811-41D2-D23EB80306C0}"/>
                </a:ext>
              </a:extLst>
            </p:cNvPr>
            <p:cNvSpPr txBox="1"/>
            <p:nvPr/>
          </p:nvSpPr>
          <p:spPr>
            <a:xfrm>
              <a:off x="4898273" y="1965199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/>
                <a:t>...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C35213-2CDC-0318-1BA7-010B0295816C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F1F7990-82A7-06E0-B783-639826B5314F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55B742F-1342-31A8-898C-D6E84335C24E}"/>
              </a:ext>
            </a:extLst>
          </p:cNvPr>
          <p:cNvSpPr txBox="1"/>
          <p:nvPr/>
        </p:nvSpPr>
        <p:spPr>
          <a:xfrm>
            <a:off x="507273" y="1747087"/>
            <a:ext cx="8533578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초기 값 할당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초기 값 할당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orderCoffee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1FF7E5-9AE2-5471-769B-A3540F5BC4D2}"/>
              </a:ext>
            </a:extLst>
          </p:cNvPr>
          <p:cNvSpPr txBox="1"/>
          <p:nvPr/>
        </p:nvSpPr>
        <p:spPr>
          <a:xfrm>
            <a:off x="3189249" y="2387984"/>
            <a:ext cx="2970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멤버변수에 값을 할당하면 안됨</a:t>
            </a:r>
            <a:r>
              <a:rPr lang="en-US" altLang="ko-KR" sz="1100"/>
              <a:t>! only </a:t>
            </a:r>
            <a:r>
              <a:rPr lang="ko-KR" altLang="en-US" sz="1100"/>
              <a:t>선언만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5AFCD7-3B11-B330-6ADB-F460741739DC}"/>
              </a:ext>
            </a:extLst>
          </p:cNvPr>
          <p:cNvSpPr txBox="1"/>
          <p:nvPr/>
        </p:nvSpPr>
        <p:spPr>
          <a:xfrm>
            <a:off x="5956300" y="1333500"/>
            <a:ext cx="29702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지금까지 배운 메소드</a:t>
            </a:r>
            <a:endParaRPr lang="en-US" altLang="ko-KR" sz="1100"/>
          </a:p>
          <a:p>
            <a:pPr marL="171450" indent="-171450">
              <a:buFontTx/>
              <a:buChar char="-"/>
            </a:pPr>
            <a:r>
              <a:rPr lang="ko-KR" altLang="en-US" sz="1100"/>
              <a:t>파라미터가 있는</a:t>
            </a:r>
            <a:endParaRPr lang="en-US" altLang="ko-KR" sz="1100"/>
          </a:p>
          <a:p>
            <a:pPr marL="171450" indent="-171450">
              <a:buFontTx/>
              <a:buChar char="-"/>
            </a:pPr>
            <a:r>
              <a:rPr lang="ko-KR" altLang="en-US" sz="1100"/>
              <a:t>파라미터가 없는</a:t>
            </a:r>
            <a:endParaRPr lang="en-US" altLang="ko-KR" sz="1100"/>
          </a:p>
          <a:p>
            <a:pPr marL="171450" indent="-171450">
              <a:buFontTx/>
              <a:buChar char="-"/>
            </a:pPr>
            <a:r>
              <a:rPr lang="ko-KR" altLang="en-US" sz="1100"/>
              <a:t>값을 </a:t>
            </a:r>
            <a:r>
              <a:rPr lang="ko-KR" altLang="en-US" sz="1100" err="1"/>
              <a:t>반환시키는</a:t>
            </a:r>
            <a:endParaRPr lang="ko-KR" altLang="en-US" sz="110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378DBEC-7B76-47F5-3926-17AD7BABCBE6}"/>
              </a:ext>
            </a:extLst>
          </p:cNvPr>
          <p:cNvCxnSpPr/>
          <p:nvPr/>
        </p:nvCxnSpPr>
        <p:spPr>
          <a:xfrm flipH="1">
            <a:off x="2959100" y="2516528"/>
            <a:ext cx="190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31359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생성자를 이용한 멤버변수 초기화 예제 </a:t>
            </a:r>
            <a:r>
              <a:rPr lang="en-US" altLang="ko-KR">
                <a:latin typeface="+mj-ea"/>
                <a:ea typeface="+mj-ea"/>
              </a:rPr>
              <a:t>_ 2 / 2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생성자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219</a:t>
            </a:fld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AF6D73-8B69-0EC9-D581-97B7929F6039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B49D95-52F6-F811-41D2-D23EB80306C0}"/>
                </a:ext>
              </a:extLst>
            </p:cNvPr>
            <p:cNvSpPr txBox="1"/>
            <p:nvPr/>
          </p:nvSpPr>
          <p:spPr>
            <a:xfrm>
              <a:off x="4898273" y="1965199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/>
                <a:t>...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C35213-2CDC-0318-1BA7-010B0295816C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F1F7990-82A7-06E0-B783-639826B5314F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55B742F-1342-31A8-898C-D6E84335C24E}"/>
              </a:ext>
            </a:extLst>
          </p:cNvPr>
          <p:cNvSpPr txBox="1"/>
          <p:nvPr/>
        </p:nvSpPr>
        <p:spPr>
          <a:xfrm>
            <a:off x="507273" y="1747087"/>
            <a:ext cx="853357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생성자 호출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아이스아메리카노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잔 주문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orderCoffee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21641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10BC43-F3D4-0D94-EA21-10CEB6CF1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04" y="2049655"/>
            <a:ext cx="8762163" cy="314836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자바 설치 버전 확인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Windows Key </a:t>
            </a:r>
            <a:r>
              <a:rPr lang="ko-KR" altLang="en-US" err="1">
                <a:latin typeface="+mj-ea"/>
                <a:ea typeface="+mj-ea"/>
              </a:rPr>
              <a:t>누른채로</a:t>
            </a:r>
            <a:r>
              <a:rPr lang="en-US" altLang="ko-KR">
                <a:latin typeface="+mj-ea"/>
                <a:ea typeface="+mj-ea"/>
              </a:rPr>
              <a:t> R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E207F0-7EFC-C305-8306-65814FD1E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10BE14-D4CC-79B0-CFBD-FED49B94325C}"/>
              </a:ext>
            </a:extLst>
          </p:cNvPr>
          <p:cNvSpPr/>
          <p:nvPr/>
        </p:nvSpPr>
        <p:spPr>
          <a:xfrm>
            <a:off x="2363141" y="3254928"/>
            <a:ext cx="430393" cy="4155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5B78DF-53F7-42D0-ADAE-FB54A26E7A20}"/>
              </a:ext>
            </a:extLst>
          </p:cNvPr>
          <p:cNvSpPr/>
          <p:nvPr/>
        </p:nvSpPr>
        <p:spPr>
          <a:xfrm>
            <a:off x="871299" y="4661813"/>
            <a:ext cx="529662" cy="4155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985693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파라미터가 있는 생성자 만들고 호출해보기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커피 가격을 커피숍 인스턴스마다 다르게 할당하고 싶다면</a:t>
            </a:r>
            <a:r>
              <a:rPr lang="en-US" altLang="ko-KR">
                <a:latin typeface="+mj-ea"/>
                <a:ea typeface="+mj-ea"/>
              </a:rPr>
              <a:t>?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생성자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220</a:t>
            </a:fld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AF6D73-8B69-0EC9-D581-97B7929F6039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B49D95-52F6-F811-41D2-D23EB80306C0}"/>
                </a:ext>
              </a:extLst>
            </p:cNvPr>
            <p:cNvSpPr txBox="1"/>
            <p:nvPr/>
          </p:nvSpPr>
          <p:spPr>
            <a:xfrm>
              <a:off x="4898273" y="1965199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/>
                <a:t>...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C35213-2CDC-0318-1BA7-010B0295816C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F1F7990-82A7-06E0-B783-639826B5314F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6C7A5FC-4195-9554-A566-54BE5F7CA5AE}"/>
              </a:ext>
            </a:extLst>
          </p:cNvPr>
          <p:cNvSpPr txBox="1"/>
          <p:nvPr/>
        </p:nvSpPr>
        <p:spPr>
          <a:xfrm>
            <a:off x="524690" y="2028801"/>
            <a:ext cx="8619309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ko-KR" alt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// </a:t>
            </a:r>
            <a:r>
              <a:rPr lang="ko-KR" altLang="en-US">
                <a:solidFill>
                  <a:srgbClr val="008000"/>
                </a:solidFill>
                <a:latin typeface="Consolas" panose="020B0609020204030204" pitchFamily="49" charset="0"/>
              </a:rPr>
              <a:t>생성자에 파라미터를 추가합니다</a:t>
            </a:r>
            <a:r>
              <a:rPr lang="en-US" altLang="ko-KR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iceAmericano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hotAmericano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iceAmericano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초기값 할당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hotAmericano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초기값 할당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ko-KR" alt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생성자 호출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에러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!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ko-KR" alt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2D2414-549C-68CC-E380-8A0D889D120B}"/>
              </a:ext>
            </a:extLst>
          </p:cNvPr>
          <p:cNvSpPr txBox="1"/>
          <p:nvPr/>
        </p:nvSpPr>
        <p:spPr>
          <a:xfrm>
            <a:off x="5364950" y="6162605"/>
            <a:ext cx="35275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위에 파라미터가 있으면 밑에도 있어야 함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36AF50E-C0D5-5AEB-9799-D91B09BBBD42}"/>
              </a:ext>
            </a:extLst>
          </p:cNvPr>
          <p:cNvCxnSpPr>
            <a:cxnSpLocks/>
          </p:cNvCxnSpPr>
          <p:nvPr/>
        </p:nvCxnSpPr>
        <p:spPr>
          <a:xfrm flipV="1">
            <a:off x="6513150" y="5930900"/>
            <a:ext cx="0" cy="261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120692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기본 생성자가 없으면 자동으로 생성되는 것 아닌가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생성자가 하나라도 존재한다면 기본생성자를 만들어주지 않음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 err="1">
                <a:latin typeface="+mj-ea"/>
                <a:ea typeface="+mj-ea"/>
              </a:rPr>
              <a:t>CoffeeShop</a:t>
            </a:r>
            <a:r>
              <a:rPr lang="ko-KR" altLang="en-US">
                <a:latin typeface="+mj-ea"/>
                <a:ea typeface="+mj-ea"/>
              </a:rPr>
              <a:t>에는 생성자가 이미 있기 때문에 기본 생성자는 호출할 수 없음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즉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생성자를 호출하는 코드에 파라미터를 추가해주어야 함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생성자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221</a:t>
            </a:fld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AF6D73-8B69-0EC9-D581-97B7929F6039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B49D95-52F6-F811-41D2-D23EB80306C0}"/>
                </a:ext>
              </a:extLst>
            </p:cNvPr>
            <p:cNvSpPr txBox="1"/>
            <p:nvPr/>
          </p:nvSpPr>
          <p:spPr>
            <a:xfrm>
              <a:off x="4898273" y="1965199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/>
                <a:t>...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C35213-2CDC-0318-1BA7-010B0295816C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F1F7990-82A7-06E0-B783-639826B5314F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CEB65E1-7E42-5845-1B6B-1B692C85B3B2}"/>
              </a:ext>
            </a:extLst>
          </p:cNvPr>
          <p:cNvSpPr txBox="1"/>
          <p:nvPr/>
        </p:nvSpPr>
        <p:spPr>
          <a:xfrm>
            <a:off x="446313" y="2629546"/>
            <a:ext cx="748719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생성자 호출 </a:t>
            </a:r>
            <a:r>
              <a:rPr lang="en-US" altLang="ko-KR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ko-KR" altLang="en-US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파라미터 추가</a:t>
            </a:r>
            <a:r>
              <a:rPr lang="en-US" altLang="ko-KR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endParaRPr lang="ko-KR" altLang="en-US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4000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3000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아이스아메리카노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잔 주문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orderCoffee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9476575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생성자에 파라미터를 전달한 후 실행을 해보면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r>
              <a:rPr lang="ko-KR" altLang="en-US">
                <a:latin typeface="+mj-ea"/>
                <a:ea typeface="+mj-ea"/>
              </a:rPr>
              <a:t>예상 결과는 </a:t>
            </a:r>
            <a:r>
              <a:rPr lang="en-US" altLang="ko-KR">
                <a:latin typeface="+mj-ea"/>
                <a:ea typeface="+mj-ea"/>
              </a:rPr>
              <a:t>20000</a:t>
            </a:r>
            <a:r>
              <a:rPr lang="ko-KR" altLang="en-US">
                <a:latin typeface="+mj-ea"/>
                <a:ea typeface="+mj-ea"/>
              </a:rPr>
              <a:t>이지만 실제 결과는 </a:t>
            </a:r>
            <a:r>
              <a:rPr lang="en-US" altLang="ko-KR">
                <a:latin typeface="+mj-ea"/>
                <a:ea typeface="+mj-ea"/>
              </a:rPr>
              <a:t>0</a:t>
            </a:r>
            <a:r>
              <a:rPr lang="ko-KR" altLang="en-US">
                <a:latin typeface="+mj-ea"/>
                <a:ea typeface="+mj-ea"/>
              </a:rPr>
              <a:t>이 나옴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그 이유는</a:t>
            </a:r>
            <a:r>
              <a:rPr lang="en-US" altLang="ko-KR">
                <a:latin typeface="+mj-ea"/>
                <a:ea typeface="+mj-ea"/>
              </a:rPr>
              <a:t>?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생성자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222</a:t>
            </a:fld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AF6D73-8B69-0EC9-D581-97B7929F6039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B49D95-52F6-F811-41D2-D23EB80306C0}"/>
                </a:ext>
              </a:extLst>
            </p:cNvPr>
            <p:cNvSpPr txBox="1"/>
            <p:nvPr/>
          </p:nvSpPr>
          <p:spPr>
            <a:xfrm>
              <a:off x="4898273" y="1965199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/>
                <a:t>...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C35213-2CDC-0318-1BA7-010B0295816C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F1F7990-82A7-06E0-B783-639826B5314F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1AC821E-5334-64DC-32A5-F55BFC039877}"/>
              </a:ext>
            </a:extLst>
          </p:cNvPr>
          <p:cNvSpPr txBox="1"/>
          <p:nvPr/>
        </p:nvSpPr>
        <p:spPr>
          <a:xfrm>
            <a:off x="219890" y="2594538"/>
            <a:ext cx="786166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초기값 할당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초기값 할당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... 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342FAA-A13C-234F-7AC5-B12B57796511}"/>
              </a:ext>
            </a:extLst>
          </p:cNvPr>
          <p:cNvSpPr/>
          <p:nvPr/>
        </p:nvSpPr>
        <p:spPr>
          <a:xfrm>
            <a:off x="3075275" y="3992891"/>
            <a:ext cx="4257341" cy="307777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252601-35C2-D7EF-46D8-77A59A2DFE60}"/>
              </a:ext>
            </a:extLst>
          </p:cNvPr>
          <p:cNvSpPr/>
          <p:nvPr/>
        </p:nvSpPr>
        <p:spPr>
          <a:xfrm>
            <a:off x="719606" y="3161261"/>
            <a:ext cx="2232599" cy="618258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3FA6AB3F-177A-C4EA-E79E-E6D4AEEBD85E}"/>
              </a:ext>
            </a:extLst>
          </p:cNvPr>
          <p:cNvCxnSpPr>
            <a:stCxn id="7" idx="0"/>
            <a:endCxn id="8" idx="3"/>
          </p:cNvCxnSpPr>
          <p:nvPr/>
        </p:nvCxnSpPr>
        <p:spPr>
          <a:xfrm rot="16200000" flipV="1">
            <a:off x="3816826" y="2605770"/>
            <a:ext cx="522501" cy="2251741"/>
          </a:xfrm>
          <a:prstGeom prst="bentConnector2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1B5890B-8859-B0E3-6B4F-9FE42FD74DD4}"/>
              </a:ext>
            </a:extLst>
          </p:cNvPr>
          <p:cNvSpPr txBox="1"/>
          <p:nvPr/>
        </p:nvSpPr>
        <p:spPr>
          <a:xfrm>
            <a:off x="4372821" y="322586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할당필요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F0333AD-72DB-279A-F9E8-9B58DE76C94D}"/>
              </a:ext>
            </a:extLst>
          </p:cNvPr>
          <p:cNvSpPr/>
          <p:nvPr/>
        </p:nvSpPr>
        <p:spPr>
          <a:xfrm>
            <a:off x="1262742" y="4309377"/>
            <a:ext cx="5399315" cy="496375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5B95B7-3D6B-3B01-EF05-9B0A2FD172ED}"/>
              </a:ext>
            </a:extLst>
          </p:cNvPr>
          <p:cNvSpPr txBox="1"/>
          <p:nvPr/>
        </p:nvSpPr>
        <p:spPr>
          <a:xfrm>
            <a:off x="3006236" y="4825533"/>
            <a:ext cx="3681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파라미터 </a:t>
            </a:r>
            <a:r>
              <a:rPr lang="en-US" altLang="ko-KR" sz="1400" err="1">
                <a:solidFill>
                  <a:schemeClr val="tx1">
                    <a:lumMod val="85000"/>
                    <a:lumOff val="15000"/>
                  </a:schemeClr>
                </a:solidFill>
              </a:rPr>
              <a:t>iceAmericano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altLang="ko-KR" sz="1400" err="1">
                <a:solidFill>
                  <a:schemeClr val="tx1">
                    <a:lumMod val="85000"/>
                    <a:lumOff val="15000"/>
                  </a:schemeClr>
                </a:solidFill>
              </a:rPr>
              <a:t>hotAmericano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의 범위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6DBE10-4B29-7DA3-6A43-9F5DF7F19D3D}"/>
              </a:ext>
            </a:extLst>
          </p:cNvPr>
          <p:cNvSpPr txBox="1"/>
          <p:nvPr/>
        </p:nvSpPr>
        <p:spPr>
          <a:xfrm>
            <a:off x="7282636" y="4374165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파라미터가 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파라미터에게 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할당하고 있음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712CD54-BBD2-36E8-34A4-4EE985B5B704}"/>
              </a:ext>
            </a:extLst>
          </p:cNvPr>
          <p:cNvCxnSpPr>
            <a:stCxn id="15" idx="1"/>
            <a:endCxn id="13" idx="3"/>
          </p:cNvCxnSpPr>
          <p:nvPr/>
        </p:nvCxnSpPr>
        <p:spPr>
          <a:xfrm flipH="1" flipV="1">
            <a:off x="6662057" y="4557565"/>
            <a:ext cx="620579" cy="1859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0459E20D-D350-86AA-5CEC-FD9FC9CBA2E8}"/>
              </a:ext>
            </a:extLst>
          </p:cNvPr>
          <p:cNvCxnSpPr>
            <a:endCxn id="15" idx="0"/>
          </p:cNvCxnSpPr>
          <p:nvPr/>
        </p:nvCxnSpPr>
        <p:spPr>
          <a:xfrm>
            <a:off x="1727200" y="2213467"/>
            <a:ext cx="6228858" cy="21606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80638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파라미터로 전달된 값들은 멤버변수에게 할당되어야 함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이제는 </a:t>
            </a:r>
            <a:r>
              <a:rPr lang="en-US" altLang="ko-KR">
                <a:latin typeface="+mj-ea"/>
                <a:ea typeface="+mj-ea"/>
              </a:rPr>
              <a:t>20000</a:t>
            </a:r>
            <a:r>
              <a:rPr lang="ko-KR" altLang="en-US">
                <a:latin typeface="+mj-ea"/>
                <a:ea typeface="+mj-ea"/>
              </a:rPr>
              <a:t>이 출력됨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생성자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223</a:t>
            </a:fld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AF6D73-8B69-0EC9-D581-97B7929F6039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B49D95-52F6-F811-41D2-D23EB80306C0}"/>
                </a:ext>
              </a:extLst>
            </p:cNvPr>
            <p:cNvSpPr txBox="1"/>
            <p:nvPr/>
          </p:nvSpPr>
          <p:spPr>
            <a:xfrm>
              <a:off x="4898273" y="1965199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/>
                <a:t>...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C35213-2CDC-0318-1BA7-010B0295816C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F1F7990-82A7-06E0-B783-639826B5314F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1AC821E-5334-64DC-32A5-F55BFC039877}"/>
              </a:ext>
            </a:extLst>
          </p:cNvPr>
          <p:cNvSpPr txBox="1"/>
          <p:nvPr/>
        </p:nvSpPr>
        <p:spPr>
          <a:xfrm>
            <a:off x="562730" y="1630441"/>
            <a:ext cx="842582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멤버변수에 초기값 할당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멤버변수에 초기값 할당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...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생략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D98543B-11E3-0550-D3BD-294AB1061F13}"/>
              </a:ext>
            </a:extLst>
          </p:cNvPr>
          <p:cNvGrpSpPr/>
          <p:nvPr/>
        </p:nvGrpSpPr>
        <p:grpSpPr>
          <a:xfrm>
            <a:off x="576857" y="5386615"/>
            <a:ext cx="6848224" cy="1112711"/>
            <a:chOff x="4898273" y="1965199"/>
            <a:chExt cx="6848224" cy="111271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63C9D7-F48D-D578-A65B-283D45C7E591}"/>
                </a:ext>
              </a:extLst>
            </p:cNvPr>
            <p:cNvSpPr txBox="1"/>
            <p:nvPr/>
          </p:nvSpPr>
          <p:spPr>
            <a:xfrm>
              <a:off x="4898273" y="1965199"/>
              <a:ext cx="6559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this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521006-F050-C3D4-88E0-97164DE9A44B}"/>
                </a:ext>
              </a:extLst>
            </p:cNvPr>
            <p:cNvSpPr txBox="1"/>
            <p:nvPr/>
          </p:nvSpPr>
          <p:spPr>
            <a:xfrm>
              <a:off x="5021579" y="2431579"/>
              <a:ext cx="67249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this</a:t>
              </a:r>
              <a:r>
                <a:rPr lang="ko-KR" altLang="en-US"/>
                <a:t>란</a:t>
              </a:r>
              <a:r>
                <a:rPr lang="en-US" altLang="ko-KR"/>
                <a:t>, </a:t>
              </a:r>
              <a:r>
                <a:rPr lang="ko-KR" altLang="en-US"/>
                <a:t>현재 호출되고 있는 인스턴스를 가리킴</a:t>
              </a:r>
              <a:r>
                <a:rPr lang="en-US" altLang="ko-KR"/>
                <a:t>.</a:t>
              </a:r>
            </a:p>
            <a:p>
              <a:r>
                <a:rPr lang="ko-KR" altLang="en-US"/>
                <a:t>특히 생성자 내부에서의 </a:t>
              </a:r>
              <a:r>
                <a:rPr lang="en-US" altLang="ko-KR"/>
                <a:t>this</a:t>
              </a:r>
              <a:r>
                <a:rPr lang="ko-KR" altLang="en-US"/>
                <a:t>는 생성자가 만든 인스턴스를 가리킴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9C16BF5-3D75-DABB-7713-848140E92F4D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6195496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this – </a:t>
            </a:r>
            <a:r>
              <a:rPr lang="ko-KR" altLang="en-US">
                <a:latin typeface="+mj-ea"/>
                <a:ea typeface="+mj-ea"/>
              </a:rPr>
              <a:t>메소드를 호출한 인스턴스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생성자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224</a:t>
            </a:fld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AF6D73-8B69-0EC9-D581-97B7929F6039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B49D95-52F6-F811-41D2-D23EB80306C0}"/>
                </a:ext>
              </a:extLst>
            </p:cNvPr>
            <p:cNvSpPr txBox="1"/>
            <p:nvPr/>
          </p:nvSpPr>
          <p:spPr>
            <a:xfrm>
              <a:off x="4898273" y="1965199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/>
                <a:t>...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C35213-2CDC-0318-1BA7-010B0295816C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F1F7990-82A7-06E0-B783-639826B5314F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374D3798-7AF3-B258-D228-8927BC3A8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50" y="1627726"/>
            <a:ext cx="3006204" cy="9249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A8A2CE-4784-0433-4E44-4B70ADC84D52}"/>
              </a:ext>
            </a:extLst>
          </p:cNvPr>
          <p:cNvSpPr txBox="1"/>
          <p:nvPr/>
        </p:nvSpPr>
        <p:spPr>
          <a:xfrm>
            <a:off x="477223" y="2737732"/>
            <a:ext cx="837778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초기값 할당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초기값 할당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CDFD62-34A3-0F16-D494-B787B1269B82}"/>
              </a:ext>
            </a:extLst>
          </p:cNvPr>
          <p:cNvSpPr txBox="1"/>
          <p:nvPr/>
        </p:nvSpPr>
        <p:spPr>
          <a:xfrm>
            <a:off x="503350" y="4612847"/>
            <a:ext cx="77262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orderCoffee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A4CA4C-C148-E450-9552-92289630D34D}"/>
              </a:ext>
            </a:extLst>
          </p:cNvPr>
          <p:cNvSpPr txBox="1"/>
          <p:nvPr/>
        </p:nvSpPr>
        <p:spPr>
          <a:xfrm>
            <a:off x="503350" y="6137761"/>
            <a:ext cx="5567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orderCoffee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519DDF-0EA5-95A0-2BCE-DA53AFE4ABAC}"/>
              </a:ext>
            </a:extLst>
          </p:cNvPr>
          <p:cNvSpPr/>
          <p:nvPr/>
        </p:nvSpPr>
        <p:spPr>
          <a:xfrm>
            <a:off x="1792226" y="5598908"/>
            <a:ext cx="515545" cy="300420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FDC6C95-CC0B-B977-8DF6-09DD608B5434}"/>
              </a:ext>
            </a:extLst>
          </p:cNvPr>
          <p:cNvSpPr/>
          <p:nvPr/>
        </p:nvSpPr>
        <p:spPr>
          <a:xfrm>
            <a:off x="2235492" y="5120759"/>
            <a:ext cx="515545" cy="300420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8D85B98-D0A7-41B5-5DF4-53AFA269B465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049999" y="5899328"/>
            <a:ext cx="176784" cy="289927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7C725AB-F7EB-C8FB-1C64-40AC80D9A68B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2226783" y="5421179"/>
            <a:ext cx="266482" cy="768076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81FAB5E-F3A5-4DFA-41A9-BE9A72FD68BC}"/>
              </a:ext>
            </a:extLst>
          </p:cNvPr>
          <p:cNvSpPr txBox="1"/>
          <p:nvPr/>
        </p:nvSpPr>
        <p:spPr>
          <a:xfrm>
            <a:off x="477222" y="3783276"/>
            <a:ext cx="6811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AB464C5-28A5-B349-585E-E7E133DCDA6D}"/>
              </a:ext>
            </a:extLst>
          </p:cNvPr>
          <p:cNvSpPr/>
          <p:nvPr/>
        </p:nvSpPr>
        <p:spPr>
          <a:xfrm>
            <a:off x="980587" y="3000028"/>
            <a:ext cx="473744" cy="300420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4C2298E-C7BB-D06E-79F1-FD4CF9C1C0DA}"/>
              </a:ext>
            </a:extLst>
          </p:cNvPr>
          <p:cNvSpPr/>
          <p:nvPr/>
        </p:nvSpPr>
        <p:spPr>
          <a:xfrm>
            <a:off x="980587" y="3251893"/>
            <a:ext cx="473744" cy="300420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BB0AA77-8228-7E49-0F82-6EB2AB888BE7}"/>
              </a:ext>
            </a:extLst>
          </p:cNvPr>
          <p:cNvCxnSpPr>
            <a:cxnSpLocks/>
            <a:endCxn id="30" idx="3"/>
          </p:cNvCxnSpPr>
          <p:nvPr/>
        </p:nvCxnSpPr>
        <p:spPr>
          <a:xfrm flipH="1" flipV="1">
            <a:off x="1454331" y="3150238"/>
            <a:ext cx="621794" cy="68518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1784816-915E-B2E7-D305-F979C1396D70}"/>
              </a:ext>
            </a:extLst>
          </p:cNvPr>
          <p:cNvCxnSpPr>
            <a:cxnSpLocks/>
            <a:endCxn id="31" idx="3"/>
          </p:cNvCxnSpPr>
          <p:nvPr/>
        </p:nvCxnSpPr>
        <p:spPr>
          <a:xfrm flipH="1" flipV="1">
            <a:off x="1454331" y="3402103"/>
            <a:ext cx="621794" cy="433324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75463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9. </a:t>
            </a:r>
            <a:r>
              <a:rPr lang="ko-KR" altLang="en-US" sz="4000" b="1">
                <a:latin typeface="+mj-ea"/>
              </a:rPr>
              <a:t>데이터 클래스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39562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기능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인스턴스 메소드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이 없는 클래스도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책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커피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음식 등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속성은 있지만 기능이 없는 것 또한 클래스의 한 종류입니다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이런 클래스들은 데이터클래스</a:t>
            </a:r>
            <a:r>
              <a:rPr lang="en-US" altLang="ko-KR">
                <a:latin typeface="+mj-ea"/>
                <a:ea typeface="+mj-ea"/>
              </a:rPr>
              <a:t>(Data Class) </a:t>
            </a:r>
            <a:r>
              <a:rPr lang="ko-KR" altLang="en-US">
                <a:latin typeface="+mj-ea"/>
                <a:ea typeface="+mj-ea"/>
              </a:rPr>
              <a:t>라고 부릅니다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일반적으로 </a:t>
            </a:r>
            <a:r>
              <a:rPr lang="en-US" altLang="ko-KR">
                <a:latin typeface="+mj-ea"/>
                <a:ea typeface="+mj-ea"/>
              </a:rPr>
              <a:t>VO(Value Object) </a:t>
            </a:r>
            <a:r>
              <a:rPr lang="ko-KR" altLang="en-US">
                <a:latin typeface="+mj-ea"/>
                <a:ea typeface="+mj-ea"/>
              </a:rPr>
              <a:t>클래스로 부릅니다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Java14 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Data Class</a:t>
            </a:r>
            <a:r>
              <a:rPr lang="ko-KR" altLang="en-US">
                <a:latin typeface="+mj-ea"/>
                <a:ea typeface="+mj-ea"/>
              </a:rPr>
              <a:t>를 쉽게 정의할 수 있게 되었습니다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데이터 클래스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226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0AA102C-EC5B-36A0-9B49-D63D9B1E6A6E}"/>
              </a:ext>
            </a:extLst>
          </p:cNvPr>
          <p:cNvCxnSpPr/>
          <p:nvPr/>
        </p:nvCxnSpPr>
        <p:spPr>
          <a:xfrm>
            <a:off x="1498600" y="2781300"/>
            <a:ext cx="4216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69822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 14 </a:t>
            </a:r>
            <a:r>
              <a:rPr lang="ko-KR" altLang="en-US">
                <a:latin typeface="+mj-ea"/>
                <a:ea typeface="+mj-ea"/>
              </a:rPr>
              <a:t>버전 미만의 데이터 클래스</a:t>
            </a:r>
            <a:endParaRPr lang="en-US" altLang="ko-KR" sz="18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데이터 클래스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1595A0-3342-3466-DCB0-0F847D19BD5D}"/>
              </a:ext>
            </a:extLst>
          </p:cNvPr>
          <p:cNvSpPr txBox="1"/>
          <p:nvPr/>
        </p:nvSpPr>
        <p:spPr>
          <a:xfrm>
            <a:off x="497906" y="1591169"/>
            <a:ext cx="605998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371826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 14 </a:t>
            </a:r>
            <a:r>
              <a:rPr lang="ko-KR" altLang="en-US">
                <a:latin typeface="+mj-ea"/>
                <a:ea typeface="+mj-ea"/>
              </a:rPr>
              <a:t>버전 이후의 데이터 클래스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 sz="1800">
              <a:latin typeface="+mj-ea"/>
              <a:ea typeface="+mj-ea"/>
            </a:endParaRPr>
          </a:p>
          <a:p>
            <a:endParaRPr lang="en-US" altLang="ko-KR" sz="1800">
              <a:latin typeface="+mj-ea"/>
              <a:ea typeface="+mj-ea"/>
            </a:endParaRPr>
          </a:p>
          <a:p>
            <a:endParaRPr lang="en-US" altLang="ko-KR" sz="1800">
              <a:latin typeface="+mj-ea"/>
              <a:ea typeface="+mj-ea"/>
            </a:endParaRPr>
          </a:p>
          <a:p>
            <a:r>
              <a:rPr lang="en-US" altLang="ko-KR" sz="1800">
                <a:latin typeface="+mj-ea"/>
                <a:ea typeface="+mj-ea"/>
              </a:rPr>
              <a:t>record Coffee </a:t>
            </a:r>
            <a:r>
              <a:rPr lang="ko-KR" altLang="en-US" sz="1800">
                <a:latin typeface="+mj-ea"/>
                <a:ea typeface="+mj-ea"/>
              </a:rPr>
              <a:t>의 구조 </a:t>
            </a:r>
            <a:r>
              <a:rPr lang="en-US" altLang="ko-KR" sz="1800">
                <a:latin typeface="+mj-ea"/>
                <a:ea typeface="+mj-ea"/>
              </a:rPr>
              <a:t>(</a:t>
            </a:r>
            <a:r>
              <a:rPr lang="ko-KR" altLang="en-US" sz="1800">
                <a:latin typeface="+mj-ea"/>
                <a:ea typeface="+mj-ea"/>
              </a:rPr>
              <a:t>멤버변수</a:t>
            </a:r>
            <a:r>
              <a:rPr lang="en-US" altLang="ko-KR" sz="1800">
                <a:latin typeface="+mj-ea"/>
                <a:ea typeface="+mj-ea"/>
              </a:rPr>
              <a:t>, </a:t>
            </a:r>
            <a:r>
              <a:rPr lang="ko-KR" altLang="en-US" sz="1800">
                <a:latin typeface="+mj-ea"/>
                <a:ea typeface="+mj-ea"/>
              </a:rPr>
              <a:t>생성자</a:t>
            </a:r>
            <a:r>
              <a:rPr lang="en-US" altLang="ko-KR" sz="1800">
                <a:latin typeface="+mj-ea"/>
                <a:ea typeface="+mj-ea"/>
              </a:rPr>
              <a:t>, </a:t>
            </a:r>
            <a:r>
              <a:rPr lang="ko-KR" altLang="en-US" sz="1800">
                <a:latin typeface="+mj-ea"/>
                <a:ea typeface="+mj-ea"/>
              </a:rPr>
              <a:t>메소드 자동생성</a:t>
            </a:r>
            <a:r>
              <a:rPr lang="en-US" altLang="ko-KR" sz="1800">
                <a:latin typeface="+mj-ea"/>
                <a:ea typeface="+mj-ea"/>
              </a:rPr>
              <a:t>)</a:t>
            </a:r>
          </a:p>
          <a:p>
            <a:endParaRPr lang="en-US" altLang="ko-KR" sz="18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데이터 클래스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1595A0-3342-3466-DCB0-0F847D19BD5D}"/>
              </a:ext>
            </a:extLst>
          </p:cNvPr>
          <p:cNvSpPr txBox="1"/>
          <p:nvPr/>
        </p:nvSpPr>
        <p:spPr>
          <a:xfrm>
            <a:off x="497906" y="1617296"/>
            <a:ext cx="60599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record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51D4A1C-1A8E-A252-B6F1-A43E60AEE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06" y="3265634"/>
            <a:ext cx="2924583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43993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sz="1800" err="1">
                <a:latin typeface="+mj-ea"/>
                <a:ea typeface="+mj-ea"/>
              </a:rPr>
              <a:t>DataClass</a:t>
            </a:r>
            <a:r>
              <a:rPr lang="ko-KR" altLang="en-US" sz="1800">
                <a:latin typeface="+mj-ea"/>
                <a:ea typeface="+mj-ea"/>
              </a:rPr>
              <a:t>와 </a:t>
            </a:r>
            <a:r>
              <a:rPr lang="en-US" altLang="ko-KR" sz="1800">
                <a:latin typeface="+mj-ea"/>
                <a:ea typeface="+mj-ea"/>
              </a:rPr>
              <a:t>record</a:t>
            </a:r>
            <a:r>
              <a:rPr lang="ko-KR" altLang="en-US" sz="1800">
                <a:latin typeface="+mj-ea"/>
                <a:ea typeface="+mj-ea"/>
              </a:rPr>
              <a:t>의 차이</a:t>
            </a:r>
            <a:endParaRPr lang="en-US" altLang="ko-KR" sz="18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데이터 클래스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229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4956BF-4FA7-CEC9-D177-A5448C228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06" y="1614367"/>
            <a:ext cx="4255096" cy="203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66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자바 설치 버전 확인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열기</a:t>
            </a:r>
            <a:r>
              <a:rPr lang="en-US" altLang="ko-KR">
                <a:latin typeface="+mj-ea"/>
                <a:ea typeface="+mj-ea"/>
              </a:rPr>
              <a:t>(O):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 err="1">
                <a:latin typeface="+mj-ea"/>
                <a:ea typeface="+mj-ea"/>
              </a:rPr>
              <a:t>cmd</a:t>
            </a:r>
            <a:r>
              <a:rPr lang="ko-KR" altLang="en-US">
                <a:latin typeface="+mj-ea"/>
                <a:ea typeface="+mj-ea"/>
              </a:rPr>
              <a:t> 입력하고 </a:t>
            </a:r>
            <a:r>
              <a:rPr lang="ko-KR" altLang="en-US" err="1">
                <a:latin typeface="+mj-ea"/>
                <a:ea typeface="+mj-ea"/>
              </a:rPr>
              <a:t>엔터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AECAE6E-44F1-2A6C-D086-279D508C9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200" y="2084123"/>
            <a:ext cx="3801005" cy="196242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DBB3DC-C3F2-674A-8058-1CBA8D13E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79542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데이터 클래스의 활용 </a:t>
            </a:r>
            <a:r>
              <a:rPr lang="en-US" altLang="ko-KR">
                <a:latin typeface="+mj-ea"/>
                <a:ea typeface="+mj-ea"/>
              </a:rPr>
              <a:t>_ 1 / 3</a:t>
            </a:r>
          </a:p>
          <a:p>
            <a:pPr lvl="1"/>
            <a:r>
              <a:rPr lang="en-US" altLang="ko-KR" err="1">
                <a:latin typeface="+mj-ea"/>
                <a:ea typeface="+mj-ea"/>
              </a:rPr>
              <a:t>CoffeeShop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클래스의 멤버변수를 </a:t>
            </a:r>
            <a:r>
              <a:rPr lang="en-US" altLang="ko-KR">
                <a:latin typeface="+mj-ea"/>
                <a:ea typeface="+mj-ea"/>
              </a:rPr>
              <a:t>Coffee</a:t>
            </a:r>
            <a:r>
              <a:rPr lang="ko-KR" altLang="en-US">
                <a:latin typeface="+mj-ea"/>
                <a:ea typeface="+mj-ea"/>
              </a:rPr>
              <a:t>로 변경해봅니다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데이터 클래스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230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316915-E832-B604-2776-D841CEA4CC08}"/>
              </a:ext>
            </a:extLst>
          </p:cNvPr>
          <p:cNvSpPr txBox="1"/>
          <p:nvPr/>
        </p:nvSpPr>
        <p:spPr>
          <a:xfrm>
            <a:off x="463730" y="2028801"/>
            <a:ext cx="868026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price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price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price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price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96078327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데이터 클래스의 활용 </a:t>
            </a:r>
            <a:r>
              <a:rPr lang="en-US" altLang="ko-KR">
                <a:latin typeface="+mj-ea"/>
                <a:ea typeface="+mj-ea"/>
              </a:rPr>
              <a:t>_ 2 / 3</a:t>
            </a:r>
          </a:p>
          <a:p>
            <a:pPr lvl="1"/>
            <a:r>
              <a:rPr lang="en-US" altLang="ko-KR" err="1">
                <a:latin typeface="+mj-ea"/>
                <a:ea typeface="+mj-ea"/>
              </a:rPr>
              <a:t>CoffeeShop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클래스의 멤버변수를 </a:t>
            </a:r>
            <a:r>
              <a:rPr lang="en-US" altLang="ko-KR">
                <a:latin typeface="+mj-ea"/>
                <a:ea typeface="+mj-ea"/>
              </a:rPr>
              <a:t>Coffee</a:t>
            </a:r>
            <a:r>
              <a:rPr lang="ko-KR" altLang="en-US">
                <a:latin typeface="+mj-ea"/>
                <a:ea typeface="+mj-ea"/>
              </a:rPr>
              <a:t>로 변경해봅니다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데이터 클래스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231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316915-E832-B604-2776-D841CEA4CC08}"/>
              </a:ext>
            </a:extLst>
          </p:cNvPr>
          <p:cNvSpPr txBox="1"/>
          <p:nvPr/>
        </p:nvSpPr>
        <p:spPr>
          <a:xfrm>
            <a:off x="463730" y="2028801"/>
            <a:ext cx="868026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초기값 할당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초기값 할당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orderCoffee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iceAmericano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hotAmericano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76511451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데이터 클래스의 활용 </a:t>
            </a:r>
            <a:r>
              <a:rPr lang="en-US" altLang="ko-KR">
                <a:latin typeface="+mj-ea"/>
                <a:ea typeface="+mj-ea"/>
              </a:rPr>
              <a:t>_ 3 / 3</a:t>
            </a:r>
          </a:p>
          <a:p>
            <a:pPr lvl="1"/>
            <a:r>
              <a:rPr lang="en-US" altLang="ko-KR" err="1">
                <a:latin typeface="+mj-ea"/>
                <a:ea typeface="+mj-ea"/>
              </a:rPr>
              <a:t>CoffeeShop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클래스의 멤버변수를 </a:t>
            </a:r>
            <a:r>
              <a:rPr lang="en-US" altLang="ko-KR">
                <a:latin typeface="+mj-ea"/>
                <a:ea typeface="+mj-ea"/>
              </a:rPr>
              <a:t>Coffee</a:t>
            </a:r>
            <a:r>
              <a:rPr lang="ko-KR" altLang="en-US">
                <a:latin typeface="+mj-ea"/>
                <a:ea typeface="+mj-ea"/>
              </a:rPr>
              <a:t>로 변경해봅니다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데이터 클래스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232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316915-E832-B604-2776-D841CEA4CC08}"/>
              </a:ext>
            </a:extLst>
          </p:cNvPr>
          <p:cNvSpPr txBox="1"/>
          <p:nvPr/>
        </p:nvSpPr>
        <p:spPr>
          <a:xfrm>
            <a:off x="463730" y="2028801"/>
            <a:ext cx="868026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ice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아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_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아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2500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hot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“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뜨</a:t>
            </a:r>
            <a:r>
              <a:rPr lang="en-US" altLang="ko-KR" sz="160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_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아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2000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hot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아</a:t>
            </a:r>
            <a:r>
              <a:rPr lang="en-US" altLang="ko-KR" sz="1600">
                <a:solidFill>
                  <a:srgbClr val="008000"/>
                </a:solidFill>
                <a:latin typeface="Consolas" panose="020B0609020204030204" pitchFamily="49" charset="0"/>
              </a:rPr>
              <a:t>_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아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잔 주문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orderCoffee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menu 1, quantity 5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424662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F4AFC078-465C-8B51-11F9-2F5BF7406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986" y="2550274"/>
            <a:ext cx="4404910" cy="1436174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클래스 내에 클래스가 포함된 관계를 </a:t>
            </a:r>
            <a:r>
              <a:rPr lang="en-US" altLang="ko-KR">
                <a:latin typeface="+mj-ea"/>
                <a:ea typeface="+mj-ea"/>
              </a:rPr>
              <a:t>Has A </a:t>
            </a:r>
            <a:r>
              <a:rPr lang="ko-KR" altLang="en-US">
                <a:latin typeface="+mj-ea"/>
                <a:ea typeface="+mj-ea"/>
              </a:rPr>
              <a:t>관계라고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 b="1" err="1">
                <a:latin typeface="+mj-ea"/>
                <a:ea typeface="+mj-ea"/>
              </a:rPr>
              <a:t>CoffeeShop</a:t>
            </a:r>
            <a:r>
              <a:rPr lang="en-US" altLang="ko-KR">
                <a:latin typeface="+mj-ea"/>
                <a:ea typeface="+mj-ea"/>
              </a:rPr>
              <a:t> has a </a:t>
            </a:r>
            <a:r>
              <a:rPr lang="en-US" altLang="ko-KR" b="1">
                <a:latin typeface="+mj-ea"/>
                <a:ea typeface="+mj-ea"/>
              </a:rPr>
              <a:t>Coffee</a:t>
            </a:r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데이터 클래스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800B5A6-38D3-1941-B252-6AB9E4033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986" y="4563214"/>
            <a:ext cx="3134162" cy="106694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822440F-9807-0CDC-3ADB-54B63857A1BB}"/>
              </a:ext>
            </a:extLst>
          </p:cNvPr>
          <p:cNvSpPr/>
          <p:nvPr/>
        </p:nvSpPr>
        <p:spPr>
          <a:xfrm flipH="1">
            <a:off x="2279033" y="2971553"/>
            <a:ext cx="1448235" cy="30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26CD64-8D87-120F-629C-9C4EA58A7B3B}"/>
              </a:ext>
            </a:extLst>
          </p:cNvPr>
          <p:cNvSpPr/>
          <p:nvPr/>
        </p:nvSpPr>
        <p:spPr>
          <a:xfrm flipH="1">
            <a:off x="2279033" y="3285608"/>
            <a:ext cx="1448235" cy="30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E64ADD8-579E-8136-ED60-3BF57AE2D495}"/>
              </a:ext>
            </a:extLst>
          </p:cNvPr>
          <p:cNvCxnSpPr>
            <a:cxnSpLocks/>
            <a:stCxn id="26" idx="3"/>
            <a:endCxn id="10" idx="3"/>
          </p:cNvCxnSpPr>
          <p:nvPr/>
        </p:nvCxnSpPr>
        <p:spPr>
          <a:xfrm rot="10800000" flipH="1">
            <a:off x="2252905" y="3121763"/>
            <a:ext cx="26127" cy="1648516"/>
          </a:xfrm>
          <a:prstGeom prst="bentConnector3">
            <a:avLst>
              <a:gd name="adj1" fmla="val -1841574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B18AAC70-D431-F67F-EED9-F7BE9990E193}"/>
              </a:ext>
            </a:extLst>
          </p:cNvPr>
          <p:cNvCxnSpPr>
            <a:cxnSpLocks/>
            <a:stCxn id="26" idx="3"/>
            <a:endCxn id="11" idx="3"/>
          </p:cNvCxnSpPr>
          <p:nvPr/>
        </p:nvCxnSpPr>
        <p:spPr>
          <a:xfrm rot="10800000" flipH="1">
            <a:off x="2252905" y="3435819"/>
            <a:ext cx="26127" cy="1334461"/>
          </a:xfrm>
          <a:prstGeom prst="bentConnector3">
            <a:avLst>
              <a:gd name="adj1" fmla="val -1841578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08982BD-5B2D-32C3-F5A3-2AA329D604A8}"/>
              </a:ext>
            </a:extLst>
          </p:cNvPr>
          <p:cNvSpPr/>
          <p:nvPr/>
        </p:nvSpPr>
        <p:spPr>
          <a:xfrm flipH="1">
            <a:off x="2252906" y="4620069"/>
            <a:ext cx="1448235" cy="30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080160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클래스 </a:t>
            </a:r>
            <a:r>
              <a:rPr lang="en-US" altLang="ko-KR">
                <a:latin typeface="+mj-ea"/>
                <a:ea typeface="+mj-ea"/>
              </a:rPr>
              <a:t>has a </a:t>
            </a:r>
            <a:r>
              <a:rPr lang="ko-KR" altLang="en-US">
                <a:latin typeface="+mj-ea"/>
                <a:ea typeface="+mj-ea"/>
              </a:rPr>
              <a:t>클래스 실습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음료수 자판기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상품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콜라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상품명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콜라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가격</a:t>
            </a:r>
            <a:r>
              <a:rPr lang="en-US" altLang="ko-KR">
                <a:latin typeface="+mj-ea"/>
                <a:ea typeface="+mj-ea"/>
              </a:rPr>
              <a:t>: 900</a:t>
            </a:r>
            <a:r>
              <a:rPr lang="ko-KR" altLang="en-US">
                <a:latin typeface="+mj-ea"/>
                <a:ea typeface="+mj-ea"/>
              </a:rPr>
              <a:t>원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재고 </a:t>
            </a:r>
            <a:r>
              <a:rPr lang="en-US" altLang="ko-KR">
                <a:latin typeface="+mj-ea"/>
                <a:ea typeface="+mj-ea"/>
              </a:rPr>
              <a:t>15</a:t>
            </a:r>
            <a:r>
              <a:rPr lang="ko-KR" altLang="en-US">
                <a:latin typeface="+mj-ea"/>
                <a:ea typeface="+mj-ea"/>
              </a:rPr>
              <a:t>개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사이다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상품명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사이다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가격</a:t>
            </a:r>
            <a:r>
              <a:rPr lang="en-US" altLang="ko-KR">
                <a:latin typeface="+mj-ea"/>
                <a:ea typeface="+mj-ea"/>
              </a:rPr>
              <a:t>: 1500</a:t>
            </a:r>
            <a:r>
              <a:rPr lang="ko-KR" altLang="en-US">
                <a:latin typeface="+mj-ea"/>
                <a:ea typeface="+mj-ea"/>
              </a:rPr>
              <a:t>원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재고 </a:t>
            </a:r>
            <a:r>
              <a:rPr lang="en-US" altLang="ko-KR">
                <a:latin typeface="+mj-ea"/>
                <a:ea typeface="+mj-ea"/>
              </a:rPr>
              <a:t>20</a:t>
            </a:r>
            <a:r>
              <a:rPr lang="ko-KR" altLang="en-US">
                <a:latin typeface="+mj-ea"/>
                <a:ea typeface="+mj-ea"/>
              </a:rPr>
              <a:t>개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환타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상품명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환타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가격 </a:t>
            </a:r>
            <a:r>
              <a:rPr lang="en-US" altLang="ko-KR">
                <a:latin typeface="+mj-ea"/>
                <a:ea typeface="+mj-ea"/>
              </a:rPr>
              <a:t>1300</a:t>
            </a:r>
            <a:r>
              <a:rPr lang="ko-KR" altLang="en-US">
                <a:latin typeface="+mj-ea"/>
                <a:ea typeface="+mj-ea"/>
              </a:rPr>
              <a:t>원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재고 </a:t>
            </a:r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개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2"/>
            <a:r>
              <a:rPr lang="ko-KR" altLang="en-US" err="1">
                <a:latin typeface="+mj-ea"/>
                <a:ea typeface="+mj-ea"/>
              </a:rPr>
              <a:t>밀키스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상품명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 err="1">
                <a:latin typeface="+mj-ea"/>
                <a:ea typeface="+mj-ea"/>
              </a:rPr>
              <a:t>밀키스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가격 </a:t>
            </a:r>
            <a:r>
              <a:rPr lang="en-US" altLang="ko-KR">
                <a:latin typeface="+mj-ea"/>
                <a:ea typeface="+mj-ea"/>
              </a:rPr>
              <a:t>1400</a:t>
            </a:r>
            <a:r>
              <a:rPr lang="ko-KR" altLang="en-US">
                <a:latin typeface="+mj-ea"/>
                <a:ea typeface="+mj-ea"/>
              </a:rPr>
              <a:t>원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재고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>
                <a:latin typeface="+mj-ea"/>
                <a:ea typeface="+mj-ea"/>
              </a:rPr>
              <a:t>개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기능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주문하기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제품명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주문수량</a:t>
            </a:r>
            <a:r>
              <a:rPr lang="en-US" altLang="ko-KR">
                <a:latin typeface="+mj-ea"/>
                <a:ea typeface="+mj-ea"/>
              </a:rPr>
              <a:t>): </a:t>
            </a:r>
            <a:r>
              <a:rPr lang="ko-KR" altLang="en-US">
                <a:latin typeface="+mj-ea"/>
                <a:ea typeface="+mj-ea"/>
              </a:rPr>
              <a:t>상품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몬스터를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>
                <a:latin typeface="+mj-ea"/>
                <a:ea typeface="+mj-ea"/>
              </a:rPr>
              <a:t>개 주문한다면 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	</a:t>
            </a:r>
            <a:r>
              <a:rPr lang="ko-KR" altLang="en-US">
                <a:latin typeface="+mj-ea"/>
                <a:ea typeface="+mj-ea"/>
              </a:rPr>
              <a:t>상품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상품명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몬스터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재고</a:t>
            </a:r>
            <a:r>
              <a:rPr lang="en-US" altLang="ko-KR">
                <a:latin typeface="+mj-ea"/>
                <a:ea typeface="+mj-ea"/>
              </a:rPr>
              <a:t>: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>
                <a:latin typeface="+mj-ea"/>
                <a:ea typeface="+mj-ea"/>
              </a:rPr>
              <a:t>개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가격</a:t>
            </a:r>
            <a:r>
              <a:rPr lang="en-US" altLang="ko-KR">
                <a:latin typeface="+mj-ea"/>
                <a:ea typeface="+mj-ea"/>
              </a:rPr>
              <a:t>: 1500</a:t>
            </a:r>
            <a:r>
              <a:rPr lang="ko-KR" altLang="en-US">
                <a:latin typeface="+mj-ea"/>
                <a:ea typeface="+mj-ea"/>
              </a:rPr>
              <a:t>원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을 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	</a:t>
            </a:r>
            <a:r>
              <a:rPr lang="ko-KR" altLang="en-US">
                <a:latin typeface="+mj-ea"/>
                <a:ea typeface="+mj-ea"/>
              </a:rPr>
              <a:t>반환한다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3"/>
            <a:r>
              <a:rPr lang="ko-KR" altLang="en-US">
                <a:latin typeface="+mj-ea"/>
                <a:ea typeface="+mj-ea"/>
              </a:rPr>
              <a:t>주문을 하면 주문 수량만큼 재고가 감소된다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3"/>
            <a:r>
              <a:rPr lang="ko-KR" altLang="en-US">
                <a:latin typeface="+mj-ea"/>
                <a:ea typeface="+mj-ea"/>
              </a:rPr>
              <a:t>재고가 없다면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상품이 품절되었습니다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를 출력하고 </a:t>
            </a:r>
            <a:r>
              <a:rPr lang="en-US" altLang="ko-KR">
                <a:latin typeface="+mj-ea"/>
                <a:ea typeface="+mj-ea"/>
              </a:rPr>
              <a:t>null</a:t>
            </a:r>
            <a:r>
              <a:rPr lang="ko-KR" altLang="en-US">
                <a:latin typeface="+mj-ea"/>
                <a:ea typeface="+mj-ea"/>
              </a:rPr>
              <a:t>을 반환한다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입고하기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제품명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입고수량</a:t>
            </a:r>
            <a:r>
              <a:rPr lang="en-US" altLang="ko-KR">
                <a:latin typeface="+mj-ea"/>
                <a:ea typeface="+mj-ea"/>
              </a:rPr>
              <a:t>): void</a:t>
            </a:r>
          </a:p>
          <a:p>
            <a:pPr lvl="3"/>
            <a:r>
              <a:rPr lang="ko-KR" altLang="en-US">
                <a:latin typeface="+mj-ea"/>
                <a:ea typeface="+mj-ea"/>
              </a:rPr>
              <a:t>입고를 하면 입고 수량만큼 재고가 증가된다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재고 출력</a:t>
            </a:r>
            <a:r>
              <a:rPr lang="en-US" altLang="ko-KR">
                <a:latin typeface="+mj-ea"/>
                <a:ea typeface="+mj-ea"/>
              </a:rPr>
              <a:t>() : void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데이터 클래스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81678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9. </a:t>
            </a:r>
            <a:r>
              <a:rPr lang="ko-KR" altLang="en-US" sz="4000" b="1">
                <a:latin typeface="+mj-ea"/>
              </a:rPr>
              <a:t>유틸리티 클래스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86335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속성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멤버변수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이 없는 클래스 </a:t>
            </a:r>
            <a:r>
              <a:rPr lang="en-US" altLang="ko-KR" sz="1800">
                <a:latin typeface="+mj-ea"/>
                <a:ea typeface="+mj-ea"/>
              </a:rPr>
              <a:t>(</a:t>
            </a:r>
            <a:r>
              <a:rPr lang="ko-KR" altLang="en-US" sz="1800" err="1">
                <a:latin typeface="+mj-ea"/>
                <a:ea typeface="+mj-ea"/>
              </a:rPr>
              <a:t>클래스메소드</a:t>
            </a:r>
            <a:r>
              <a:rPr lang="ko-KR" altLang="en-US" sz="1800">
                <a:latin typeface="+mj-ea"/>
                <a:ea typeface="+mj-ea"/>
              </a:rPr>
              <a:t> 파트에서 실습합니다</a:t>
            </a:r>
            <a:r>
              <a:rPr lang="en-US" altLang="ko-KR" sz="1800">
                <a:latin typeface="+mj-ea"/>
                <a:ea typeface="+mj-ea"/>
              </a:rPr>
              <a:t>.)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기능만 존재하며 속성이 없는 클래스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물리적으로 존재할 수 없는 형태이지만</a:t>
            </a:r>
            <a:r>
              <a:rPr lang="en-US" altLang="ko-KR">
                <a:latin typeface="+mj-ea"/>
                <a:ea typeface="+mj-ea"/>
              </a:rPr>
              <a:t>, oop</a:t>
            </a:r>
            <a:r>
              <a:rPr lang="ko-KR" altLang="en-US">
                <a:latin typeface="+mj-ea"/>
                <a:ea typeface="+mj-ea"/>
              </a:rPr>
              <a:t>에서는 흔하게 사용하는 클래스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일반적으로 </a:t>
            </a:r>
            <a:r>
              <a:rPr lang="en-US" altLang="ko-KR">
                <a:latin typeface="+mj-ea"/>
                <a:ea typeface="+mj-ea"/>
              </a:rPr>
              <a:t>“Utility” </a:t>
            </a:r>
            <a:r>
              <a:rPr lang="ko-KR" altLang="en-US">
                <a:latin typeface="+mj-ea"/>
                <a:ea typeface="+mj-ea"/>
              </a:rPr>
              <a:t>클래스를 만들 때 사용함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&gt; 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문자를 숫자로 변경하기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문자가 숫자인지 검증하기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문자에서 원하는 문자가 있는지 검사하기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문자가 </a:t>
            </a:r>
            <a:r>
              <a:rPr lang="en-US" altLang="ko-KR">
                <a:latin typeface="+mj-ea"/>
                <a:ea typeface="+mj-ea"/>
              </a:rPr>
              <a:t>Null</a:t>
            </a:r>
            <a:r>
              <a:rPr lang="ko-KR" altLang="en-US">
                <a:latin typeface="+mj-ea"/>
                <a:ea typeface="+mj-ea"/>
              </a:rPr>
              <a:t>인지 검사하기 등등</a:t>
            </a:r>
            <a:endParaRPr lang="en-US" altLang="ko-KR">
              <a:latin typeface="+mj-ea"/>
              <a:ea typeface="+mj-ea"/>
            </a:endParaRPr>
          </a:p>
          <a:p>
            <a:pPr lvl="2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유틸리티 클래스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618185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-110086"/>
            <a:ext cx="8737600" cy="2387600"/>
          </a:xfrm>
        </p:spPr>
        <p:txBody>
          <a:bodyPr/>
          <a:lstStyle/>
          <a:p>
            <a:pPr algn="l"/>
            <a:r>
              <a:rPr lang="en-US" altLang="ko-KR" b="1">
                <a:latin typeface="+mj-ea"/>
              </a:rPr>
              <a:t>Java Programming </a:t>
            </a:r>
            <a:br>
              <a:rPr lang="en-US" altLang="ko-KR" b="1">
                <a:latin typeface="+mj-ea"/>
              </a:rPr>
            </a:br>
            <a:r>
              <a:rPr lang="ko-KR" altLang="en-US" sz="4800">
                <a:latin typeface="+mj-ea"/>
              </a:rPr>
              <a:t>심화</a:t>
            </a:r>
            <a:endParaRPr lang="ko-KR" altLang="en-US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8E3540-D5C2-977C-EFA0-E09A24C5D6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349" y="2449100"/>
            <a:ext cx="8383451" cy="4049142"/>
          </a:xfrm>
        </p:spPr>
        <p:txBody>
          <a:bodyPr>
            <a:noAutofit/>
          </a:bodyPr>
          <a:lstStyle/>
          <a:p>
            <a:pPr marL="514350" indent="-514350" algn="r">
              <a:buFont typeface="+mj-lt"/>
              <a:buAutoNum type="arabicPeriod" startAt="10"/>
            </a:pPr>
            <a:r>
              <a:rPr lang="ko-KR" altLang="en-US">
                <a:latin typeface="+mj-ea"/>
                <a:ea typeface="+mj-ea"/>
              </a:rPr>
              <a:t>패키지 </a:t>
            </a:r>
            <a:r>
              <a:rPr lang="en-US" altLang="ko-KR">
                <a:latin typeface="+mj-ea"/>
                <a:ea typeface="+mj-ea"/>
              </a:rPr>
              <a:t>/ </a:t>
            </a:r>
            <a:r>
              <a:rPr lang="ko-KR" altLang="en-US">
                <a:latin typeface="+mj-ea"/>
                <a:ea typeface="+mj-ea"/>
              </a:rPr>
              <a:t>접근제어지시자</a:t>
            </a:r>
            <a:r>
              <a:rPr lang="en-US" altLang="ko-KR">
                <a:latin typeface="+mj-ea"/>
                <a:ea typeface="+mj-ea"/>
              </a:rPr>
              <a:t> / </a:t>
            </a:r>
            <a:r>
              <a:rPr lang="ko-KR" altLang="en-US">
                <a:latin typeface="+mj-ea"/>
                <a:ea typeface="+mj-ea"/>
              </a:rPr>
              <a:t>정보은닉 </a:t>
            </a:r>
            <a:r>
              <a:rPr lang="en-US" altLang="ko-KR">
                <a:latin typeface="+mj-ea"/>
                <a:ea typeface="+mj-ea"/>
              </a:rPr>
              <a:t>/ </a:t>
            </a:r>
            <a:r>
              <a:rPr lang="ko-KR" altLang="en-US">
                <a:latin typeface="+mj-ea"/>
                <a:ea typeface="+mj-ea"/>
              </a:rPr>
              <a:t>캡슐화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Font typeface="+mj-lt"/>
              <a:buAutoNum type="arabicPeriod" startAt="10"/>
            </a:pPr>
            <a:r>
              <a:rPr lang="ko-KR" altLang="en-US">
                <a:latin typeface="+mj-ea"/>
                <a:ea typeface="+mj-ea"/>
              </a:rPr>
              <a:t>클래스 변수 </a:t>
            </a:r>
            <a:r>
              <a:rPr lang="en-US" altLang="ko-KR">
                <a:latin typeface="+mj-ea"/>
                <a:ea typeface="+mj-ea"/>
              </a:rPr>
              <a:t>/ </a:t>
            </a:r>
            <a:r>
              <a:rPr lang="ko-KR" altLang="en-US">
                <a:latin typeface="+mj-ea"/>
                <a:ea typeface="+mj-ea"/>
              </a:rPr>
              <a:t>클래스 메소드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Font typeface="+mj-lt"/>
              <a:buAutoNum type="arabicPeriod" startAt="10"/>
            </a:pPr>
            <a:r>
              <a:rPr lang="ko-KR" altLang="en-US">
                <a:latin typeface="+mj-ea"/>
                <a:ea typeface="+mj-ea"/>
              </a:rPr>
              <a:t>메소드 오버로딩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Font typeface="+mj-lt"/>
              <a:buAutoNum type="arabicPeriod" startAt="10"/>
            </a:pPr>
            <a:r>
              <a:rPr lang="en-US" altLang="ko-KR">
                <a:latin typeface="+mj-ea"/>
                <a:ea typeface="+mj-ea"/>
              </a:rPr>
              <a:t>String</a:t>
            </a:r>
          </a:p>
          <a:p>
            <a:pPr marL="514350" indent="-514350" algn="r">
              <a:buFont typeface="+mj-lt"/>
              <a:buAutoNum type="arabicPeriod" startAt="10"/>
            </a:pPr>
            <a:r>
              <a:rPr lang="ko-KR" altLang="en-US">
                <a:latin typeface="+mj-ea"/>
                <a:ea typeface="+mj-ea"/>
              </a:rPr>
              <a:t>배열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Font typeface="+mj-lt"/>
              <a:buAutoNum type="arabicPeriod" startAt="10"/>
            </a:pPr>
            <a:r>
              <a:rPr lang="ko-KR" altLang="en-US">
                <a:latin typeface="+mj-ea"/>
                <a:ea typeface="+mj-ea"/>
              </a:rPr>
              <a:t>상속</a:t>
            </a:r>
            <a:r>
              <a:rPr lang="en-US" altLang="ko-KR">
                <a:latin typeface="+mj-ea"/>
                <a:ea typeface="+mj-ea"/>
              </a:rPr>
              <a:t>(Inheritance)</a:t>
            </a:r>
            <a:r>
              <a:rPr lang="ko-KR" altLang="en-US">
                <a:latin typeface="+mj-ea"/>
                <a:ea typeface="+mj-ea"/>
              </a:rPr>
              <a:t>과 </a:t>
            </a:r>
            <a:r>
              <a:rPr lang="ko-KR" altLang="en-US" err="1">
                <a:latin typeface="+mj-ea"/>
                <a:ea typeface="+mj-ea"/>
              </a:rPr>
              <a:t>다형성</a:t>
            </a:r>
            <a:r>
              <a:rPr lang="en-US" altLang="ko-KR">
                <a:latin typeface="+mj-ea"/>
                <a:ea typeface="+mj-ea"/>
              </a:rPr>
              <a:t>(Polymorphism)</a:t>
            </a:r>
          </a:p>
          <a:p>
            <a:pPr marL="514350" indent="-514350" algn="r">
              <a:buFont typeface="+mj-lt"/>
              <a:buAutoNum type="arabicPeriod" startAt="10"/>
            </a:pPr>
            <a:r>
              <a:rPr lang="ko-KR" altLang="en-US">
                <a:latin typeface="+mj-ea"/>
                <a:ea typeface="+mj-ea"/>
              </a:rPr>
              <a:t>메소드 </a:t>
            </a:r>
            <a:r>
              <a:rPr lang="ko-KR" altLang="en-US" err="1">
                <a:latin typeface="+mj-ea"/>
                <a:ea typeface="+mj-ea"/>
              </a:rPr>
              <a:t>오버라이딩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Font typeface="+mj-lt"/>
              <a:buAutoNum type="arabicPeriod" startAt="10"/>
            </a:pPr>
            <a:r>
              <a:rPr lang="ko-KR" altLang="en-US">
                <a:latin typeface="+mj-ea"/>
                <a:ea typeface="+mj-ea"/>
              </a:rPr>
              <a:t>상속의 목적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7380DC-F3E6-89A5-3D07-7218CB5F3483}"/>
              </a:ext>
            </a:extLst>
          </p:cNvPr>
          <p:cNvSpPr/>
          <p:nvPr/>
        </p:nvSpPr>
        <p:spPr>
          <a:xfrm>
            <a:off x="73891" y="2294382"/>
            <a:ext cx="9023932" cy="6264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0142A1-283D-6535-4E99-84799505B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471525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10. </a:t>
            </a:r>
            <a:r>
              <a:rPr lang="ko-KR" altLang="en-US" sz="4000" b="1">
                <a:latin typeface="+mj-ea"/>
              </a:rPr>
              <a:t>패키지 </a:t>
            </a:r>
            <a:r>
              <a:rPr lang="en-US" altLang="ko-KR" sz="4000" b="1">
                <a:latin typeface="+mj-ea"/>
              </a:rPr>
              <a:t>/ </a:t>
            </a:r>
            <a:r>
              <a:rPr lang="ko-KR" altLang="en-US" sz="4000" b="1">
                <a:latin typeface="+mj-ea"/>
              </a:rPr>
              <a:t>접근제어지시자 </a:t>
            </a:r>
            <a:r>
              <a:rPr lang="en-US" altLang="ko-KR" sz="4000" b="1">
                <a:latin typeface="+mj-ea"/>
              </a:rPr>
              <a:t>/ </a:t>
            </a:r>
            <a:br>
              <a:rPr lang="en-US" altLang="ko-KR" sz="4000" b="1">
                <a:latin typeface="+mj-ea"/>
              </a:rPr>
            </a:br>
            <a:r>
              <a:rPr lang="en-US" altLang="ko-KR" sz="4000" b="1">
                <a:latin typeface="+mj-ea"/>
              </a:rPr>
              <a:t>     </a:t>
            </a:r>
            <a:r>
              <a:rPr lang="ko-KR" altLang="en-US" sz="4000" b="1">
                <a:latin typeface="+mj-ea"/>
              </a:rPr>
              <a:t>정보은닉과</a:t>
            </a:r>
            <a:r>
              <a:rPr lang="en-US" altLang="ko-KR" sz="4000" b="1">
                <a:latin typeface="+mj-ea"/>
              </a:rPr>
              <a:t> </a:t>
            </a:r>
            <a:r>
              <a:rPr lang="ko-KR" altLang="en-US" sz="4000" b="1">
                <a:latin typeface="+mj-ea"/>
              </a:rPr>
              <a:t>캡슐화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6DFF30F-32E6-3232-2806-C3C3BD43B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91095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10. </a:t>
            </a:r>
            <a:r>
              <a:rPr lang="ko-KR" altLang="en-US" sz="4000" b="1">
                <a:latin typeface="+mj-ea"/>
              </a:rPr>
              <a:t>패키지 </a:t>
            </a:r>
            <a:r>
              <a:rPr lang="en-US" altLang="ko-KR" sz="4000" b="1">
                <a:latin typeface="+mj-ea"/>
              </a:rPr>
              <a:t>/ Import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18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자바 설치 버전 확인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–version  </a:t>
            </a:r>
            <a:r>
              <a:rPr lang="ko-KR" altLang="en-US">
                <a:latin typeface="+mj-ea"/>
                <a:ea typeface="+mj-ea"/>
              </a:rPr>
              <a:t>입력 후 </a:t>
            </a:r>
            <a:r>
              <a:rPr lang="ko-KR" altLang="en-US" err="1">
                <a:latin typeface="+mj-ea"/>
                <a:ea typeface="+mj-ea"/>
              </a:rPr>
              <a:t>엔터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C88067-2B1A-E125-2C44-6D9A496FE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840" y="2102286"/>
            <a:ext cx="5830114" cy="220058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B2D0F7-B321-BACE-6E28-75F6A5066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87923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패키지 </a:t>
            </a:r>
            <a:r>
              <a:rPr lang="en-US" altLang="ko-KR">
                <a:latin typeface="+mj-ea"/>
                <a:ea typeface="+mj-ea"/>
              </a:rPr>
              <a:t>(Package)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여러 </a:t>
            </a:r>
            <a:r>
              <a:rPr lang="en-US" altLang="ko-KR">
                <a:latin typeface="+mj-ea"/>
                <a:ea typeface="+mj-ea"/>
              </a:rPr>
              <a:t>java </a:t>
            </a:r>
            <a:r>
              <a:rPr lang="ko-KR" altLang="en-US">
                <a:latin typeface="+mj-ea"/>
                <a:ea typeface="+mj-ea"/>
              </a:rPr>
              <a:t>파일 중 관련된 파일들만 정리하여 모아둔 폴더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한 패키지 내에서 같은 이름의 </a:t>
            </a:r>
            <a:r>
              <a:rPr lang="en-US" altLang="ko-KR">
                <a:latin typeface="+mj-ea"/>
                <a:ea typeface="+mj-ea"/>
              </a:rPr>
              <a:t>java </a:t>
            </a:r>
            <a:r>
              <a:rPr lang="ko-KR" altLang="en-US">
                <a:latin typeface="+mj-ea"/>
                <a:ea typeface="+mj-ea"/>
              </a:rPr>
              <a:t>파일은 만들 수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같은 이름의 </a:t>
            </a:r>
            <a:r>
              <a:rPr lang="en-US" altLang="ko-KR">
                <a:latin typeface="+mj-ea"/>
                <a:ea typeface="+mj-ea"/>
              </a:rPr>
              <a:t>java </a:t>
            </a:r>
            <a:r>
              <a:rPr lang="ko-KR" altLang="en-US">
                <a:latin typeface="+mj-ea"/>
                <a:ea typeface="+mj-ea"/>
              </a:rPr>
              <a:t>파일은 서로 다른 패키지에는 만들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240</a:t>
            </a:fld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958AD55-E1EC-7A19-D348-9CC3D4E408F9}"/>
              </a:ext>
            </a:extLst>
          </p:cNvPr>
          <p:cNvGrpSpPr/>
          <p:nvPr/>
        </p:nvGrpSpPr>
        <p:grpSpPr>
          <a:xfrm>
            <a:off x="420089" y="3043732"/>
            <a:ext cx="3477411" cy="2338283"/>
            <a:chOff x="598200" y="2213467"/>
            <a:chExt cx="3477411" cy="233828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A05D046-ED76-AD10-76D5-AAA9FBFB8475}"/>
                </a:ext>
              </a:extLst>
            </p:cNvPr>
            <p:cNvSpPr/>
            <p:nvPr/>
          </p:nvSpPr>
          <p:spPr>
            <a:xfrm>
              <a:off x="598200" y="2213467"/>
              <a:ext cx="3477411" cy="20188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46DD78D-D659-BB2A-B6EE-9BF921E22807}"/>
                </a:ext>
              </a:extLst>
            </p:cNvPr>
            <p:cNvSpPr/>
            <p:nvPr/>
          </p:nvSpPr>
          <p:spPr>
            <a:xfrm>
              <a:off x="776725" y="2331033"/>
              <a:ext cx="904029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회원가입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DD8F04A-B216-603F-06B2-76C43AC0F4BF}"/>
                </a:ext>
              </a:extLst>
            </p:cNvPr>
            <p:cNvSpPr/>
            <p:nvPr/>
          </p:nvSpPr>
          <p:spPr>
            <a:xfrm>
              <a:off x="2732981" y="3669373"/>
              <a:ext cx="904029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회원등급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F76559E-D6E8-9998-5D47-41A9ECFFB08D}"/>
                </a:ext>
              </a:extLst>
            </p:cNvPr>
            <p:cNvSpPr/>
            <p:nvPr/>
          </p:nvSpPr>
          <p:spPr>
            <a:xfrm>
              <a:off x="1047425" y="2804447"/>
              <a:ext cx="991115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게시글작성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B328C7A-70CA-9F34-C908-F036A3A3C876}"/>
                </a:ext>
              </a:extLst>
            </p:cNvPr>
            <p:cNvSpPr/>
            <p:nvPr/>
          </p:nvSpPr>
          <p:spPr>
            <a:xfrm>
              <a:off x="2807789" y="2956396"/>
              <a:ext cx="991115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게시글수정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1F27157-9AEE-6960-A7BF-73A94BDF28E1}"/>
                </a:ext>
              </a:extLst>
            </p:cNvPr>
            <p:cNvSpPr/>
            <p:nvPr/>
          </p:nvSpPr>
          <p:spPr>
            <a:xfrm>
              <a:off x="1478940" y="3231480"/>
              <a:ext cx="991115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게시글삭제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0C94F9D-4B73-F120-E7C1-C6AD58FD65CF}"/>
                </a:ext>
              </a:extLst>
            </p:cNvPr>
            <p:cNvSpPr/>
            <p:nvPr/>
          </p:nvSpPr>
          <p:spPr>
            <a:xfrm>
              <a:off x="2952720" y="2337964"/>
              <a:ext cx="904029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로그인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AA39E32-33A5-7FC1-A921-CB66B8B7E93D}"/>
                </a:ext>
              </a:extLst>
            </p:cNvPr>
            <p:cNvSpPr/>
            <p:nvPr/>
          </p:nvSpPr>
          <p:spPr>
            <a:xfrm>
              <a:off x="777459" y="3766659"/>
              <a:ext cx="991115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댓글작성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890C601-BAEC-08F0-F240-70D4A40127F8}"/>
                </a:ext>
              </a:extLst>
            </p:cNvPr>
            <p:cNvSpPr/>
            <p:nvPr/>
          </p:nvSpPr>
          <p:spPr>
            <a:xfrm>
              <a:off x="1859279" y="2337964"/>
              <a:ext cx="991115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게시글조회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32479E-B3CE-A0AE-4DF9-7A4AFE2E3E09}"/>
                </a:ext>
              </a:extLst>
            </p:cNvPr>
            <p:cNvSpPr txBox="1"/>
            <p:nvPr/>
          </p:nvSpPr>
          <p:spPr>
            <a:xfrm>
              <a:off x="1429990" y="4274751"/>
              <a:ext cx="18138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/>
                <a:t>회원제게시판</a:t>
              </a:r>
              <a:r>
                <a:rPr lang="en-US" altLang="ko-KR" sz="1200"/>
                <a:t>Application</a:t>
              </a:r>
              <a:endParaRPr lang="ko-KR" altLang="en-US" sz="120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D82AFA5-BC9D-10AD-FC75-C83B29375420}"/>
              </a:ext>
            </a:extLst>
          </p:cNvPr>
          <p:cNvGrpSpPr/>
          <p:nvPr/>
        </p:nvGrpSpPr>
        <p:grpSpPr>
          <a:xfrm>
            <a:off x="5106922" y="3043732"/>
            <a:ext cx="3617870" cy="2338283"/>
            <a:chOff x="4748671" y="2213467"/>
            <a:chExt cx="3617870" cy="233828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EF813EE-AA61-6B98-5E77-D39DD6025ADD}"/>
                </a:ext>
              </a:extLst>
            </p:cNvPr>
            <p:cNvSpPr/>
            <p:nvPr/>
          </p:nvSpPr>
          <p:spPr>
            <a:xfrm>
              <a:off x="4748671" y="2213467"/>
              <a:ext cx="3617870" cy="20188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EED66BD-D330-B57A-E43E-52CE6D09E8AD}"/>
                </a:ext>
              </a:extLst>
            </p:cNvPr>
            <p:cNvSpPr txBox="1"/>
            <p:nvPr/>
          </p:nvSpPr>
          <p:spPr>
            <a:xfrm>
              <a:off x="5720040" y="4274751"/>
              <a:ext cx="18138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/>
                <a:t>회원제게시판</a:t>
              </a:r>
              <a:r>
                <a:rPr lang="en-US" altLang="ko-KR" sz="1200"/>
                <a:t>Application</a:t>
              </a:r>
              <a:endParaRPr lang="ko-KR" altLang="en-US" sz="12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80D939A-26BC-F202-BD8B-C6D98D4863B9}"/>
                </a:ext>
              </a:extLst>
            </p:cNvPr>
            <p:cNvSpPr/>
            <p:nvPr/>
          </p:nvSpPr>
          <p:spPr>
            <a:xfrm>
              <a:off x="4840409" y="2331033"/>
              <a:ext cx="1020077" cy="178683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55F87F1-C018-F46D-25BF-EC6DB1185663}"/>
                </a:ext>
              </a:extLst>
            </p:cNvPr>
            <p:cNvSpPr/>
            <p:nvPr/>
          </p:nvSpPr>
          <p:spPr>
            <a:xfrm>
              <a:off x="5928490" y="2331033"/>
              <a:ext cx="1159375" cy="178683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0EB709A-5A53-420E-9903-9768CD0E8D2E}"/>
                </a:ext>
              </a:extLst>
            </p:cNvPr>
            <p:cNvSpPr/>
            <p:nvPr/>
          </p:nvSpPr>
          <p:spPr>
            <a:xfrm>
              <a:off x="4886896" y="2453240"/>
              <a:ext cx="904029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회원가입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A04236B-42DE-BB4B-C7FE-07B26CE74892}"/>
                </a:ext>
              </a:extLst>
            </p:cNvPr>
            <p:cNvSpPr/>
            <p:nvPr/>
          </p:nvSpPr>
          <p:spPr>
            <a:xfrm>
              <a:off x="4886682" y="2896068"/>
              <a:ext cx="904029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회원등급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C2108AA-1216-1BB4-C7AF-44EB71BABC66}"/>
                </a:ext>
              </a:extLst>
            </p:cNvPr>
            <p:cNvSpPr/>
            <p:nvPr/>
          </p:nvSpPr>
          <p:spPr>
            <a:xfrm>
              <a:off x="6028958" y="2453239"/>
              <a:ext cx="991115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게시글작성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3E30A21-43F9-45DE-028C-18BC27AC388A}"/>
                </a:ext>
              </a:extLst>
            </p:cNvPr>
            <p:cNvSpPr/>
            <p:nvPr/>
          </p:nvSpPr>
          <p:spPr>
            <a:xfrm>
              <a:off x="6028957" y="3240423"/>
              <a:ext cx="991115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게시글수정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21FD102-CF83-83EB-5CDB-FAFCD270CBD0}"/>
                </a:ext>
              </a:extLst>
            </p:cNvPr>
            <p:cNvSpPr/>
            <p:nvPr/>
          </p:nvSpPr>
          <p:spPr>
            <a:xfrm>
              <a:off x="6020665" y="3636713"/>
              <a:ext cx="991115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게시글삭제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1BB3375-27C0-B9D9-75FE-CF9CFB15C1BD}"/>
                </a:ext>
              </a:extLst>
            </p:cNvPr>
            <p:cNvSpPr/>
            <p:nvPr/>
          </p:nvSpPr>
          <p:spPr>
            <a:xfrm>
              <a:off x="4893281" y="3338896"/>
              <a:ext cx="904029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로그인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35D482F-41C2-8CDB-C9B7-E8D0E7272395}"/>
                </a:ext>
              </a:extLst>
            </p:cNvPr>
            <p:cNvSpPr/>
            <p:nvPr/>
          </p:nvSpPr>
          <p:spPr>
            <a:xfrm>
              <a:off x="6028957" y="2846831"/>
              <a:ext cx="991115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게시글조회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E4E832E-8E4B-B36E-8DEA-1F7B1408342B}"/>
                </a:ext>
              </a:extLst>
            </p:cNvPr>
            <p:cNvSpPr/>
            <p:nvPr/>
          </p:nvSpPr>
          <p:spPr>
            <a:xfrm>
              <a:off x="7167106" y="2331033"/>
              <a:ext cx="1103139" cy="178683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B56A8CC-B9FF-40A7-C0D2-85B08F652235}"/>
                </a:ext>
              </a:extLst>
            </p:cNvPr>
            <p:cNvSpPr/>
            <p:nvPr/>
          </p:nvSpPr>
          <p:spPr>
            <a:xfrm>
              <a:off x="7219835" y="2453239"/>
              <a:ext cx="991115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댓글작성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711490E5-80AB-578E-5003-11A5B035A99D}"/>
              </a:ext>
            </a:extLst>
          </p:cNvPr>
          <p:cNvSpPr/>
          <p:nvPr/>
        </p:nvSpPr>
        <p:spPr>
          <a:xfrm>
            <a:off x="4099654" y="3692995"/>
            <a:ext cx="805113" cy="681046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278186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패키지 만들기</a:t>
            </a:r>
            <a:r>
              <a:rPr lang="en-US" altLang="ko-KR">
                <a:latin typeface="+mj-ea"/>
                <a:ea typeface="+mj-ea"/>
              </a:rPr>
              <a:t>	</a:t>
            </a:r>
          </a:p>
          <a:p>
            <a:pPr lvl="1"/>
            <a:r>
              <a:rPr lang="en-US" altLang="ko-KR" err="1">
                <a:latin typeface="+mj-ea"/>
                <a:ea typeface="+mj-ea"/>
              </a:rPr>
              <a:t>src</a:t>
            </a:r>
            <a:r>
              <a:rPr lang="en-US" altLang="ko-KR">
                <a:latin typeface="+mj-ea"/>
                <a:ea typeface="+mj-ea"/>
              </a:rPr>
              <a:t> &gt; </a:t>
            </a:r>
            <a:r>
              <a:rPr lang="ko-KR" altLang="en-US">
                <a:latin typeface="+mj-ea"/>
                <a:ea typeface="+mj-ea"/>
              </a:rPr>
              <a:t>오른쪽 클릭 </a:t>
            </a:r>
            <a:r>
              <a:rPr lang="en-US" altLang="ko-KR">
                <a:latin typeface="+mj-ea"/>
                <a:ea typeface="+mj-ea"/>
              </a:rPr>
              <a:t>&gt; New &gt; Package</a:t>
            </a:r>
          </a:p>
          <a:p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CD97B67-2EF5-727A-937C-8E7F12348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720" y="2030586"/>
            <a:ext cx="2238687" cy="53347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241</a:t>
            </a:fld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C724C470-C897-F3B9-A7AE-DD0B11504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041" y="2486894"/>
            <a:ext cx="2927189" cy="524488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BAE227D1-9768-C7D5-F010-03E06939B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709" y="2489597"/>
            <a:ext cx="1549353" cy="261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89056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패키지 만들기</a:t>
            </a:r>
            <a:r>
              <a:rPr lang="en-US" altLang="ko-KR">
                <a:latin typeface="+mj-ea"/>
                <a:ea typeface="+mj-ea"/>
              </a:rPr>
              <a:t>	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Name </a:t>
            </a:r>
            <a:r>
              <a:rPr lang="ko-KR" altLang="en-US">
                <a:latin typeface="+mj-ea"/>
                <a:ea typeface="+mj-ea"/>
              </a:rPr>
              <a:t>값은 모두 삭제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Create package-info.java </a:t>
            </a:r>
            <a:r>
              <a:rPr lang="ko-KR" altLang="en-US">
                <a:latin typeface="+mj-ea"/>
                <a:ea typeface="+mj-ea"/>
              </a:rPr>
              <a:t>체크 해제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242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FC7473-849A-50B3-FC58-A6BB7D749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05" y="2398793"/>
            <a:ext cx="3593395" cy="300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33583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패키지 이름 정하기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패키지명을 지을 때 소문자와 </a:t>
            </a:r>
            <a:r>
              <a:rPr lang="en-US" altLang="ko-KR">
                <a:latin typeface="+mj-ea"/>
                <a:ea typeface="+mj-ea"/>
              </a:rPr>
              <a:t>. </a:t>
            </a:r>
            <a:r>
              <a:rPr lang="ko-KR" altLang="en-US">
                <a:latin typeface="+mj-ea"/>
                <a:ea typeface="+mj-ea"/>
              </a:rPr>
              <a:t>을 제외한 다른 문자는 쓰지 않습니다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모두 소문자로만 작성해야 하며 단어와 단어는 되도록 붙여 씁니다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패키지 명은 애플리케이션을 개발하는 회사의 도메인을 역순으로 작성합니다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만약 </a:t>
            </a:r>
            <a:r>
              <a:rPr lang="en-US" altLang="ko-KR">
                <a:latin typeface="+mj-ea"/>
                <a:ea typeface="+mj-ea"/>
              </a:rPr>
              <a:t>edu.ktdsuniversity.com </a:t>
            </a:r>
            <a:r>
              <a:rPr lang="ko-KR" altLang="en-US">
                <a:latin typeface="+mj-ea"/>
                <a:ea typeface="+mj-ea"/>
              </a:rPr>
              <a:t>에서 </a:t>
            </a:r>
            <a:r>
              <a:rPr lang="en-US" altLang="ko-KR" err="1">
                <a:latin typeface="+mj-ea"/>
                <a:ea typeface="+mj-ea"/>
              </a:rPr>
              <a:t>package_exam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애플리케이션을 개발한다면 </a:t>
            </a:r>
            <a:r>
              <a:rPr lang="en-US" altLang="ko-KR" err="1">
                <a:latin typeface="+mj-ea"/>
                <a:ea typeface="+mj-ea"/>
              </a:rPr>
              <a:t>com</a:t>
            </a:r>
            <a:r>
              <a:rPr lang="en-US" altLang="ko-KR">
                <a:latin typeface="+mj-ea"/>
                <a:ea typeface="+mj-ea"/>
              </a:rPr>
              <a:t>.ktdsuniversity.edu </a:t>
            </a:r>
            <a:r>
              <a:rPr lang="ko-KR" altLang="en-US">
                <a:latin typeface="+mj-ea"/>
                <a:ea typeface="+mj-ea"/>
              </a:rPr>
              <a:t>가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기본 패키지명이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기본 패키지명이 작성된 후에는 업무명을 </a:t>
            </a:r>
            <a:r>
              <a:rPr lang="en-US" altLang="ko-KR">
                <a:latin typeface="+mj-ea"/>
                <a:ea typeface="+mj-ea"/>
              </a:rPr>
              <a:t>. </a:t>
            </a:r>
            <a:r>
              <a:rPr lang="ko-KR" altLang="en-US">
                <a:latin typeface="+mj-ea"/>
                <a:ea typeface="+mj-ea"/>
              </a:rPr>
              <a:t>을 붙여 작성합니다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만약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업무명이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회원관리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 라고 한다면 업무명은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en-US" altLang="ko-KR" err="1">
                <a:latin typeface="+mj-ea"/>
                <a:ea typeface="+mj-ea"/>
              </a:rPr>
              <a:t>member.management</a:t>
            </a:r>
            <a:r>
              <a:rPr lang="en-US" altLang="ko-KR">
                <a:latin typeface="+mj-ea"/>
                <a:ea typeface="+mj-ea"/>
              </a:rPr>
              <a:t>”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혹은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en-US" altLang="ko-KR" err="1">
                <a:latin typeface="+mj-ea"/>
                <a:ea typeface="+mj-ea"/>
              </a:rPr>
              <a:t>management.member</a:t>
            </a:r>
            <a:r>
              <a:rPr lang="en-US" altLang="ko-KR">
                <a:latin typeface="+mj-ea"/>
                <a:ea typeface="+mj-ea"/>
              </a:rPr>
              <a:t>” </a:t>
            </a:r>
            <a:r>
              <a:rPr lang="ko-KR" altLang="en-US">
                <a:latin typeface="+mj-ea"/>
                <a:ea typeface="+mj-ea"/>
              </a:rPr>
              <a:t>라고 작성할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이렇게 완성된 패키지 명은 아래와 같습니다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com.ktdsuniversity.edu.</a:t>
            </a:r>
            <a:r>
              <a:rPr lang="en-US" altLang="ko-KR" err="1">
                <a:latin typeface="+mj-ea"/>
                <a:ea typeface="+mj-ea"/>
              </a:rPr>
              <a:t>member.</a:t>
            </a:r>
            <a:r>
              <a:rPr lang="en-US" altLang="ko-KR">
                <a:latin typeface="+mj-ea"/>
                <a:ea typeface="+mj-ea"/>
              </a:rPr>
              <a:t>management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53697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패키지명 입력하기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완성된 패키지명을 입력하고 </a:t>
            </a:r>
            <a:r>
              <a:rPr lang="en-US" altLang="ko-KR">
                <a:latin typeface="+mj-ea"/>
                <a:ea typeface="+mj-ea"/>
              </a:rPr>
              <a:t>“Finish” </a:t>
            </a:r>
            <a:r>
              <a:rPr lang="ko-KR" altLang="en-US">
                <a:latin typeface="+mj-ea"/>
                <a:ea typeface="+mj-ea"/>
              </a:rPr>
              <a:t>버튼을 클릭합니다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39B4199-5E1F-B94F-F358-457AC1410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341" y="2143858"/>
            <a:ext cx="3593394" cy="300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18145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패키지 확인하기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Finish</a:t>
            </a:r>
            <a:r>
              <a:rPr lang="ko-KR" altLang="en-US">
                <a:latin typeface="+mj-ea"/>
                <a:ea typeface="+mj-ea"/>
              </a:rPr>
              <a:t>를 클릭해 패키지를 완성하면 아래 그림처럼 패키지가 만들어 집니다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탐색기를 열어 </a:t>
            </a:r>
            <a:r>
              <a:rPr lang="en-US" altLang="ko-KR" err="1">
                <a:latin typeface="+mj-ea"/>
                <a:ea typeface="+mj-ea"/>
              </a:rPr>
              <a:t>package_exam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프로젝트 폴더로 이동해보면 점</a:t>
            </a:r>
            <a:r>
              <a:rPr lang="en-US" altLang="ko-KR">
                <a:latin typeface="+mj-ea"/>
                <a:ea typeface="+mj-ea"/>
              </a:rPr>
              <a:t>(“.”)</a:t>
            </a:r>
            <a:r>
              <a:rPr lang="ko-KR" altLang="en-US">
                <a:latin typeface="+mj-ea"/>
                <a:ea typeface="+mj-ea"/>
              </a:rPr>
              <a:t>을 기준으로 실제 폴더가 만들어진 것을 확인 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245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6F3A509-2625-39DB-BCCA-EF4523289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258" y="1921140"/>
            <a:ext cx="2986393" cy="8818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492829B-BADF-4834-562E-DC53F807A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258" y="3809600"/>
            <a:ext cx="1733792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25186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다른 패키지 만들어보기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com.ktdsuniversity.edu.</a:t>
            </a:r>
            <a:r>
              <a:rPr lang="en-US" altLang="ko-KR" err="1">
                <a:latin typeface="+mj-ea"/>
                <a:ea typeface="+mj-ea"/>
              </a:rPr>
              <a:t>bbs.management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패키지도 만들어봅니다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파일 탐색기에서도 패키지 폴더를 확인해 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246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00A3C4C-9192-FA4E-3E1D-4585AB538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631" y="1937361"/>
            <a:ext cx="2997827" cy="10539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49B09BA-2F25-C07E-299B-A50680D70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631" y="3429000"/>
            <a:ext cx="1971950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199656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패키지 구조를 파일 탐색기처럼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트리</a:t>
            </a:r>
            <a:r>
              <a:rPr lang="en-US" altLang="ko-KR">
                <a:latin typeface="+mj-ea"/>
                <a:ea typeface="+mj-ea"/>
              </a:rPr>
              <a:t>” </a:t>
            </a:r>
            <a:r>
              <a:rPr lang="ko-KR" altLang="en-US">
                <a:latin typeface="+mj-ea"/>
                <a:ea typeface="+mj-ea"/>
              </a:rPr>
              <a:t>형태로 보여주기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기업형 애플리케이션을 </a:t>
            </a:r>
            <a:r>
              <a:rPr lang="ko-KR" altLang="en-US" err="1">
                <a:latin typeface="+mj-ea"/>
                <a:ea typeface="+mj-ea"/>
              </a:rPr>
              <a:t>만들다보면</a:t>
            </a:r>
            <a:r>
              <a:rPr lang="ko-KR" altLang="en-US">
                <a:latin typeface="+mj-ea"/>
                <a:ea typeface="+mj-ea"/>
              </a:rPr>
              <a:t> 패키지가 보통 적게는 </a:t>
            </a:r>
            <a:r>
              <a:rPr lang="en-US" altLang="ko-KR">
                <a:latin typeface="+mj-ea"/>
                <a:ea typeface="+mj-ea"/>
              </a:rPr>
              <a:t>200 ~ 300</a:t>
            </a:r>
            <a:r>
              <a:rPr lang="ko-KR" altLang="en-US">
                <a:latin typeface="+mj-ea"/>
                <a:ea typeface="+mj-ea"/>
              </a:rPr>
              <a:t>개 정도가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만들어집니다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많은 패키지를 목록형으로 </a:t>
            </a:r>
            <a:r>
              <a:rPr lang="ko-KR" altLang="en-US" err="1">
                <a:latin typeface="+mj-ea"/>
                <a:ea typeface="+mj-ea"/>
              </a:rPr>
              <a:t>보게되면</a:t>
            </a:r>
            <a:r>
              <a:rPr lang="ko-KR" altLang="en-US">
                <a:latin typeface="+mj-ea"/>
                <a:ea typeface="+mj-ea"/>
              </a:rPr>
              <a:t> 찾아보기도 힘들며</a:t>
            </a:r>
            <a:r>
              <a:rPr lang="en-US" altLang="ko-KR">
                <a:latin typeface="+mj-ea"/>
                <a:ea typeface="+mj-ea"/>
              </a:rPr>
              <a:t>,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관리하기도 쉽지 않게 되므로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관리하기 편한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트리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형태로 바꾸어 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Project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Explorer</a:t>
            </a:r>
            <a:r>
              <a:rPr lang="ko-KR" altLang="en-US">
                <a:latin typeface="+mj-ea"/>
                <a:ea typeface="+mj-ea"/>
              </a:rPr>
              <a:t>에서    버튼을 클릭합니다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04F695-B252-449E-8345-B28BD9BB8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965" y="3237957"/>
            <a:ext cx="3181794" cy="2667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E68B809-6FFB-02BF-61A8-5D61C6EF4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262" y="3504694"/>
            <a:ext cx="2648320" cy="270547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5D5E482-17E2-E402-8C57-A1DFDF512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006" y="5157802"/>
            <a:ext cx="1400370" cy="47631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CEC4C57-C55C-15A9-5B56-E576E2AFC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5436" y="2722737"/>
            <a:ext cx="224620" cy="26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7027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이제 패키지 구조가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트리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형태로 표시됩니다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248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A70383-1BF9-6460-9B79-FF97217D2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57" y="1703808"/>
            <a:ext cx="2295845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737178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패키지에 </a:t>
            </a:r>
            <a:r>
              <a:rPr lang="en-US" altLang="ko-KR">
                <a:latin typeface="+mj-ea"/>
                <a:ea typeface="+mj-ea"/>
              </a:rPr>
              <a:t>java </a:t>
            </a:r>
            <a:r>
              <a:rPr lang="ko-KR" altLang="en-US">
                <a:latin typeface="+mj-ea"/>
                <a:ea typeface="+mj-ea"/>
              </a:rPr>
              <a:t>파일 작성해보기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249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8FE4E-D801-43C1-DBEE-1F28047F2985}"/>
              </a:ext>
            </a:extLst>
          </p:cNvPr>
          <p:cNvSpPr txBox="1"/>
          <p:nvPr/>
        </p:nvSpPr>
        <p:spPr>
          <a:xfrm>
            <a:off x="472440" y="1724290"/>
            <a:ext cx="602415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package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ktdsuniversity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edu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member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management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433716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자바 </a:t>
            </a:r>
            <a:r>
              <a:rPr lang="en-US" altLang="ko-KR">
                <a:latin typeface="+mj-ea"/>
                <a:ea typeface="+mj-ea"/>
              </a:rPr>
              <a:t>Editor </a:t>
            </a:r>
            <a:r>
              <a:rPr lang="ko-KR" altLang="en-US">
                <a:latin typeface="+mj-ea"/>
                <a:ea typeface="+mj-ea"/>
              </a:rPr>
              <a:t>설치 </a:t>
            </a:r>
            <a:r>
              <a:rPr lang="en-US" altLang="ko-KR">
                <a:latin typeface="+mj-ea"/>
                <a:ea typeface="+mj-ea"/>
              </a:rPr>
              <a:t>(Eclipse)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https://www.eclipse.org/downloads/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021D8D-300C-684A-6F30-EFC105E77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56" y="2110606"/>
            <a:ext cx="4267796" cy="374384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9413D17-01C8-4508-138A-B856D0738675}"/>
              </a:ext>
            </a:extLst>
          </p:cNvPr>
          <p:cNvSpPr/>
          <p:nvPr/>
        </p:nvSpPr>
        <p:spPr>
          <a:xfrm>
            <a:off x="1791097" y="5069310"/>
            <a:ext cx="1326571" cy="3125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4AAA47-EAFD-7C69-FD29-2E445A0F1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98399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패키지에 </a:t>
            </a:r>
            <a:r>
              <a:rPr lang="en-US" altLang="ko-KR">
                <a:latin typeface="+mj-ea"/>
                <a:ea typeface="+mj-ea"/>
              </a:rPr>
              <a:t>java </a:t>
            </a:r>
            <a:r>
              <a:rPr lang="ko-KR" altLang="en-US">
                <a:latin typeface="+mj-ea"/>
                <a:ea typeface="+mj-ea"/>
              </a:rPr>
              <a:t>파일 작성해보기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8FE4E-D801-43C1-DBEE-1F28047F2985}"/>
              </a:ext>
            </a:extLst>
          </p:cNvPr>
          <p:cNvSpPr txBox="1"/>
          <p:nvPr/>
        </p:nvSpPr>
        <p:spPr>
          <a:xfrm>
            <a:off x="472439" y="1724290"/>
            <a:ext cx="746977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package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ktdsuniversity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edu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bbs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management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// Member cannot be resolved to a type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관리자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769230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Member </a:t>
            </a:r>
            <a:r>
              <a:rPr lang="ko-KR" altLang="en-US">
                <a:latin typeface="+mj-ea"/>
                <a:ea typeface="+mj-ea"/>
              </a:rPr>
              <a:t>클래스에 에러가 발생하는 이유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다른 패키지에 있는 클래스를 사용하려면 어떤 패키지에 있는 클래스인지를 반드시 명시해야만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패키지를 나누면 </a:t>
            </a:r>
            <a:r>
              <a:rPr lang="en-US" altLang="ko-KR">
                <a:latin typeface="+mj-ea"/>
                <a:ea typeface="+mj-ea"/>
              </a:rPr>
              <a:t>1. </a:t>
            </a:r>
            <a:r>
              <a:rPr lang="ko-KR" altLang="en-US">
                <a:latin typeface="+mj-ea"/>
                <a:ea typeface="+mj-ea"/>
              </a:rPr>
              <a:t>클래스를 못 찾아가고</a:t>
            </a:r>
            <a:r>
              <a:rPr lang="en-US" altLang="ko-KR">
                <a:latin typeface="+mj-ea"/>
                <a:ea typeface="+mj-ea"/>
              </a:rPr>
              <a:t>, 2. </a:t>
            </a:r>
            <a:r>
              <a:rPr lang="ko-KR" altLang="en-US">
                <a:latin typeface="+mj-ea"/>
                <a:ea typeface="+mj-ea"/>
              </a:rPr>
              <a:t>멤버변수를 못 찾아감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457200" lvl="1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251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1AA5496-63A6-5CA1-C5BC-8A4174ECD53C}"/>
              </a:ext>
            </a:extLst>
          </p:cNvPr>
          <p:cNvCxnSpPr/>
          <p:nvPr/>
        </p:nvCxnSpPr>
        <p:spPr>
          <a:xfrm>
            <a:off x="1041400" y="1839420"/>
            <a:ext cx="75438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46144FB-1FD6-2902-09D0-13CFC766CCCF}"/>
              </a:ext>
            </a:extLst>
          </p:cNvPr>
          <p:cNvCxnSpPr/>
          <p:nvPr/>
        </p:nvCxnSpPr>
        <p:spPr>
          <a:xfrm>
            <a:off x="1054100" y="2108200"/>
            <a:ext cx="1752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63176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Member </a:t>
            </a:r>
            <a:r>
              <a:rPr lang="ko-KR" altLang="en-US">
                <a:latin typeface="+mj-ea"/>
                <a:ea typeface="+mj-ea"/>
              </a:rPr>
              <a:t>에 키보드 커서를 두고 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“Ctrl + 1”</a:t>
            </a:r>
            <a:r>
              <a:rPr lang="ko-KR" altLang="en-US">
                <a:latin typeface="+mj-ea"/>
                <a:ea typeface="+mj-ea"/>
              </a:rPr>
              <a:t>을 누르면 </a:t>
            </a:r>
            <a:r>
              <a:rPr lang="en-US" altLang="ko-KR">
                <a:latin typeface="+mj-ea"/>
                <a:ea typeface="+mj-ea"/>
              </a:rPr>
              <a:t>“Quick Fix” </a:t>
            </a:r>
            <a:r>
              <a:rPr lang="ko-KR" altLang="en-US">
                <a:latin typeface="+mj-ea"/>
                <a:ea typeface="+mj-ea"/>
              </a:rPr>
              <a:t>창이 나타납니다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Import ‘Member’ (</a:t>
            </a:r>
            <a:r>
              <a:rPr lang="en-US" altLang="ko-KR" err="1">
                <a:latin typeface="+mj-ea"/>
                <a:ea typeface="+mj-ea"/>
              </a:rPr>
              <a:t>com.naver.member.management</a:t>
            </a:r>
            <a:r>
              <a:rPr lang="en-US" altLang="ko-KR">
                <a:latin typeface="+mj-ea"/>
                <a:ea typeface="+mj-ea"/>
              </a:rPr>
              <a:t>) </a:t>
            </a:r>
            <a:r>
              <a:rPr lang="ko-KR" altLang="en-US">
                <a:latin typeface="+mj-ea"/>
                <a:ea typeface="+mj-ea"/>
              </a:rPr>
              <a:t>를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클릭하거나 선택 후 엔터를 입력합니다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252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A3D5BB-8E19-9D51-C5FB-F9A2E001B230}"/>
              </a:ext>
            </a:extLst>
          </p:cNvPr>
          <p:cNvSpPr txBox="1"/>
          <p:nvPr/>
        </p:nvSpPr>
        <p:spPr>
          <a:xfrm>
            <a:off x="977536" y="2515426"/>
            <a:ext cx="746977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naver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bbs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management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Member cannot be resolved to a type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관리자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C4CE950-7920-E67D-A7EE-18CFA3B9F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473" y="4438358"/>
            <a:ext cx="3962953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3745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Member </a:t>
            </a:r>
            <a:r>
              <a:rPr lang="ko-KR" altLang="en-US">
                <a:latin typeface="+mj-ea"/>
                <a:ea typeface="+mj-ea"/>
              </a:rPr>
              <a:t>에 키보드 커서를 두고 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import </a:t>
            </a:r>
            <a:r>
              <a:rPr lang="ko-KR" altLang="en-US">
                <a:latin typeface="+mj-ea"/>
                <a:ea typeface="+mj-ea"/>
              </a:rPr>
              <a:t>문장이 추가되며 에러가 사라집니다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253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A3D5BB-8E19-9D51-C5FB-F9A2E001B230}"/>
              </a:ext>
            </a:extLst>
          </p:cNvPr>
          <p:cNvSpPr txBox="1"/>
          <p:nvPr/>
        </p:nvSpPr>
        <p:spPr>
          <a:xfrm>
            <a:off x="977536" y="2028801"/>
            <a:ext cx="74697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naver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bbs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management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import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com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naver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member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management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관리자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// The field Member.id is not visible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// The field Member.name is not visible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771532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10. </a:t>
            </a:r>
            <a:r>
              <a:rPr lang="ko-KR" altLang="en-US" sz="4000" b="1">
                <a:latin typeface="+mj-ea"/>
              </a:rPr>
              <a:t>접근제어지시자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56849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패키지와는 별개의 문제로 클래스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멤버변수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메소드 등은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다른 클래스나 인스턴스가 접근을 마음대로 할 수 없도록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제한하는 기능이 있는데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이것을 </a:t>
            </a:r>
            <a:r>
              <a:rPr lang="ko-KR" altLang="en-US" b="1">
                <a:latin typeface="+mj-ea"/>
                <a:ea typeface="+mj-ea"/>
              </a:rPr>
              <a:t>접근제어지시자</a:t>
            </a:r>
            <a:r>
              <a:rPr lang="ko-KR" altLang="en-US">
                <a:latin typeface="+mj-ea"/>
                <a:ea typeface="+mj-ea"/>
              </a:rPr>
              <a:t> 라고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Article.java</a:t>
            </a:r>
            <a:r>
              <a:rPr lang="ko-KR" altLang="en-US">
                <a:latin typeface="+mj-ea"/>
                <a:ea typeface="+mj-ea"/>
              </a:rPr>
              <a:t> 파일에서 아래 에러가 발생한 이유는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잘못된 접근제어지시자를 사용하고 있기 때문입니다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The field Member.id is not visible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The field Member.name is not visible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접근제어지시자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285580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접근제어지시자</a:t>
            </a:r>
            <a:r>
              <a:rPr lang="en-US" altLang="ko-KR">
                <a:latin typeface="+mj-ea"/>
                <a:ea typeface="+mj-ea"/>
              </a:rPr>
              <a:t>(Access modifier)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클래스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멤버변수</a:t>
            </a:r>
            <a:r>
              <a:rPr lang="en-US" altLang="ko-KR">
                <a:latin typeface="+mj-ea"/>
                <a:ea typeface="+mj-ea"/>
              </a:rPr>
              <a:t>,</a:t>
            </a:r>
            <a:r>
              <a:rPr lang="ko-KR" altLang="en-US">
                <a:latin typeface="+mj-ea"/>
                <a:ea typeface="+mj-ea"/>
              </a:rPr>
              <a:t> 메소드의 외부로부터의 접근을 제한하는 키워드입니다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지시자는 제공되는 범위에 따라 총 </a:t>
            </a:r>
            <a:r>
              <a:rPr lang="en-US" altLang="ko-KR">
                <a:latin typeface="+mj-ea"/>
                <a:ea typeface="+mj-ea"/>
              </a:rPr>
              <a:t>4</a:t>
            </a:r>
            <a:r>
              <a:rPr lang="ko-KR" altLang="en-US">
                <a:latin typeface="+mj-ea"/>
                <a:ea typeface="+mj-ea"/>
              </a:rPr>
              <a:t>개로 구분됩니다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private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default (</a:t>
            </a:r>
            <a:r>
              <a:rPr lang="ko-KR" altLang="en-US">
                <a:latin typeface="+mj-ea"/>
                <a:ea typeface="+mj-ea"/>
              </a:rPr>
              <a:t>접근제어 지시자가 누락된 경우</a:t>
            </a:r>
            <a:r>
              <a:rPr lang="en-US" altLang="ko-KR">
                <a:latin typeface="+mj-ea"/>
                <a:ea typeface="+mj-ea"/>
              </a:rPr>
              <a:t>) (default</a:t>
            </a:r>
            <a:r>
              <a:rPr lang="ko-KR" altLang="en-US">
                <a:latin typeface="+mj-ea"/>
                <a:ea typeface="+mj-ea"/>
              </a:rPr>
              <a:t>라고 적지 않음 그냥 누락이면 됨</a:t>
            </a:r>
            <a:r>
              <a:rPr lang="en-US" altLang="ko-KR">
                <a:latin typeface="+mj-ea"/>
                <a:ea typeface="+mj-ea"/>
              </a:rPr>
              <a:t>) (</a:t>
            </a:r>
            <a:r>
              <a:rPr lang="ko-KR" altLang="en-US">
                <a:latin typeface="+mj-ea"/>
                <a:ea typeface="+mj-ea"/>
              </a:rPr>
              <a:t>말 그대로 디폴트네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protected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public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접근제어지시자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256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33E6F4-FC1E-2647-04D5-7150214D8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247" y="3697519"/>
            <a:ext cx="4627087" cy="142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18469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Article</a:t>
            </a:r>
            <a:r>
              <a:rPr lang="ko-KR" altLang="en-US">
                <a:latin typeface="+mj-ea"/>
                <a:ea typeface="+mj-ea"/>
              </a:rPr>
              <a:t> 클래스에서 사용하는 </a:t>
            </a:r>
            <a:r>
              <a:rPr lang="en-US" altLang="ko-KR">
                <a:latin typeface="+mj-ea"/>
                <a:ea typeface="+mj-ea"/>
              </a:rPr>
              <a:t>Member </a:t>
            </a:r>
            <a:r>
              <a:rPr lang="ko-KR" altLang="en-US">
                <a:latin typeface="+mj-ea"/>
                <a:ea typeface="+mj-ea"/>
              </a:rPr>
              <a:t>클래스의 내용을 보면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멤버변수에 접근제어지시자가 없어 </a:t>
            </a:r>
            <a:r>
              <a:rPr lang="en-US" altLang="ko-KR">
                <a:latin typeface="+mj-ea"/>
                <a:ea typeface="+mj-ea"/>
              </a:rPr>
              <a:t>default </a:t>
            </a:r>
            <a:r>
              <a:rPr lang="ko-KR" altLang="en-US">
                <a:latin typeface="+mj-ea"/>
                <a:ea typeface="+mj-ea"/>
              </a:rPr>
              <a:t>접근제어지시자가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사용되는 것을 알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접근제어지시자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257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A3D5BB-8E19-9D51-C5FB-F9A2E001B230}"/>
              </a:ext>
            </a:extLst>
          </p:cNvPr>
          <p:cNvSpPr txBox="1"/>
          <p:nvPr/>
        </p:nvSpPr>
        <p:spPr>
          <a:xfrm>
            <a:off x="515981" y="2280051"/>
            <a:ext cx="7469777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naver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management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public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접근제어지시자 적용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접근제어지시자가 없으므로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적용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접근제어지시자가 없으므로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적용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public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접근제어지시자 적용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7FAB7FA-6EC1-337D-B42B-36E74FCD8981}"/>
              </a:ext>
            </a:extLst>
          </p:cNvPr>
          <p:cNvGrpSpPr/>
          <p:nvPr/>
        </p:nvGrpSpPr>
        <p:grpSpPr>
          <a:xfrm>
            <a:off x="3869494" y="5365024"/>
            <a:ext cx="4627087" cy="1423107"/>
            <a:chOff x="4076370" y="5331361"/>
            <a:chExt cx="4627087" cy="142310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A94C1F2-D5B3-3CA2-BB76-A5E3EF028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6370" y="5331361"/>
              <a:ext cx="4627087" cy="1423107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24AF651-C947-94B2-3045-4D99E9C062F0}"/>
                </a:ext>
              </a:extLst>
            </p:cNvPr>
            <p:cNvSpPr/>
            <p:nvPr/>
          </p:nvSpPr>
          <p:spPr>
            <a:xfrm>
              <a:off x="4111988" y="5909944"/>
              <a:ext cx="4546800" cy="26640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151812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멤버변수에 </a:t>
            </a:r>
            <a:r>
              <a:rPr lang="en-US" altLang="ko-KR">
                <a:latin typeface="+mj-ea"/>
                <a:ea typeface="+mj-ea"/>
              </a:rPr>
              <a:t>public </a:t>
            </a:r>
            <a:r>
              <a:rPr lang="ko-KR" altLang="en-US">
                <a:latin typeface="+mj-ea"/>
                <a:ea typeface="+mj-ea"/>
              </a:rPr>
              <a:t>접근제어지시자를 적용합니다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접근제어지시자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258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A3D5BB-8E19-9D51-C5FB-F9A2E001B230}"/>
              </a:ext>
            </a:extLst>
          </p:cNvPr>
          <p:cNvSpPr txBox="1"/>
          <p:nvPr/>
        </p:nvSpPr>
        <p:spPr>
          <a:xfrm>
            <a:off x="515981" y="1679778"/>
            <a:ext cx="7469777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naver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management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public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접근제어지시자 적용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public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접근제어지시자 적용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7FAB7FA-6EC1-337D-B42B-36E74FCD8981}"/>
              </a:ext>
            </a:extLst>
          </p:cNvPr>
          <p:cNvGrpSpPr/>
          <p:nvPr/>
        </p:nvGrpSpPr>
        <p:grpSpPr>
          <a:xfrm>
            <a:off x="515981" y="5317928"/>
            <a:ext cx="4627087" cy="1423107"/>
            <a:chOff x="4076370" y="5331361"/>
            <a:chExt cx="4627087" cy="142310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A94C1F2-D5B3-3CA2-BB76-A5E3EF028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6370" y="5331361"/>
              <a:ext cx="4627087" cy="1423107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24AF651-C947-94B2-3045-4D99E9C062F0}"/>
                </a:ext>
              </a:extLst>
            </p:cNvPr>
            <p:cNvSpPr/>
            <p:nvPr/>
          </p:nvSpPr>
          <p:spPr>
            <a:xfrm>
              <a:off x="4111988" y="6452869"/>
              <a:ext cx="4546800" cy="26640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775834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Member </a:t>
            </a:r>
            <a:r>
              <a:rPr lang="ko-KR" altLang="en-US">
                <a:latin typeface="+mj-ea"/>
                <a:ea typeface="+mj-ea"/>
              </a:rPr>
              <a:t>클래스를 사용하는 </a:t>
            </a:r>
            <a:r>
              <a:rPr lang="en-US" altLang="ko-KR">
                <a:latin typeface="+mj-ea"/>
                <a:ea typeface="+mj-ea"/>
              </a:rPr>
              <a:t>Article </a:t>
            </a:r>
            <a:r>
              <a:rPr lang="ko-KR" altLang="en-US">
                <a:latin typeface="+mj-ea"/>
                <a:ea typeface="+mj-ea"/>
              </a:rPr>
              <a:t>클래스의 에러가 사라집니다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접근제어지시자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259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A3D5BB-8E19-9D51-C5FB-F9A2E001B230}"/>
              </a:ext>
            </a:extLst>
          </p:cNvPr>
          <p:cNvSpPr txBox="1"/>
          <p:nvPr/>
        </p:nvSpPr>
        <p:spPr>
          <a:xfrm>
            <a:off x="515981" y="1679778"/>
            <a:ext cx="746977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naver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bbs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management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naver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management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관리자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600" b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600" b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09163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6D59DAF-7B5D-79F5-E617-7A091C36B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83" y="2190755"/>
            <a:ext cx="6552957" cy="3945458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자바 </a:t>
            </a:r>
            <a:r>
              <a:rPr lang="en-US" altLang="ko-KR">
                <a:latin typeface="+mj-ea"/>
                <a:ea typeface="+mj-ea"/>
              </a:rPr>
              <a:t>Editor </a:t>
            </a:r>
            <a:r>
              <a:rPr lang="ko-KR" altLang="en-US">
                <a:latin typeface="+mj-ea"/>
                <a:ea typeface="+mj-ea"/>
              </a:rPr>
              <a:t>설치 </a:t>
            </a:r>
            <a:r>
              <a:rPr lang="en-US" altLang="ko-KR">
                <a:latin typeface="+mj-ea"/>
                <a:ea typeface="+mj-ea"/>
              </a:rPr>
              <a:t>(Eclipse)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https://www.eclipse.org/downloads/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413D17-01C8-4508-138A-B856D0738675}"/>
              </a:ext>
            </a:extLst>
          </p:cNvPr>
          <p:cNvSpPr/>
          <p:nvPr/>
        </p:nvSpPr>
        <p:spPr>
          <a:xfrm>
            <a:off x="6148251" y="4703551"/>
            <a:ext cx="957942" cy="173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B2F0B8-B526-D1E4-BF90-489B702B6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154754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10. </a:t>
            </a:r>
            <a:r>
              <a:rPr lang="ko-KR" altLang="en-US" sz="4000" b="1">
                <a:latin typeface="+mj-ea"/>
              </a:rPr>
              <a:t>정보은닉과 캡슐화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437715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인스턴스의 정보를 표현하는 멤버변수는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데이터의 보호를 위해 외부로부터 접근이 제한되어야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따라서 멤버변수의 접근제한자는 </a:t>
            </a:r>
            <a:r>
              <a:rPr lang="en-US" altLang="ko-KR">
                <a:latin typeface="+mj-ea"/>
                <a:ea typeface="+mj-ea"/>
              </a:rPr>
              <a:t>public</a:t>
            </a:r>
            <a:r>
              <a:rPr lang="ko-KR" altLang="en-US">
                <a:latin typeface="+mj-ea"/>
                <a:ea typeface="+mj-ea"/>
              </a:rPr>
              <a:t>이 아닌 </a:t>
            </a:r>
            <a:r>
              <a:rPr lang="en-US" altLang="ko-KR">
                <a:latin typeface="+mj-ea"/>
                <a:ea typeface="+mj-ea"/>
              </a:rPr>
              <a:t>private</a:t>
            </a:r>
            <a:r>
              <a:rPr lang="ko-KR" altLang="en-US">
                <a:latin typeface="+mj-ea"/>
                <a:ea typeface="+mj-ea"/>
              </a:rPr>
              <a:t>으로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사용해야 하며 생성자를 통해 멤버변수의 값을 설정해야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C9F623-1AAB-DA52-CF9F-670BFF597239}"/>
              </a:ext>
            </a:extLst>
          </p:cNvPr>
          <p:cNvSpPr txBox="1"/>
          <p:nvPr/>
        </p:nvSpPr>
        <p:spPr>
          <a:xfrm>
            <a:off x="576942" y="2758631"/>
            <a:ext cx="649348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45823894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멤버변수가 보호된 </a:t>
            </a:r>
            <a:r>
              <a:rPr lang="en-US" altLang="ko-KR">
                <a:latin typeface="+mj-ea"/>
                <a:ea typeface="+mj-ea"/>
              </a:rPr>
              <a:t>Member </a:t>
            </a:r>
            <a:r>
              <a:rPr lang="ko-KR" altLang="en-US">
                <a:latin typeface="+mj-ea"/>
                <a:ea typeface="+mj-ea"/>
              </a:rPr>
              <a:t>클래스의 인스턴스 사용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262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C9F623-1AAB-DA52-CF9F-670BFF597239}"/>
              </a:ext>
            </a:extLst>
          </p:cNvPr>
          <p:cNvSpPr txBox="1"/>
          <p:nvPr/>
        </p:nvSpPr>
        <p:spPr>
          <a:xfrm>
            <a:off x="576941" y="1704894"/>
            <a:ext cx="827806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관리자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The field Member.id is not visible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member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인스턴스의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에 접근할 수 없습니다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59719468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Member </a:t>
            </a:r>
            <a:r>
              <a:rPr lang="ko-KR" altLang="en-US">
                <a:latin typeface="+mj-ea"/>
                <a:ea typeface="+mj-ea"/>
              </a:rPr>
              <a:t>클래스의 인스턴스인 </a:t>
            </a:r>
            <a:r>
              <a:rPr lang="en-US" altLang="ko-KR">
                <a:latin typeface="+mj-ea"/>
                <a:ea typeface="+mj-ea"/>
              </a:rPr>
              <a:t>member</a:t>
            </a:r>
            <a:r>
              <a:rPr lang="ko-KR" altLang="en-US">
                <a:latin typeface="+mj-ea"/>
                <a:ea typeface="+mj-ea"/>
              </a:rPr>
              <a:t>는 멤버변수에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직접 접근할 수 없도록 되어있기 때문에 내부의 값이 무엇인지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확인이 불가능합니다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Article </a:t>
            </a:r>
            <a:r>
              <a:rPr lang="ko-KR" altLang="en-US">
                <a:latin typeface="+mj-ea"/>
                <a:ea typeface="+mj-ea"/>
              </a:rPr>
              <a:t>클래스에서 </a:t>
            </a:r>
            <a:r>
              <a:rPr lang="en-US" altLang="ko-KR">
                <a:latin typeface="+mj-ea"/>
                <a:ea typeface="+mj-ea"/>
              </a:rPr>
              <a:t>member </a:t>
            </a:r>
            <a:r>
              <a:rPr lang="ko-KR" altLang="en-US">
                <a:latin typeface="+mj-ea"/>
                <a:ea typeface="+mj-ea"/>
              </a:rPr>
              <a:t>인스턴스의 </a:t>
            </a:r>
            <a:r>
              <a:rPr lang="en-US" altLang="ko-KR">
                <a:latin typeface="+mj-ea"/>
                <a:ea typeface="+mj-ea"/>
              </a:rPr>
              <a:t>id </a:t>
            </a:r>
            <a:r>
              <a:rPr lang="ko-KR" altLang="en-US">
                <a:latin typeface="+mj-ea"/>
                <a:ea typeface="+mj-ea"/>
              </a:rPr>
              <a:t>변수의 값을 알 수 없습니다</a:t>
            </a:r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이런 경우</a:t>
            </a:r>
            <a:r>
              <a:rPr lang="en-US" altLang="ko-KR">
                <a:latin typeface="+mj-ea"/>
                <a:ea typeface="+mj-ea"/>
              </a:rPr>
              <a:t>, member</a:t>
            </a:r>
            <a:r>
              <a:rPr lang="ko-KR" altLang="en-US">
                <a:latin typeface="+mj-ea"/>
                <a:ea typeface="+mj-ea"/>
              </a:rPr>
              <a:t> 인스턴스의 멤버변수 값을 반환해주는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별도의 인스턴스 메소드가 필요한데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이것을 </a:t>
            </a:r>
            <a:r>
              <a:rPr lang="en-US" altLang="ko-KR">
                <a:latin typeface="+mj-ea"/>
                <a:ea typeface="+mj-ea"/>
              </a:rPr>
              <a:t>Getter </a:t>
            </a:r>
            <a:r>
              <a:rPr lang="ko-KR" altLang="en-US">
                <a:latin typeface="+mj-ea"/>
                <a:ea typeface="+mj-ea"/>
              </a:rPr>
              <a:t>라고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09989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Member </a:t>
            </a:r>
            <a:r>
              <a:rPr lang="ko-KR" altLang="en-US">
                <a:latin typeface="+mj-ea"/>
                <a:ea typeface="+mj-ea"/>
              </a:rPr>
              <a:t>클래스에 </a:t>
            </a:r>
            <a:r>
              <a:rPr lang="en-US" altLang="ko-KR">
                <a:latin typeface="+mj-ea"/>
                <a:ea typeface="+mj-ea"/>
              </a:rPr>
              <a:t>Getter </a:t>
            </a:r>
            <a:r>
              <a:rPr lang="ko-KR" altLang="en-US">
                <a:latin typeface="+mj-ea"/>
                <a:ea typeface="+mj-ea"/>
              </a:rPr>
              <a:t>정의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8F58F5-DA7B-A543-E46C-DA01D94753C7}"/>
              </a:ext>
            </a:extLst>
          </p:cNvPr>
          <p:cNvSpPr txBox="1"/>
          <p:nvPr/>
        </p:nvSpPr>
        <p:spPr>
          <a:xfrm>
            <a:off x="550817" y="1608587"/>
            <a:ext cx="638120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getName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49550841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Getter </a:t>
            </a:r>
            <a:r>
              <a:rPr lang="ko-KR" altLang="en-US">
                <a:latin typeface="+mj-ea"/>
                <a:ea typeface="+mj-ea"/>
              </a:rPr>
              <a:t>를 이용한 멤버변수 값 반환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8404C4-64DD-EC66-5DF9-D8A26A24AC17}"/>
              </a:ext>
            </a:extLst>
          </p:cNvPr>
          <p:cNvSpPr txBox="1"/>
          <p:nvPr/>
        </p:nvSpPr>
        <p:spPr>
          <a:xfrm>
            <a:off x="481147" y="1686965"/>
            <a:ext cx="6790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관리자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member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member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getName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//ID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관리자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3506148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정보은닉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member</a:t>
            </a:r>
            <a:r>
              <a:rPr lang="ko-KR" altLang="en-US">
                <a:latin typeface="+mj-ea"/>
                <a:ea typeface="+mj-ea"/>
              </a:rPr>
              <a:t> 인스턴스의 멤버변수들은 </a:t>
            </a:r>
            <a:r>
              <a:rPr lang="en-US" altLang="ko-KR">
                <a:latin typeface="+mj-ea"/>
                <a:ea typeface="+mj-ea"/>
              </a:rPr>
              <a:t>private</a:t>
            </a:r>
            <a:r>
              <a:rPr lang="ko-KR" altLang="en-US">
                <a:latin typeface="+mj-ea"/>
                <a:ea typeface="+mj-ea"/>
              </a:rPr>
              <a:t>으로 제한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값 할당은 생성자에서만 가능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멤버변수의 값은 </a:t>
            </a:r>
            <a:r>
              <a:rPr lang="en-US" altLang="ko-KR">
                <a:latin typeface="+mj-ea"/>
                <a:ea typeface="+mj-ea"/>
              </a:rPr>
              <a:t>Getter</a:t>
            </a:r>
            <a:r>
              <a:rPr lang="ko-KR" altLang="en-US">
                <a:latin typeface="+mj-ea"/>
                <a:ea typeface="+mj-ea"/>
              </a:rPr>
              <a:t>로 반환하여 사용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이런 구조를 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“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정보은닉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“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이라고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멤버변수는 모두 보호 대상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모든 클래스들의 멤버변수는 </a:t>
            </a:r>
            <a:r>
              <a:rPr lang="ko-KR" altLang="en-US" err="1">
                <a:latin typeface="+mj-ea"/>
                <a:ea typeface="+mj-ea"/>
              </a:rPr>
              <a:t>예외없이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private</a:t>
            </a:r>
            <a:r>
              <a:rPr lang="ko-KR" altLang="en-US">
                <a:latin typeface="+mj-ea"/>
                <a:ea typeface="+mj-ea"/>
              </a:rPr>
              <a:t>으로 보호해야 하며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값의 할당은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생성자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로만 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값을 가져와 활용하려 할 경우 반드시 </a:t>
            </a:r>
            <a:r>
              <a:rPr lang="en-US" altLang="ko-KR">
                <a:latin typeface="+mj-ea"/>
                <a:ea typeface="+mj-ea"/>
              </a:rPr>
              <a:t>Getter</a:t>
            </a:r>
            <a:r>
              <a:rPr lang="ko-KR" altLang="en-US">
                <a:latin typeface="+mj-ea"/>
                <a:ea typeface="+mj-ea"/>
              </a:rPr>
              <a:t>를 통해야만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222290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멤버변수의 값은 재할당이 불가능 할까요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속성은 </a:t>
            </a:r>
            <a:r>
              <a:rPr lang="ko-KR" altLang="en-US" u="sng">
                <a:latin typeface="+mj-ea"/>
                <a:ea typeface="+mj-ea"/>
              </a:rPr>
              <a:t>직접</a:t>
            </a:r>
            <a:r>
              <a:rPr lang="ko-KR" altLang="en-US">
                <a:latin typeface="+mj-ea"/>
                <a:ea typeface="+mj-ea"/>
              </a:rPr>
              <a:t> 변경이 </a:t>
            </a:r>
            <a:r>
              <a:rPr lang="ko-KR" altLang="en-US" u="sng">
                <a:latin typeface="+mj-ea"/>
                <a:ea typeface="+mj-ea"/>
              </a:rPr>
              <a:t>불가능</a:t>
            </a:r>
            <a:r>
              <a:rPr lang="ko-KR" altLang="en-US">
                <a:latin typeface="+mj-ea"/>
                <a:ea typeface="+mj-ea"/>
              </a:rPr>
              <a:t>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항상 메소드를 통해 변경이 되어야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멤버변수 변경의 예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과일 하나에 </a:t>
            </a:r>
            <a:r>
              <a:rPr lang="en-US" altLang="ko-KR">
                <a:latin typeface="+mj-ea"/>
                <a:ea typeface="+mj-ea"/>
              </a:rPr>
              <a:t>500</a:t>
            </a:r>
            <a:r>
              <a:rPr lang="ko-KR" altLang="en-US">
                <a:latin typeface="+mj-ea"/>
                <a:ea typeface="+mj-ea"/>
              </a:rPr>
              <a:t>원에 판매하는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과일 판매자가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과일 판매자를 클래스로 구현한다면 아래처럼 표현이 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멤버변수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 err="1">
                <a:latin typeface="+mj-ea"/>
                <a:ea typeface="+mj-ea"/>
              </a:rPr>
              <a:t>소지금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과일개수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과일가격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상수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메소드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판매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 sz="1500">
              <a:latin typeface="+mj-ea"/>
              <a:ea typeface="+mj-ea"/>
            </a:endParaRPr>
          </a:p>
          <a:p>
            <a:pPr lvl="1"/>
            <a:endParaRPr lang="en-US" altLang="ko-KR" sz="1500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10933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개의 과일을 가지고 온 판매자가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>
                <a:latin typeface="+mj-ea"/>
                <a:ea typeface="+mj-ea"/>
              </a:rPr>
              <a:t>개의 과일을 판매할 경우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과일의 재고는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>
                <a:latin typeface="+mj-ea"/>
                <a:ea typeface="+mj-ea"/>
              </a:rPr>
              <a:t>개가 줄어야 하며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소지금은 </a:t>
            </a:r>
            <a:r>
              <a:rPr lang="en-US" altLang="ko-KR">
                <a:latin typeface="+mj-ea"/>
                <a:ea typeface="+mj-ea"/>
              </a:rPr>
              <a:t>500 X 5</a:t>
            </a:r>
            <a:r>
              <a:rPr lang="ko-KR" altLang="en-US">
                <a:latin typeface="+mj-ea"/>
                <a:ea typeface="+mj-ea"/>
              </a:rPr>
              <a:t>원이 증가해야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다시 말해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판매</a:t>
            </a:r>
            <a:r>
              <a:rPr lang="en-US" altLang="ko-KR">
                <a:latin typeface="+mj-ea"/>
                <a:ea typeface="+mj-ea"/>
              </a:rPr>
              <a:t>(5)” </a:t>
            </a:r>
            <a:r>
              <a:rPr lang="ko-KR" altLang="en-US">
                <a:latin typeface="+mj-ea"/>
                <a:ea typeface="+mj-ea"/>
              </a:rPr>
              <a:t>메소드를 실행할 경우</a:t>
            </a:r>
            <a:r>
              <a:rPr lang="en-US" altLang="ko-KR">
                <a:latin typeface="+mj-ea"/>
                <a:ea typeface="+mj-ea"/>
              </a:rPr>
              <a:t>, 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과일 판매자는 과일 재고와 소지금이 변화하게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캡슐화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여러가지 변화를 하나의 메소드 내에 숨겨 처리하는 것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484528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캡슐화가 적용된 과일 판매자 </a:t>
            </a:r>
            <a:r>
              <a:rPr lang="en-US" altLang="ko-KR">
                <a:latin typeface="+mj-ea"/>
                <a:ea typeface="+mj-ea"/>
              </a:rPr>
              <a:t>_ 1 / 2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269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B1D60-1ED9-FF31-0512-4B448A60F7EC}"/>
              </a:ext>
            </a:extLst>
          </p:cNvPr>
          <p:cNvSpPr txBox="1"/>
          <p:nvPr/>
        </p:nvSpPr>
        <p:spPr>
          <a:xfrm>
            <a:off x="437604" y="1686964"/>
            <a:ext cx="806196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FRUIT_PRICE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211070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FE57DF9-2381-030E-F77E-E4340E45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10" y="2152472"/>
            <a:ext cx="8097380" cy="2553056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자바 </a:t>
            </a:r>
            <a:r>
              <a:rPr lang="en-US" altLang="ko-KR">
                <a:latin typeface="+mj-ea"/>
                <a:ea typeface="+mj-ea"/>
              </a:rPr>
              <a:t>Editor </a:t>
            </a:r>
            <a:r>
              <a:rPr lang="ko-KR" altLang="en-US">
                <a:latin typeface="+mj-ea"/>
                <a:ea typeface="+mj-ea"/>
              </a:rPr>
              <a:t>설치 </a:t>
            </a:r>
            <a:r>
              <a:rPr lang="en-US" altLang="ko-KR">
                <a:latin typeface="+mj-ea"/>
                <a:ea typeface="+mj-ea"/>
              </a:rPr>
              <a:t>(Eclipse)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https://www.eclipse.org/downloads/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413D17-01C8-4508-138A-B856D0738675}"/>
              </a:ext>
            </a:extLst>
          </p:cNvPr>
          <p:cNvSpPr/>
          <p:nvPr/>
        </p:nvSpPr>
        <p:spPr>
          <a:xfrm>
            <a:off x="3892732" y="2892168"/>
            <a:ext cx="1341120" cy="478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6DAE76-BAFE-B8AA-F2C5-5E13A263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909728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캡슐화가 적용된 과일 판매자 </a:t>
            </a:r>
            <a:r>
              <a:rPr lang="en-US" altLang="ko-KR">
                <a:latin typeface="+mj-ea"/>
                <a:ea typeface="+mj-ea"/>
              </a:rPr>
              <a:t>_ 2 / 2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B1D60-1ED9-FF31-0512-4B448A60F7EC}"/>
              </a:ext>
            </a:extLst>
          </p:cNvPr>
          <p:cNvSpPr txBox="1"/>
          <p:nvPr/>
        </p:nvSpPr>
        <p:spPr>
          <a:xfrm>
            <a:off x="437604" y="1686964"/>
            <a:ext cx="806196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sell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&gt;=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-=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+=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FRUIT_PRICE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61259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err="1">
                <a:latin typeface="+mj-ea"/>
                <a:ea typeface="+mj-ea"/>
              </a:rPr>
              <a:t>캡슐화된</a:t>
            </a:r>
            <a:r>
              <a:rPr lang="ko-KR" altLang="en-US">
                <a:latin typeface="+mj-ea"/>
                <a:ea typeface="+mj-ea"/>
              </a:rPr>
              <a:t> 클래스의 활용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B1D60-1ED9-FF31-0512-4B448A60F7EC}"/>
              </a:ext>
            </a:extLst>
          </p:cNvPr>
          <p:cNvSpPr txBox="1"/>
          <p:nvPr/>
        </p:nvSpPr>
        <p:spPr>
          <a:xfrm>
            <a:off x="437604" y="1686964"/>
            <a:ext cx="806196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5000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7500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5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87139551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만약 캡슐화를 사용하지 않는다면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Mart</a:t>
            </a:r>
            <a:r>
              <a:rPr lang="ko-KR" altLang="en-US">
                <a:latin typeface="+mj-ea"/>
                <a:ea typeface="+mj-ea"/>
              </a:rPr>
              <a:t>의 </a:t>
            </a:r>
            <a:r>
              <a:rPr lang="en-US" altLang="ko-KR">
                <a:latin typeface="+mj-ea"/>
                <a:ea typeface="+mj-ea"/>
              </a:rPr>
              <a:t>main </a:t>
            </a:r>
            <a:r>
              <a:rPr lang="ko-KR" altLang="en-US">
                <a:latin typeface="+mj-ea"/>
                <a:ea typeface="+mj-ea"/>
              </a:rPr>
              <a:t>메소드에서 </a:t>
            </a:r>
            <a:r>
              <a:rPr lang="en-US" altLang="ko-KR" err="1">
                <a:latin typeface="+mj-ea"/>
                <a:ea typeface="+mj-ea"/>
              </a:rPr>
              <a:t>FruitSeller</a:t>
            </a:r>
            <a:r>
              <a:rPr lang="ko-KR" altLang="en-US">
                <a:latin typeface="+mj-ea"/>
                <a:ea typeface="+mj-ea"/>
              </a:rPr>
              <a:t>의 멤버변수를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직접 제어해야만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412597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캡슐화를 사용하지 않는 </a:t>
            </a:r>
            <a:r>
              <a:rPr lang="en-US" altLang="ko-KR" err="1">
                <a:latin typeface="+mj-ea"/>
                <a:ea typeface="+mj-ea"/>
              </a:rPr>
              <a:t>FruitSeller</a:t>
            </a:r>
            <a:r>
              <a:rPr lang="en-US" altLang="ko-KR">
                <a:latin typeface="+mj-ea"/>
                <a:ea typeface="+mj-ea"/>
              </a:rPr>
              <a:t> _ 1 / 2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273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9F8A3E-51F9-568E-0B96-A8AAA0327504}"/>
              </a:ext>
            </a:extLst>
          </p:cNvPr>
          <p:cNvSpPr txBox="1"/>
          <p:nvPr/>
        </p:nvSpPr>
        <p:spPr>
          <a:xfrm>
            <a:off x="524689" y="1687052"/>
            <a:ext cx="726077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FRUIT_PRICE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getPrice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FRUIT_PRICE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4286887385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캡슐화를 사용하지 않는 </a:t>
            </a:r>
            <a:r>
              <a:rPr lang="en-US" altLang="ko-KR" err="1">
                <a:latin typeface="+mj-ea"/>
                <a:ea typeface="+mj-ea"/>
              </a:rPr>
              <a:t>FruitSeller</a:t>
            </a:r>
            <a:r>
              <a:rPr lang="en-US" altLang="ko-KR">
                <a:latin typeface="+mj-ea"/>
                <a:ea typeface="+mj-ea"/>
              </a:rPr>
              <a:t> _ 2 / 2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274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9F8A3E-51F9-568E-0B96-A8AAA0327504}"/>
              </a:ext>
            </a:extLst>
          </p:cNvPr>
          <p:cNvSpPr txBox="1"/>
          <p:nvPr/>
        </p:nvSpPr>
        <p:spPr>
          <a:xfrm>
            <a:off x="524689" y="1687052"/>
            <a:ext cx="726077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setMoney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setFruitStock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750883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캡슐화를 사용하지 않는 </a:t>
            </a:r>
            <a:r>
              <a:rPr lang="en-US" altLang="ko-KR" err="1">
                <a:latin typeface="+mj-ea"/>
                <a:ea typeface="+mj-ea"/>
              </a:rPr>
              <a:t>FruitSeller</a:t>
            </a:r>
            <a:r>
              <a:rPr lang="ko-KR" altLang="en-US">
                <a:latin typeface="+mj-ea"/>
                <a:ea typeface="+mj-ea"/>
              </a:rPr>
              <a:t>를 사용하는 </a:t>
            </a:r>
            <a:r>
              <a:rPr lang="en-US" altLang="ko-KR">
                <a:latin typeface="+mj-ea"/>
                <a:ea typeface="+mj-ea"/>
              </a:rPr>
              <a:t>Mart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275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9F8A3E-51F9-568E-0B96-A8AAA0327504}"/>
              </a:ext>
            </a:extLst>
          </p:cNvPr>
          <p:cNvSpPr txBox="1"/>
          <p:nvPr/>
        </p:nvSpPr>
        <p:spPr>
          <a:xfrm>
            <a:off x="524689" y="1687052"/>
            <a:ext cx="726077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getFruitStock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5000</a:t>
            </a:r>
            <a:endParaRPr lang="en-US" altLang="ko-KR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10</a:t>
            </a:r>
            <a:endParaRPr lang="en-US" altLang="ko-KR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setMoney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 (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*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getPrice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()));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setFruitStock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-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7500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5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97101182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코드가 길고 </a:t>
            </a:r>
            <a:r>
              <a:rPr lang="ko-KR" altLang="en-US" err="1">
                <a:latin typeface="+mj-ea"/>
                <a:ea typeface="+mj-ea"/>
              </a:rPr>
              <a:t>복잡해지며</a:t>
            </a:r>
            <a:r>
              <a:rPr lang="ko-KR" altLang="en-US">
                <a:latin typeface="+mj-ea"/>
                <a:ea typeface="+mj-ea"/>
              </a:rPr>
              <a:t> 의도를 파악하기 쉽지 않게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즉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가독성이 낮아지며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가독성이 낮아지면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기능 추가 및 수정이 쉽지 않게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058645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정보은닉</a:t>
            </a:r>
            <a:r>
              <a:rPr lang="en-US" altLang="ko-KR">
                <a:latin typeface="+mj-ea"/>
                <a:ea typeface="+mj-ea"/>
              </a:rPr>
              <a:t> + </a:t>
            </a:r>
            <a:r>
              <a:rPr lang="ko-KR" altLang="en-US">
                <a:latin typeface="+mj-ea"/>
                <a:ea typeface="+mj-ea"/>
              </a:rPr>
              <a:t>캡슐화 연습문제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만화카페 구현해보기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만화카페는 다양한 만화책을 </a:t>
            </a:r>
            <a:r>
              <a:rPr lang="ko-KR" altLang="en-US" err="1">
                <a:latin typeface="+mj-ea"/>
                <a:ea typeface="+mj-ea"/>
              </a:rPr>
              <a:t>구비해놓고</a:t>
            </a:r>
            <a:r>
              <a:rPr lang="ko-KR" altLang="en-US">
                <a:latin typeface="+mj-ea"/>
                <a:ea typeface="+mj-ea"/>
              </a:rPr>
              <a:t>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만화책을 관리하기 위해 아래 정보를 관리하고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3"/>
            <a:r>
              <a:rPr lang="ko-KR" altLang="en-US">
                <a:latin typeface="+mj-ea"/>
                <a:ea typeface="+mj-ea"/>
              </a:rPr>
              <a:t>만화책 이름</a:t>
            </a:r>
            <a:endParaRPr lang="en-US" altLang="ko-KR">
              <a:latin typeface="+mj-ea"/>
              <a:ea typeface="+mj-ea"/>
            </a:endParaRPr>
          </a:p>
          <a:p>
            <a:pPr lvl="4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. </a:t>
            </a:r>
            <a:r>
              <a:rPr lang="ko-KR" altLang="en-US" err="1">
                <a:latin typeface="+mj-ea"/>
                <a:ea typeface="+mj-ea"/>
              </a:rPr>
              <a:t>슬램덩크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화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 err="1">
                <a:latin typeface="+mj-ea"/>
                <a:ea typeface="+mj-ea"/>
              </a:rPr>
              <a:t>슬램덩크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2</a:t>
            </a:r>
            <a:r>
              <a:rPr lang="ko-KR" altLang="en-US">
                <a:latin typeface="+mj-ea"/>
                <a:ea typeface="+mj-ea"/>
              </a:rPr>
              <a:t>화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만화책 대여 상태</a:t>
            </a:r>
            <a:endParaRPr lang="en-US" altLang="ko-KR">
              <a:latin typeface="+mj-ea"/>
              <a:ea typeface="+mj-ea"/>
            </a:endParaRPr>
          </a:p>
          <a:p>
            <a:pPr lvl="4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. true: </a:t>
            </a:r>
            <a:r>
              <a:rPr lang="ko-KR" altLang="en-US">
                <a:latin typeface="+mj-ea"/>
                <a:ea typeface="+mj-ea"/>
              </a:rPr>
              <a:t>대여 중</a:t>
            </a:r>
            <a:r>
              <a:rPr lang="en-US" altLang="ko-KR">
                <a:latin typeface="+mj-ea"/>
                <a:ea typeface="+mj-ea"/>
              </a:rPr>
              <a:t>, false: </a:t>
            </a:r>
            <a:r>
              <a:rPr lang="ko-KR" altLang="en-US" err="1">
                <a:latin typeface="+mj-ea"/>
                <a:ea typeface="+mj-ea"/>
              </a:rPr>
              <a:t>대여안함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만화책 </a:t>
            </a:r>
            <a:r>
              <a:rPr lang="ko-KR" altLang="en-US" err="1">
                <a:latin typeface="+mj-ea"/>
                <a:ea typeface="+mj-ea"/>
              </a:rPr>
              <a:t>대여비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 err="1">
                <a:latin typeface="+mj-ea"/>
                <a:ea typeface="+mj-ea"/>
              </a:rPr>
              <a:t>소지금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만화카페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만화책을 대여하면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만화책의 대여 상태가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대여 중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으로 변환되며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만화책 대여비만큼 소지금이 증가합니다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endParaRPr lang="en-US" altLang="ko-KR">
              <a:latin typeface="+mj-ea"/>
              <a:ea typeface="+mj-ea"/>
            </a:endParaRPr>
          </a:p>
          <a:p>
            <a:pPr lvl="2"/>
            <a:endParaRPr lang="en-US" altLang="ko-KR">
              <a:latin typeface="+mj-ea"/>
              <a:ea typeface="+mj-ea"/>
            </a:endParaRPr>
          </a:p>
          <a:p>
            <a:pPr lvl="3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337883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정보은닉</a:t>
            </a:r>
            <a:r>
              <a:rPr lang="en-US" altLang="ko-KR">
                <a:latin typeface="+mj-ea"/>
                <a:ea typeface="+mj-ea"/>
              </a:rPr>
              <a:t> + </a:t>
            </a:r>
            <a:r>
              <a:rPr lang="ko-KR" altLang="en-US">
                <a:latin typeface="+mj-ea"/>
                <a:ea typeface="+mj-ea"/>
              </a:rPr>
              <a:t>캡슐화 연습문제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만화카페 구현해보기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만화카페 기능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3"/>
            <a:r>
              <a:rPr lang="en-US" altLang="ko-KR">
                <a:latin typeface="+mj-ea"/>
                <a:ea typeface="+mj-ea"/>
              </a:rPr>
              <a:t>2. </a:t>
            </a:r>
            <a:r>
              <a:rPr lang="ko-KR" altLang="en-US">
                <a:latin typeface="+mj-ea"/>
                <a:ea typeface="+mj-ea"/>
              </a:rPr>
              <a:t>만화책 대여</a:t>
            </a:r>
            <a:endParaRPr lang="en-US" altLang="ko-KR">
              <a:latin typeface="+mj-ea"/>
              <a:ea typeface="+mj-ea"/>
            </a:endParaRPr>
          </a:p>
          <a:p>
            <a:pPr lvl="4"/>
            <a:r>
              <a:rPr lang="ko-KR" altLang="en-US">
                <a:latin typeface="+mj-ea"/>
                <a:ea typeface="+mj-ea"/>
              </a:rPr>
              <a:t>이미 대여중인 만화책은 대여할 수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4"/>
            <a:r>
              <a:rPr lang="ko-KR" altLang="en-US">
                <a:latin typeface="+mj-ea"/>
                <a:ea typeface="+mj-ea"/>
              </a:rPr>
              <a:t>대여할 때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만화책 대여비를 지급해야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3"/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만화카페 기능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3"/>
            <a:r>
              <a:rPr lang="en-US" altLang="ko-KR">
                <a:latin typeface="+mj-ea"/>
                <a:ea typeface="+mj-ea"/>
              </a:rPr>
              <a:t>1. </a:t>
            </a:r>
            <a:r>
              <a:rPr lang="ko-KR" altLang="en-US">
                <a:latin typeface="+mj-ea"/>
                <a:ea typeface="+mj-ea"/>
              </a:rPr>
              <a:t>모든 만화책목록 출력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en-US" altLang="ko-KR">
                <a:latin typeface="+mj-ea"/>
                <a:ea typeface="+mj-ea"/>
              </a:rPr>
              <a:t>2. </a:t>
            </a:r>
            <a:r>
              <a:rPr lang="ko-KR" altLang="en-US">
                <a:latin typeface="+mj-ea"/>
                <a:ea typeface="+mj-ea"/>
              </a:rPr>
              <a:t>만화책 대여</a:t>
            </a:r>
            <a:endParaRPr lang="en-US" altLang="ko-KR">
              <a:latin typeface="+mj-ea"/>
              <a:ea typeface="+mj-ea"/>
            </a:endParaRPr>
          </a:p>
          <a:p>
            <a:pPr lvl="4"/>
            <a:r>
              <a:rPr lang="ko-KR" altLang="en-US">
                <a:latin typeface="+mj-ea"/>
                <a:ea typeface="+mj-ea"/>
              </a:rPr>
              <a:t>이미 대여중인 만화책은 대여할 수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4"/>
            <a:r>
              <a:rPr lang="ko-KR" altLang="en-US">
                <a:latin typeface="+mj-ea"/>
                <a:ea typeface="+mj-ea"/>
              </a:rPr>
              <a:t>대여할 때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만화책 대여비를 지급해야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3"/>
            <a:r>
              <a:rPr lang="en-US" altLang="ko-KR">
                <a:latin typeface="+mj-ea"/>
                <a:ea typeface="+mj-ea"/>
              </a:rPr>
              <a:t>3. </a:t>
            </a:r>
            <a:r>
              <a:rPr lang="ko-KR" altLang="en-US">
                <a:latin typeface="+mj-ea"/>
                <a:ea typeface="+mj-ea"/>
              </a:rPr>
              <a:t>만화책 반납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28104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11. </a:t>
            </a:r>
            <a:r>
              <a:rPr lang="ko-KR" altLang="en-US" sz="4000" b="1">
                <a:latin typeface="+mj-ea"/>
              </a:rPr>
              <a:t>클래스 변수 </a:t>
            </a:r>
            <a:r>
              <a:rPr lang="en-US" altLang="ko-KR" sz="4000" b="1">
                <a:latin typeface="+mj-ea"/>
              </a:rPr>
              <a:t>/ </a:t>
            </a:r>
            <a:r>
              <a:rPr lang="ko-KR" altLang="en-US" sz="4000" b="1">
                <a:latin typeface="+mj-ea"/>
              </a:rPr>
              <a:t>클래스 메소드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78E0D9-9DD1-AF49-DAFD-CB4996810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498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C:\dev_programs </a:t>
            </a:r>
            <a:r>
              <a:rPr lang="ko-KR" altLang="en-US">
                <a:latin typeface="+mj-ea"/>
                <a:ea typeface="+mj-ea"/>
              </a:rPr>
              <a:t>에 압축 풀기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eclipse </a:t>
            </a:r>
            <a:r>
              <a:rPr lang="ko-KR" altLang="en-US">
                <a:latin typeface="+mj-ea"/>
                <a:ea typeface="+mj-ea"/>
              </a:rPr>
              <a:t>폴더의 </a:t>
            </a:r>
            <a:r>
              <a:rPr lang="en-US" altLang="ko-KR">
                <a:latin typeface="+mj-ea"/>
                <a:ea typeface="+mj-ea"/>
              </a:rPr>
              <a:t>eclipse.exe </a:t>
            </a:r>
            <a:r>
              <a:rPr lang="ko-KR" altLang="en-US">
                <a:latin typeface="+mj-ea"/>
                <a:ea typeface="+mj-ea"/>
              </a:rPr>
              <a:t>파일 실행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673172-1905-20BE-C162-5B97D4393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26" y="1717660"/>
            <a:ext cx="3362794" cy="15242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7D7DC26-1ECD-D4F5-0834-EF7C1A24A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26" y="3913478"/>
            <a:ext cx="4947111" cy="294452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937774-B4D6-53D6-622F-1748C75E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545084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11. </a:t>
            </a:r>
            <a:r>
              <a:rPr lang="ko-KR" altLang="en-US" sz="4000" b="1">
                <a:latin typeface="+mj-ea"/>
              </a:rPr>
              <a:t>클래스 변수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75576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클래스 변수</a:t>
            </a:r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인스턴스가 아닌 클래스로 접근할 수 있는 변수를 말합니다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변수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281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DFA51E-2638-1E44-5A11-8B4F5307A43E}"/>
              </a:ext>
            </a:extLst>
          </p:cNvPr>
          <p:cNvSpPr txBox="1"/>
          <p:nvPr/>
        </p:nvSpPr>
        <p:spPr>
          <a:xfrm>
            <a:off x="472439" y="2174786"/>
            <a:ext cx="557130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클래스 변수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instanceCount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instanceCount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76063734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클래스 변수의 참조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변수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282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DFA51E-2638-1E44-5A11-8B4F5307A43E}"/>
              </a:ext>
            </a:extLst>
          </p:cNvPr>
          <p:cNvSpPr txBox="1"/>
          <p:nvPr/>
        </p:nvSpPr>
        <p:spPr>
          <a:xfrm>
            <a:off x="472439" y="1721939"/>
            <a:ext cx="7086601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경차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instanceCount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소형차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instanceCount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중형차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instanceCount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대형차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instanceCount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85119542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클래스 변수를 생성할 때는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변수의 타입 앞에 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static </a:t>
            </a:r>
            <a:r>
              <a:rPr lang="ko-KR" altLang="en-US">
                <a:latin typeface="+mj-ea"/>
                <a:ea typeface="+mj-ea"/>
              </a:rPr>
              <a:t>키워드를 사용합니다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static</a:t>
            </a:r>
            <a:r>
              <a:rPr lang="ko-KR" altLang="en-US">
                <a:latin typeface="+mj-ea"/>
                <a:ea typeface="+mj-ea"/>
              </a:rPr>
              <a:t>으로 정의된 변수는 인스턴스가 아닌 클래스로 접근이 가능하게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변수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283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DFA51E-2638-1E44-5A11-8B4F5307A43E}"/>
              </a:ext>
            </a:extLst>
          </p:cNvPr>
          <p:cNvSpPr txBox="1"/>
          <p:nvPr/>
        </p:nvSpPr>
        <p:spPr>
          <a:xfrm>
            <a:off x="472439" y="3181190"/>
            <a:ext cx="708660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인스턴스 생성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경차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인스턴스 메소드 호출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클래스 변수 참조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instanceCount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6CF49A-FD9E-A46C-B01B-F56ADAD460E8}"/>
              </a:ext>
            </a:extLst>
          </p:cNvPr>
          <p:cNvSpPr txBox="1"/>
          <p:nvPr/>
        </p:nvSpPr>
        <p:spPr>
          <a:xfrm>
            <a:off x="472439" y="1973368"/>
            <a:ext cx="51598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클래스 변수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instanceCount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85338473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클래스 변수는 인스턴스로도 참조가 가능한데</a:t>
            </a:r>
            <a:r>
              <a:rPr lang="en-US" altLang="ko-KR">
                <a:latin typeface="+mj-ea"/>
                <a:ea typeface="+mj-ea"/>
              </a:rPr>
              <a:t>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이것은 </a:t>
            </a:r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코딩 표준에 맞지 않아 </a:t>
            </a:r>
            <a:r>
              <a:rPr lang="en-US" altLang="ko-KR">
                <a:latin typeface="+mj-ea"/>
                <a:ea typeface="+mj-ea"/>
              </a:rPr>
              <a:t>Warning</a:t>
            </a:r>
            <a:r>
              <a:rPr lang="ko-KR" altLang="en-US">
                <a:latin typeface="+mj-ea"/>
                <a:ea typeface="+mj-ea"/>
              </a:rPr>
              <a:t>이 발생하므로</a:t>
            </a:r>
            <a:r>
              <a:rPr lang="en-US" altLang="ko-KR">
                <a:latin typeface="+mj-ea"/>
                <a:ea typeface="+mj-ea"/>
              </a:rPr>
              <a:t>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되도록 클래스로 참조하도록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변수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284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049D2-650D-7ECA-88AB-B426FC8BF48D}"/>
              </a:ext>
            </a:extLst>
          </p:cNvPr>
          <p:cNvSpPr txBox="1"/>
          <p:nvPr/>
        </p:nvSpPr>
        <p:spPr>
          <a:xfrm>
            <a:off x="493913" y="2381089"/>
            <a:ext cx="955577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인스턴스로 클래스 변수 참조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The static field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Car.instanceCount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should be accessed in a static way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instanceCount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22981602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클래스 변수는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클래스로 변수에 접근이 가능하다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라는 점에서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애플리케이션 내부의 모든 </a:t>
            </a:r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파일에서 공유되는 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“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공용 변수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“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모든 </a:t>
            </a:r>
            <a:r>
              <a:rPr lang="en-US" altLang="ko-KR">
                <a:latin typeface="+mj-ea"/>
                <a:ea typeface="+mj-ea"/>
              </a:rPr>
              <a:t>Java </a:t>
            </a:r>
            <a:r>
              <a:rPr lang="ko-KR" altLang="en-US">
                <a:latin typeface="+mj-ea"/>
                <a:ea typeface="+mj-ea"/>
              </a:rPr>
              <a:t>파일이 공유하는 변수이므로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클래스 변수의 값이 변경되었을 경우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원하지 않는 결과값이 생성될 가능성이 매우 높아집니다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따라서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클래스 변수는 값이 변경되지 않도록 하기 위해 </a:t>
            </a:r>
            <a:r>
              <a:rPr lang="en-US" altLang="ko-KR">
                <a:latin typeface="+mj-ea"/>
                <a:ea typeface="+mj-ea"/>
              </a:rPr>
              <a:t>static </a:t>
            </a:r>
            <a:r>
              <a:rPr lang="ko-KR" altLang="en-US">
                <a:latin typeface="+mj-ea"/>
                <a:ea typeface="+mj-ea"/>
              </a:rPr>
              <a:t>뒤에 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final </a:t>
            </a:r>
            <a:r>
              <a:rPr lang="ko-KR" altLang="en-US">
                <a:latin typeface="+mj-ea"/>
                <a:ea typeface="+mj-ea"/>
              </a:rPr>
              <a:t>키워드를 붙여 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“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공용 상수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(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클래스 상수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)“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로 사용합니다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변수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097502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err="1">
                <a:latin typeface="+mj-ea"/>
                <a:ea typeface="+mj-ea"/>
              </a:rPr>
              <a:t>FruitSeller</a:t>
            </a:r>
            <a:r>
              <a:rPr lang="ko-KR" altLang="en-US">
                <a:latin typeface="+mj-ea"/>
                <a:ea typeface="+mj-ea"/>
              </a:rPr>
              <a:t> 클래스의 </a:t>
            </a:r>
            <a:r>
              <a:rPr lang="en-US" altLang="ko-KR">
                <a:latin typeface="+mj-ea"/>
                <a:ea typeface="+mj-ea"/>
              </a:rPr>
              <a:t>FRUIT_PRICE </a:t>
            </a:r>
            <a:r>
              <a:rPr lang="ko-KR" altLang="en-US">
                <a:latin typeface="+mj-ea"/>
                <a:ea typeface="+mj-ea"/>
              </a:rPr>
              <a:t>를 클래스 상수로 변경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변수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3F8554-DCCF-7D2C-C8C6-164E75F579BA}"/>
              </a:ext>
            </a:extLst>
          </p:cNvPr>
          <p:cNvSpPr txBox="1"/>
          <p:nvPr/>
        </p:nvSpPr>
        <p:spPr>
          <a:xfrm>
            <a:off x="489856" y="1608587"/>
            <a:ext cx="859453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FRUIT_PRICE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... 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FruitSeller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FRUIT_PRICE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77702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Mart</a:t>
            </a:r>
            <a:r>
              <a:rPr lang="ko-KR" altLang="en-US">
                <a:latin typeface="+mj-ea"/>
                <a:ea typeface="+mj-ea"/>
              </a:rPr>
              <a:t>에서 </a:t>
            </a:r>
            <a:r>
              <a:rPr lang="en-US" altLang="ko-KR">
                <a:latin typeface="+mj-ea"/>
                <a:ea typeface="+mj-ea"/>
              </a:rPr>
              <a:t>FRUIT_PRICE </a:t>
            </a:r>
            <a:r>
              <a:rPr lang="ko-KR" altLang="en-US">
                <a:latin typeface="+mj-ea"/>
                <a:ea typeface="+mj-ea"/>
              </a:rPr>
              <a:t>참조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변수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3F8554-DCCF-7D2C-C8C6-164E75F579BA}"/>
              </a:ext>
            </a:extLst>
          </p:cNvPr>
          <p:cNvSpPr txBox="1"/>
          <p:nvPr/>
        </p:nvSpPr>
        <p:spPr>
          <a:xfrm>
            <a:off x="489856" y="1608587"/>
            <a:ext cx="955112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과일 가격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 "</a:t>
            </a:r>
            <a:r>
              <a:rPr lang="ko-KR" altLang="en-US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+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FruitSeller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FRUIT_PRICE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5000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7500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5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060081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에서 지원하는 기본 클래스 상수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변수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288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68CF83-932F-5EBA-2507-7448D1E0D865}"/>
              </a:ext>
            </a:extLst>
          </p:cNvPr>
          <p:cNvSpPr txBox="1"/>
          <p:nvPr/>
        </p:nvSpPr>
        <p:spPr>
          <a:xfrm>
            <a:off x="507274" y="1669549"/>
            <a:ext cx="515982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Byte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MAX_VALUE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Byte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MIN_VALUE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MAX_VALUE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MIN_VALUE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MAX_VALUE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MIN_VALUE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MAX_VALUE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MIN_VALUE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17463E-AA33-3D12-CAF7-89E45C9C554C}"/>
              </a:ext>
            </a:extLst>
          </p:cNvPr>
          <p:cNvSpPr txBox="1"/>
          <p:nvPr/>
        </p:nvSpPr>
        <p:spPr>
          <a:xfrm>
            <a:off x="507273" y="4813320"/>
            <a:ext cx="77049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3.141592653589793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byte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MAX_VALUE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byte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MIN_VALUE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128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78169131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클래스 변수 실습문제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만화카페의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 err="1">
                <a:latin typeface="+mj-ea"/>
                <a:ea typeface="+mj-ea"/>
              </a:rPr>
              <a:t>대여비</a:t>
            </a:r>
            <a:r>
              <a:rPr lang="en-US" altLang="ko-KR">
                <a:latin typeface="+mj-ea"/>
                <a:ea typeface="+mj-ea"/>
              </a:rPr>
              <a:t>” </a:t>
            </a:r>
            <a:r>
              <a:rPr lang="ko-KR" altLang="en-US">
                <a:latin typeface="+mj-ea"/>
                <a:ea typeface="+mj-ea"/>
              </a:rPr>
              <a:t>를 클래스 상수로 변경해보세요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변수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995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이클립스 실행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workspace</a:t>
            </a:r>
            <a:r>
              <a:rPr lang="ko-KR" altLang="en-US">
                <a:latin typeface="+mj-ea"/>
                <a:ea typeface="+mj-ea"/>
              </a:rPr>
              <a:t>를 </a:t>
            </a:r>
            <a:r>
              <a:rPr lang="en-US" altLang="ko-KR">
                <a:latin typeface="+mj-ea"/>
                <a:ea typeface="+mj-ea"/>
              </a:rPr>
              <a:t>“C:\</a:t>
            </a:r>
            <a:r>
              <a:rPr lang="en-US" altLang="ko-KR" err="1">
                <a:latin typeface="+mj-ea"/>
                <a:ea typeface="+mj-ea"/>
              </a:rPr>
              <a:t>dev_programs</a:t>
            </a:r>
            <a:r>
              <a:rPr lang="en-US" altLang="ko-KR">
                <a:latin typeface="+mj-ea"/>
                <a:ea typeface="+mj-ea"/>
              </a:rPr>
              <a:t>\</a:t>
            </a:r>
            <a:r>
              <a:rPr lang="en-US" altLang="ko-KR" err="1">
                <a:latin typeface="+mj-ea"/>
                <a:ea typeface="+mj-ea"/>
              </a:rPr>
              <a:t>eclipse_workspace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로 지정 후 </a:t>
            </a:r>
            <a:r>
              <a:rPr lang="en-US" altLang="ko-KR">
                <a:latin typeface="+mj-ea"/>
                <a:ea typeface="+mj-ea"/>
              </a:rPr>
              <a:t>Launch </a:t>
            </a:r>
            <a:r>
              <a:rPr lang="ko-KR" altLang="en-US">
                <a:latin typeface="+mj-ea"/>
                <a:ea typeface="+mj-ea"/>
              </a:rPr>
              <a:t>클릭</a:t>
            </a:r>
            <a:endParaRPr lang="en-US" altLang="ko-KR">
              <a:latin typeface="+mj-ea"/>
              <a:ea typeface="+mj-ea"/>
            </a:endParaRP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3DD36C8-6ED5-04A7-B524-4559E7ED0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96" y="1740716"/>
            <a:ext cx="5858693" cy="261021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94A63F-E0EA-D405-97DC-B1B84DC1B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691308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11. </a:t>
            </a:r>
            <a:r>
              <a:rPr lang="ko-KR" altLang="en-US" sz="4000" b="1">
                <a:latin typeface="+mj-ea"/>
              </a:rPr>
              <a:t>클래스 메소드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69141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클래스 변수와 마찬가지로 클래스 메소드는 인스턴스가 아닌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클래스로 접근할 수 있는 메소드를 말합니다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클래스로 접근하기 때문에 멤버변수의 영향을 받을 수 없으며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오직 파라미터의 영향</a:t>
            </a:r>
            <a:r>
              <a:rPr lang="ko-KR" altLang="en-US">
                <a:latin typeface="+mj-ea"/>
                <a:ea typeface="+mj-ea"/>
              </a:rPr>
              <a:t>만 받습니다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&gt; “</a:t>
            </a:r>
            <a:r>
              <a:rPr lang="ko-KR" altLang="en-US">
                <a:latin typeface="+mj-ea"/>
                <a:ea typeface="+mj-ea"/>
              </a:rPr>
              <a:t>안녕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번 반복한 값을 반환하는 클래스 메소드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A6F013-F546-3563-1F65-8D8469AB0980}"/>
              </a:ext>
            </a:extLst>
          </p:cNvPr>
          <p:cNvSpPr txBox="1"/>
          <p:nvPr/>
        </p:nvSpPr>
        <p:spPr>
          <a:xfrm>
            <a:off x="968828" y="3247784"/>
            <a:ext cx="75046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StringUtils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1067C3-60EE-6AC1-4A1C-696B1024CC07}"/>
              </a:ext>
            </a:extLst>
          </p:cNvPr>
          <p:cNvSpPr txBox="1"/>
          <p:nvPr/>
        </p:nvSpPr>
        <p:spPr>
          <a:xfrm>
            <a:off x="968828" y="4742476"/>
            <a:ext cx="768829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ClassMethodTest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StringUtils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안녕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08223141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클래스 메소드의 접근 범위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교재 </a:t>
            </a:r>
            <a:r>
              <a:rPr lang="en-US" altLang="ko-KR">
                <a:latin typeface="+mj-ea"/>
                <a:ea typeface="+mj-ea"/>
              </a:rPr>
              <a:t>190</a:t>
            </a:r>
            <a:r>
              <a:rPr lang="ko-KR" altLang="en-US">
                <a:latin typeface="+mj-ea"/>
                <a:ea typeface="+mj-ea"/>
              </a:rPr>
              <a:t>번 슬라이드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클래스 메소드는 인스턴스로 접근할 수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292</a:t>
            </a:fld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912EFBB-40E9-1D02-EB6E-9D9626495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52" y="2213467"/>
            <a:ext cx="8513170" cy="428275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68B4E3E-99E2-0135-71DE-EACF029E1385}"/>
              </a:ext>
            </a:extLst>
          </p:cNvPr>
          <p:cNvSpPr/>
          <p:nvPr/>
        </p:nvSpPr>
        <p:spPr>
          <a:xfrm>
            <a:off x="5094514" y="3928024"/>
            <a:ext cx="1898469" cy="226423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ED4B429-60D1-1C63-02F2-B3351B20622A}"/>
              </a:ext>
            </a:extLst>
          </p:cNvPr>
          <p:cNvSpPr/>
          <p:nvPr/>
        </p:nvSpPr>
        <p:spPr>
          <a:xfrm>
            <a:off x="2699659" y="4681315"/>
            <a:ext cx="992778" cy="509453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999D884-66FA-06B8-361F-B4D0BD5CE41F}"/>
              </a:ext>
            </a:extLst>
          </p:cNvPr>
          <p:cNvSpPr/>
          <p:nvPr/>
        </p:nvSpPr>
        <p:spPr>
          <a:xfrm>
            <a:off x="6914606" y="4681315"/>
            <a:ext cx="992778" cy="509453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28730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클래스 메소드는 인스턴스 범위로 접근할 수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67990A-4AA5-03F5-5E21-9F6874B9B839}"/>
              </a:ext>
            </a:extLst>
          </p:cNvPr>
          <p:cNvSpPr txBox="1"/>
          <p:nvPr/>
        </p:nvSpPr>
        <p:spPr>
          <a:xfrm>
            <a:off x="440490" y="1692164"/>
            <a:ext cx="8414515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StringUtils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getVersion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Cannot make a static reference to the non-static field version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version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Cannot make a static reference to the non-static method</a:t>
            </a:r>
          </a:p>
          <a:p>
            <a:r>
              <a:rPr lang="en-US" altLang="ko-KR" sz="1600">
                <a:solidFill>
                  <a:srgbClr val="008000"/>
                </a:solidFill>
                <a:latin typeface="Consolas" panose="020B0609020204030204" pitchFamily="49" charset="0"/>
              </a:rPr>
              <a:t>        //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getVersion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() from the type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StringUtils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getVersion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99270891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public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static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void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main(String[]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args)</a:t>
            </a:r>
            <a:r>
              <a:rPr lang="ko-KR" altLang="en-US">
                <a:latin typeface="+mj-ea"/>
                <a:ea typeface="+mj-ea"/>
              </a:rPr>
              <a:t> 에서 </a:t>
            </a:r>
            <a:r>
              <a:rPr lang="en-US" altLang="ko-KR">
                <a:latin typeface="+mj-ea"/>
                <a:ea typeface="+mj-ea"/>
              </a:rPr>
              <a:t>static</a:t>
            </a:r>
            <a:r>
              <a:rPr lang="ko-KR" altLang="en-US">
                <a:latin typeface="+mj-ea"/>
                <a:ea typeface="+mj-ea"/>
              </a:rPr>
              <a:t>의 의미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JVM</a:t>
            </a:r>
            <a:r>
              <a:rPr lang="ko-KR" altLang="en-US">
                <a:latin typeface="+mj-ea"/>
                <a:ea typeface="+mj-ea"/>
              </a:rPr>
              <a:t>이 </a:t>
            </a:r>
            <a:r>
              <a:rPr lang="en-US" altLang="ko-KR">
                <a:latin typeface="+mj-ea"/>
                <a:ea typeface="+mj-ea"/>
              </a:rPr>
              <a:t>Java </a:t>
            </a:r>
            <a:r>
              <a:rPr lang="ko-KR" altLang="en-US">
                <a:latin typeface="+mj-ea"/>
                <a:ea typeface="+mj-ea"/>
              </a:rPr>
              <a:t>파일을 실행시킬 수 있도록 클래스 메소드로 정의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JVM</a:t>
            </a:r>
            <a:r>
              <a:rPr lang="ko-KR" altLang="en-US">
                <a:latin typeface="+mj-ea"/>
                <a:ea typeface="+mj-ea"/>
              </a:rPr>
              <a:t>이 </a:t>
            </a:r>
            <a:r>
              <a:rPr lang="en-US" altLang="ko-KR">
                <a:latin typeface="+mj-ea"/>
                <a:ea typeface="+mj-ea"/>
              </a:rPr>
              <a:t>Java </a:t>
            </a:r>
            <a:r>
              <a:rPr lang="ko-KR" altLang="en-US">
                <a:latin typeface="+mj-ea"/>
                <a:ea typeface="+mj-ea"/>
              </a:rPr>
              <a:t>파일을 실행하는 과정은 매우 복잡하지만</a:t>
            </a:r>
            <a:r>
              <a:rPr lang="en-US" altLang="ko-KR">
                <a:latin typeface="+mj-ea"/>
                <a:ea typeface="+mj-ea"/>
              </a:rPr>
              <a:t>,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아래와 같이 단순하게 표현해 볼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294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364492-CCEF-5B19-33C3-CDBB67312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6" y="3871192"/>
            <a:ext cx="2053953" cy="11545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BCE57D-587C-4538-429C-7934278BF5A3}"/>
              </a:ext>
            </a:extLst>
          </p:cNvPr>
          <p:cNvSpPr txBox="1"/>
          <p:nvPr/>
        </p:nvSpPr>
        <p:spPr>
          <a:xfrm>
            <a:off x="3935422" y="3540507"/>
            <a:ext cx="513020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ko-KR" altLang="en-US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7835F58-71E6-3A35-92CC-816329E36469}"/>
              </a:ext>
            </a:extLst>
          </p:cNvPr>
          <p:cNvSpPr/>
          <p:nvPr/>
        </p:nvSpPr>
        <p:spPr>
          <a:xfrm>
            <a:off x="2431835" y="4056561"/>
            <a:ext cx="1503585" cy="78377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>
                <a:solidFill>
                  <a:schemeClr val="tx1">
                    <a:lumMod val="85000"/>
                    <a:lumOff val="15000"/>
                  </a:schemeClr>
                </a:solidFill>
              </a:rPr>
              <a:t>Mart.main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()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3737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클래스 메소드는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클래스로 메소드 접근이 가능하다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라는 점에서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애플리케이션 내부의 모든 </a:t>
            </a:r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파일에서 공유되는 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“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공용 메소드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“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인스턴스 멤버변수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인스턴스 메소드와 관계없이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회성 처리만 하는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일종의 유틸리티 메소드가 필요할 때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클래스 메소드로 정의해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공용 메소드</a:t>
            </a:r>
            <a:r>
              <a:rPr lang="en-US" altLang="ko-KR">
                <a:latin typeface="+mj-ea"/>
                <a:ea typeface="+mj-ea"/>
              </a:rPr>
              <a:t>” </a:t>
            </a:r>
            <a:r>
              <a:rPr lang="ko-KR" altLang="en-US">
                <a:latin typeface="+mj-ea"/>
                <a:ea typeface="+mj-ea"/>
              </a:rPr>
              <a:t>로 사용합니다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&gt; </a:t>
            </a:r>
            <a:r>
              <a:rPr lang="ko-KR" altLang="en-US">
                <a:latin typeface="+mj-ea"/>
                <a:ea typeface="+mj-ea"/>
              </a:rPr>
              <a:t>문자열이 </a:t>
            </a:r>
            <a:r>
              <a:rPr lang="ko-KR" altLang="en-US" err="1">
                <a:latin typeface="+mj-ea"/>
                <a:ea typeface="+mj-ea"/>
              </a:rPr>
              <a:t>비어있는지</a:t>
            </a:r>
            <a:r>
              <a:rPr lang="ko-KR" altLang="en-US">
                <a:latin typeface="+mj-ea"/>
                <a:ea typeface="+mj-ea"/>
              </a:rPr>
              <a:t> 확인하는 클래스 메소드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문자열의 길이가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>
                <a:latin typeface="+mj-ea"/>
                <a:ea typeface="+mj-ea"/>
              </a:rPr>
              <a:t>글자 이상인지 확인하는 클래스 메소드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문자열을 숫자로 변경해주는 클래스 메소드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숫자를 문자열로 변경해주는 클래스 메소드 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문자열이 이메일 형식인지 확인하는 클래스 메소드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문자열이 전화번호 형식인지 확인하는 클래스 메소드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숫자가 지정 범위 내에 있는지 확인하는 클래스 메소드 등등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12202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클래스 메소드 실습 문제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 err="1">
                <a:latin typeface="+mj-ea"/>
                <a:ea typeface="+mj-ea"/>
              </a:rPr>
              <a:t>isValidAge</a:t>
            </a:r>
            <a:r>
              <a:rPr lang="en-US" altLang="ko-KR">
                <a:latin typeface="+mj-ea"/>
                <a:ea typeface="+mj-ea"/>
              </a:rPr>
              <a:t>(int age, int min, int max) </a:t>
            </a:r>
            <a:r>
              <a:rPr lang="ko-KR" altLang="en-US">
                <a:latin typeface="+mj-ea"/>
                <a:ea typeface="+mj-ea"/>
              </a:rPr>
              <a:t>클래스 메소드를 만들고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age</a:t>
            </a:r>
            <a:r>
              <a:rPr lang="ko-KR" altLang="en-US">
                <a:latin typeface="+mj-ea"/>
                <a:ea typeface="+mj-ea"/>
              </a:rPr>
              <a:t>의 값이 </a:t>
            </a:r>
            <a:r>
              <a:rPr lang="en-US" altLang="ko-KR">
                <a:latin typeface="+mj-ea"/>
                <a:ea typeface="+mj-ea"/>
              </a:rPr>
              <a:t>min</a:t>
            </a:r>
            <a:r>
              <a:rPr lang="ko-KR" altLang="en-US">
                <a:latin typeface="+mj-ea"/>
                <a:ea typeface="+mj-ea"/>
              </a:rPr>
              <a:t>보다 크고 </a:t>
            </a:r>
            <a:r>
              <a:rPr lang="en-US" altLang="ko-KR">
                <a:latin typeface="+mj-ea"/>
                <a:ea typeface="+mj-ea"/>
              </a:rPr>
              <a:t>max </a:t>
            </a:r>
            <a:r>
              <a:rPr lang="ko-KR" altLang="en-US">
                <a:latin typeface="+mj-ea"/>
                <a:ea typeface="+mj-ea"/>
              </a:rPr>
              <a:t>보다 작으면 </a:t>
            </a:r>
            <a:r>
              <a:rPr lang="en-US" altLang="ko-KR">
                <a:latin typeface="+mj-ea"/>
                <a:ea typeface="+mj-ea"/>
              </a:rPr>
              <a:t>true</a:t>
            </a:r>
            <a:r>
              <a:rPr lang="ko-KR" altLang="en-US">
                <a:latin typeface="+mj-ea"/>
                <a:ea typeface="+mj-ea"/>
              </a:rPr>
              <a:t>를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아니면 </a:t>
            </a:r>
            <a:r>
              <a:rPr lang="en-US" altLang="ko-KR">
                <a:latin typeface="+mj-ea"/>
                <a:ea typeface="+mj-ea"/>
              </a:rPr>
              <a:t>false</a:t>
            </a:r>
            <a:r>
              <a:rPr lang="ko-KR" altLang="en-US">
                <a:latin typeface="+mj-ea"/>
                <a:ea typeface="+mj-ea"/>
              </a:rPr>
              <a:t>를 반환하도록 작성하고 호출해보세요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 err="1">
                <a:latin typeface="+mj-ea"/>
                <a:ea typeface="+mj-ea"/>
              </a:rPr>
              <a:t>getCourseCredit</a:t>
            </a:r>
            <a:r>
              <a:rPr lang="en-US" altLang="ko-KR">
                <a:latin typeface="+mj-ea"/>
                <a:ea typeface="+mj-ea"/>
              </a:rPr>
              <a:t>(double average) </a:t>
            </a:r>
            <a:r>
              <a:rPr lang="ko-KR" altLang="en-US">
                <a:latin typeface="+mj-ea"/>
                <a:ea typeface="+mj-ea"/>
              </a:rPr>
              <a:t>클래스 메소드를 만들고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average</a:t>
            </a:r>
            <a:r>
              <a:rPr lang="ko-KR" altLang="en-US">
                <a:latin typeface="+mj-ea"/>
                <a:ea typeface="+mj-ea"/>
              </a:rPr>
              <a:t>의 값을 </a:t>
            </a:r>
            <a:r>
              <a:rPr lang="en-US" altLang="ko-KR">
                <a:latin typeface="+mj-ea"/>
                <a:ea typeface="+mj-ea"/>
              </a:rPr>
              <a:t>4.5 </a:t>
            </a:r>
            <a:r>
              <a:rPr lang="ko-KR" altLang="en-US">
                <a:latin typeface="+mj-ea"/>
                <a:ea typeface="+mj-ea"/>
              </a:rPr>
              <a:t>만점 기준의 학점을 반환하도록 작성하고 호출해보세요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 err="1">
                <a:latin typeface="+mj-ea"/>
                <a:ea typeface="+mj-ea"/>
              </a:rPr>
              <a:t>getABCDE</a:t>
            </a:r>
            <a:r>
              <a:rPr lang="en-US" altLang="ko-KR">
                <a:latin typeface="+mj-ea"/>
                <a:ea typeface="+mj-ea"/>
              </a:rPr>
              <a:t>(double </a:t>
            </a:r>
            <a:r>
              <a:rPr lang="en-US" altLang="ko-KR" err="1">
                <a:latin typeface="+mj-ea"/>
                <a:ea typeface="+mj-ea"/>
              </a:rPr>
              <a:t>courceCredit</a:t>
            </a:r>
            <a:r>
              <a:rPr lang="en-US" altLang="ko-KR">
                <a:latin typeface="+mj-ea"/>
                <a:ea typeface="+mj-ea"/>
              </a:rPr>
              <a:t>) </a:t>
            </a:r>
            <a:r>
              <a:rPr lang="ko-KR" altLang="en-US">
                <a:latin typeface="+mj-ea"/>
                <a:ea typeface="+mj-ea"/>
              </a:rPr>
              <a:t>클래스 메소드를 만들고 학점 기준에 맞춰 </a:t>
            </a:r>
            <a:r>
              <a:rPr lang="en-US" altLang="ko-KR">
                <a:latin typeface="+mj-ea"/>
                <a:ea typeface="+mj-ea"/>
              </a:rPr>
              <a:t>ABCDE </a:t>
            </a:r>
            <a:r>
              <a:rPr lang="ko-KR" altLang="en-US">
                <a:latin typeface="+mj-ea"/>
                <a:ea typeface="+mj-ea"/>
              </a:rPr>
              <a:t>등급을 반환하도록 작성하고 호출해보세요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교재 </a:t>
            </a:r>
            <a:r>
              <a:rPr lang="en-US" altLang="ko-KR">
                <a:latin typeface="+mj-ea"/>
                <a:ea typeface="+mj-ea"/>
              </a:rPr>
              <a:t>199</a:t>
            </a:r>
            <a:r>
              <a:rPr lang="ko-KR" altLang="en-US">
                <a:latin typeface="+mj-ea"/>
                <a:ea typeface="+mj-ea"/>
              </a:rPr>
              <a:t>번 슬라이드 학생 평균 및 학점 구하기 실습문제 중 </a:t>
            </a:r>
            <a:r>
              <a:rPr lang="en-US" altLang="ko-KR" err="1">
                <a:latin typeface="+mj-ea"/>
                <a:ea typeface="+mj-ea"/>
              </a:rPr>
              <a:t>getCourseCredit</a:t>
            </a:r>
            <a:r>
              <a:rPr lang="ko-KR" altLang="en-US">
                <a:latin typeface="+mj-ea"/>
                <a:ea typeface="+mj-ea"/>
              </a:rPr>
              <a:t>과 </a:t>
            </a:r>
            <a:r>
              <a:rPr lang="en-US" altLang="ko-KR" err="1">
                <a:latin typeface="+mj-ea"/>
                <a:ea typeface="+mj-ea"/>
              </a:rPr>
              <a:t>getABCDE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인스턴스 메소드를 클래스 메소드로 변경해보세요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895670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12. </a:t>
            </a:r>
            <a:r>
              <a:rPr lang="ko-KR" altLang="en-US" sz="4000" b="1">
                <a:latin typeface="+mj-ea"/>
              </a:rPr>
              <a:t>메소드 오버로딩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ACBBB3-9EBC-A703-DF5F-3FA2672E9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72143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에서 작성하는 변수나 메소드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클래스</a:t>
            </a:r>
            <a:r>
              <a:rPr lang="en-US" altLang="ko-KR">
                <a:latin typeface="+mj-ea"/>
                <a:ea typeface="+mj-ea"/>
              </a:rPr>
              <a:t>/</a:t>
            </a:r>
            <a:r>
              <a:rPr lang="ko-KR" altLang="en-US">
                <a:latin typeface="+mj-ea"/>
                <a:ea typeface="+mj-ea"/>
              </a:rPr>
              <a:t>인스턴스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생성자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는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유일한 이름으로 구분해야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변수 중복선언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메소드 중복선언은 할 수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만약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강제로 선언한다면 아래와 같은 에러를 보게 됩니다</a:t>
            </a:r>
            <a:r>
              <a:rPr lang="en-US" altLang="ko-KR">
                <a:latin typeface="+mj-ea"/>
                <a:ea typeface="+mj-ea"/>
              </a:rPr>
              <a:t>.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Duplicate field </a:t>
            </a:r>
            <a:r>
              <a:rPr lang="ko-KR" altLang="en-US">
                <a:latin typeface="+mj-ea"/>
                <a:ea typeface="+mj-ea"/>
              </a:rPr>
              <a:t>클래스명</a:t>
            </a:r>
            <a:r>
              <a:rPr lang="en-US" altLang="ko-KR">
                <a:latin typeface="+mj-ea"/>
                <a:ea typeface="+mj-ea"/>
              </a:rPr>
              <a:t>.</a:t>
            </a:r>
            <a:r>
              <a:rPr lang="ko-KR" altLang="en-US" err="1">
                <a:latin typeface="+mj-ea"/>
                <a:ea typeface="+mj-ea"/>
              </a:rPr>
              <a:t>변수명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Duplicate method </a:t>
            </a:r>
            <a:r>
              <a:rPr lang="ko-KR" altLang="en-US" err="1">
                <a:latin typeface="+mj-ea"/>
                <a:ea typeface="+mj-ea"/>
              </a:rPr>
              <a:t>메소드명</a:t>
            </a:r>
            <a:r>
              <a:rPr lang="en-US" altLang="ko-KR">
                <a:latin typeface="+mj-ea"/>
                <a:ea typeface="+mj-ea"/>
              </a:rPr>
              <a:t>() in type </a:t>
            </a:r>
            <a:r>
              <a:rPr lang="ko-KR" altLang="en-US">
                <a:latin typeface="+mj-ea"/>
                <a:ea typeface="+mj-ea"/>
              </a:rPr>
              <a:t>클래스명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12. </a:t>
            </a:r>
            <a:r>
              <a:rPr lang="ko-KR" altLang="en-US"/>
              <a:t>메소드 오버로딩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2445C1-21A1-84CA-4E35-EDC3CE0766CC}"/>
              </a:ext>
            </a:extLst>
          </p:cNvPr>
          <p:cNvSpPr txBox="1"/>
          <p:nvPr/>
        </p:nvSpPr>
        <p:spPr>
          <a:xfrm>
            <a:off x="489856" y="3429000"/>
            <a:ext cx="865414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Duplicate field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FruitSeller.money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Duplicate method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() in type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FruitSeller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10855610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단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메소드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클래스</a:t>
            </a:r>
            <a:r>
              <a:rPr lang="en-US" altLang="ko-KR">
                <a:latin typeface="+mj-ea"/>
                <a:ea typeface="+mj-ea"/>
              </a:rPr>
              <a:t>/</a:t>
            </a:r>
            <a:r>
              <a:rPr lang="ko-KR" altLang="en-US">
                <a:latin typeface="+mj-ea"/>
                <a:ea typeface="+mj-ea"/>
              </a:rPr>
              <a:t>인스턴스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생성자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는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메소드 오버로딩 </a:t>
            </a:r>
            <a:r>
              <a:rPr lang="ko-KR" altLang="en-US">
                <a:latin typeface="+mj-ea"/>
                <a:ea typeface="+mj-ea"/>
              </a:rPr>
              <a:t>기법으로 동일한 이름의 메소드를 정의하고 사용할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메소드 오버로딩의 기준은 아래와 같습니다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1. </a:t>
            </a:r>
            <a:r>
              <a:rPr lang="ko-KR" altLang="en-US">
                <a:latin typeface="+mj-ea"/>
                <a:ea typeface="+mj-ea"/>
              </a:rPr>
              <a:t>동일한 메소드 명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2. </a:t>
            </a:r>
            <a:r>
              <a:rPr lang="ko-KR" altLang="en-US">
                <a:latin typeface="+mj-ea"/>
                <a:ea typeface="+mj-ea"/>
              </a:rPr>
              <a:t>파라미터의 개수가 다르거나 파라미터의 타입이 다름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 sz="2000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12. </a:t>
            </a:r>
            <a:r>
              <a:rPr lang="ko-KR" altLang="en-US"/>
              <a:t>메소드 오버로딩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107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프로그래밍이란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어떤 작업을 수행하기 위해 작업 내용을 순서대로 나열해 놓은 것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예</a:t>
            </a:r>
            <a:r>
              <a:rPr lang="en-US" altLang="ko-KR"/>
              <a:t>&gt; 10+50</a:t>
            </a:r>
            <a:r>
              <a:rPr lang="ko-KR" altLang="en-US"/>
              <a:t>을 계산해서 결과를 화면에 출력한다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1. 10</a:t>
            </a:r>
            <a:r>
              <a:rPr lang="ko-KR" altLang="en-US"/>
              <a:t>과 </a:t>
            </a:r>
            <a:r>
              <a:rPr lang="en-US" altLang="ko-KR"/>
              <a:t>50</a:t>
            </a:r>
            <a:r>
              <a:rPr lang="ko-KR" altLang="en-US"/>
              <a:t>을 더한 결과를 얻는다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2. </a:t>
            </a:r>
            <a:r>
              <a:rPr lang="ko-KR" altLang="en-US"/>
              <a:t>결과를 화면에 출력한다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등의 순서를 나열해 놓은 것</a:t>
            </a:r>
            <a:r>
              <a:rPr lang="en-US" altLang="ko-KR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개요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1414D0A-E388-473D-577B-B7EC00B10828}"/>
              </a:ext>
            </a:extLst>
          </p:cNvPr>
          <p:cNvGrpSpPr/>
          <p:nvPr/>
        </p:nvGrpSpPr>
        <p:grpSpPr>
          <a:xfrm>
            <a:off x="2674640" y="3145148"/>
            <a:ext cx="3794720" cy="3251627"/>
            <a:chOff x="2483768" y="2480320"/>
            <a:chExt cx="3794720" cy="3251627"/>
          </a:xfrm>
        </p:grpSpPr>
        <p:pic>
          <p:nvPicPr>
            <p:cNvPr id="6" name="그래픽 5" descr="컴퓨터 단색으로 채워진">
              <a:extLst>
                <a:ext uri="{FF2B5EF4-FFF2-40B4-BE49-F238E27FC236}">
                  <a16:creationId xmlns:a16="http://schemas.microsoft.com/office/drawing/2014/main" id="{35C3289E-251B-460C-9403-9F93687BC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3888" y="2480320"/>
              <a:ext cx="1452736" cy="1452736"/>
            </a:xfrm>
            <a:prstGeom prst="rect">
              <a:avLst/>
            </a:prstGeom>
          </p:spPr>
        </p:pic>
        <p:pic>
          <p:nvPicPr>
            <p:cNvPr id="8" name="그래픽 7" descr="가로 막대형 차트 단색으로 채워진">
              <a:extLst>
                <a:ext uri="{FF2B5EF4-FFF2-40B4-BE49-F238E27FC236}">
                  <a16:creationId xmlns:a16="http://schemas.microsoft.com/office/drawing/2014/main" id="{CF08121B-1075-922B-717B-2894EF935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83768" y="4509120"/>
              <a:ext cx="914400" cy="914400"/>
            </a:xfrm>
            <a:prstGeom prst="rect">
              <a:avLst/>
            </a:prstGeom>
          </p:spPr>
        </p:pic>
        <p:pic>
          <p:nvPicPr>
            <p:cNvPr id="10" name="그래픽 9" descr="광 디스크 단색으로 채워진">
              <a:extLst>
                <a:ext uri="{FF2B5EF4-FFF2-40B4-BE49-F238E27FC236}">
                  <a16:creationId xmlns:a16="http://schemas.microsoft.com/office/drawing/2014/main" id="{B24E73E1-EA40-C43E-0FDA-F26E1F6CC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65663" y="4446240"/>
              <a:ext cx="914400" cy="914400"/>
            </a:xfrm>
            <a:prstGeom prst="rect">
              <a:avLst/>
            </a:prstGeom>
          </p:spPr>
        </p:pic>
        <p:pic>
          <p:nvPicPr>
            <p:cNvPr id="12" name="그래픽 11" descr="게임 컨트롤러 단색으로 채워진">
              <a:extLst>
                <a:ext uri="{FF2B5EF4-FFF2-40B4-BE49-F238E27FC236}">
                  <a16:creationId xmlns:a16="http://schemas.microsoft.com/office/drawing/2014/main" id="{AF06B564-A461-7B65-F032-6565325A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64088" y="4446240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A4CE63-E070-EED3-33A0-248E92F567E2}"/>
                </a:ext>
              </a:extLst>
            </p:cNvPr>
            <p:cNvSpPr txBox="1"/>
            <p:nvPr/>
          </p:nvSpPr>
          <p:spPr>
            <a:xfrm>
              <a:off x="2541659" y="5362615"/>
              <a:ext cx="7986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Office</a:t>
              </a:r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E3A7F85-3BC4-EF0E-DC38-B0E78CCECDA7}"/>
                </a:ext>
              </a:extLst>
            </p:cNvPr>
            <p:cNvSpPr txBox="1"/>
            <p:nvPr/>
          </p:nvSpPr>
          <p:spPr>
            <a:xfrm>
              <a:off x="4048391" y="5362615"/>
              <a:ext cx="835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Media</a:t>
              </a:r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9D88B0-5065-0DB1-A7C7-919EE4696618}"/>
                </a:ext>
              </a:extLst>
            </p:cNvPr>
            <p:cNvSpPr txBox="1"/>
            <p:nvPr/>
          </p:nvSpPr>
          <p:spPr>
            <a:xfrm>
              <a:off x="5432051" y="5362615"/>
              <a:ext cx="793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Game</a:t>
              </a:r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34E1B1A-44F0-1B97-6E58-C0672C53C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0967" y="3587445"/>
              <a:ext cx="1114606" cy="92167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548C544-04A3-4527-4E24-68EADB08F83A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V="1">
              <a:off x="4422863" y="3587445"/>
              <a:ext cx="0" cy="85879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00C57ED-FEF0-E5A6-8658-DDA14A641D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46524" y="3587445"/>
              <a:ext cx="1051567" cy="98177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F33A06-4D75-F1C3-0F10-6C2479D88F1E}"/>
                </a:ext>
              </a:extLst>
            </p:cNvPr>
            <p:cNvSpPr txBox="1"/>
            <p:nvPr/>
          </p:nvSpPr>
          <p:spPr>
            <a:xfrm>
              <a:off x="3017646" y="3924442"/>
              <a:ext cx="902811" cy="30777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프로그램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A0E2C14-7281-E73D-7633-83CAF74D97A7}"/>
                </a:ext>
              </a:extLst>
            </p:cNvPr>
            <p:cNvSpPr txBox="1"/>
            <p:nvPr/>
          </p:nvSpPr>
          <p:spPr>
            <a:xfrm>
              <a:off x="3994901" y="3924442"/>
              <a:ext cx="902811" cy="30777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프로그램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7ACAB90-77D4-00DE-073B-E582C04F4041}"/>
                </a:ext>
              </a:extLst>
            </p:cNvPr>
            <p:cNvSpPr txBox="1"/>
            <p:nvPr/>
          </p:nvSpPr>
          <p:spPr>
            <a:xfrm>
              <a:off x="4972156" y="3924442"/>
              <a:ext cx="902811" cy="30777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프로그램</a:t>
              </a:r>
            </a:p>
          </p:txBody>
        </p:sp>
      </p:grpSp>
      <p:sp>
        <p:nvSpPr>
          <p:cNvPr id="4" name="슬라이드 번호 개체 틀 4">
            <a:extLst>
              <a:ext uri="{FF2B5EF4-FFF2-40B4-BE49-F238E27FC236}">
                <a16:creationId xmlns:a16="http://schemas.microsoft.com/office/drawing/2014/main" id="{9AB91485-8AD9-0FE3-71FC-9BC4946B1466}"/>
              </a:ext>
            </a:extLst>
          </p:cNvPr>
          <p:cNvSpPr txBox="1">
            <a:spLocks/>
          </p:cNvSpPr>
          <p:nvPr/>
        </p:nvSpPr>
        <p:spPr>
          <a:xfrm>
            <a:off x="7079049" y="6485744"/>
            <a:ext cx="20574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90D7398-607C-407A-8D67-83D151584F53}" type="slidenum">
              <a:rPr lang="ko-KR" alt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3</a:t>
            </a:fld>
            <a:endParaRPr lang="ko-KR" altLang="en-US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28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35"/>
    </mc:Choice>
    <mc:Fallback xmlns="">
      <p:transition spd="slow" advTm="7535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Welcome Page </a:t>
            </a:r>
            <a:r>
              <a:rPr lang="ko-KR" altLang="en-US">
                <a:latin typeface="+mj-ea"/>
                <a:ea typeface="+mj-ea"/>
              </a:rPr>
              <a:t>제거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E801452-BDAB-EBF1-D854-E99854C0E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74" y="1743936"/>
            <a:ext cx="6606196" cy="497754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F1B7C2B-108E-0CCA-6CD1-4E19C0D13D47}"/>
              </a:ext>
            </a:extLst>
          </p:cNvPr>
          <p:cNvSpPr/>
          <p:nvPr/>
        </p:nvSpPr>
        <p:spPr>
          <a:xfrm>
            <a:off x="5495109" y="6305928"/>
            <a:ext cx="1436914" cy="216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51797F-9328-3324-B700-62C1ED36A397}"/>
              </a:ext>
            </a:extLst>
          </p:cNvPr>
          <p:cNvSpPr/>
          <p:nvPr/>
        </p:nvSpPr>
        <p:spPr>
          <a:xfrm>
            <a:off x="1110344" y="2420983"/>
            <a:ext cx="169816" cy="1611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DF1ABF-DD36-117F-C230-800FE2B46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74348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아래 메소드는 </a:t>
            </a:r>
            <a:r>
              <a:rPr lang="en-US" altLang="ko-KR" err="1">
                <a:latin typeface="+mj-ea"/>
                <a:ea typeface="+mj-ea"/>
              </a:rPr>
              <a:t>FruitSeller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클래스의 </a:t>
            </a:r>
            <a:r>
              <a:rPr lang="en-US" altLang="ko-KR">
                <a:latin typeface="+mj-ea"/>
                <a:ea typeface="+mj-ea"/>
              </a:rPr>
              <a:t>sell </a:t>
            </a:r>
            <a:r>
              <a:rPr lang="ko-KR" altLang="en-US">
                <a:latin typeface="+mj-ea"/>
                <a:ea typeface="+mj-ea"/>
              </a:rPr>
              <a:t>메소드입니다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quantity</a:t>
            </a:r>
            <a:r>
              <a:rPr lang="ko-KR" altLang="en-US">
                <a:latin typeface="+mj-ea"/>
                <a:ea typeface="+mj-ea"/>
              </a:rPr>
              <a:t>의 개수만큼 재고를 감소시키고 금액을 증가시킵니다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파라미터가 없는 </a:t>
            </a:r>
            <a:r>
              <a:rPr lang="en-US" altLang="ko-KR">
                <a:latin typeface="+mj-ea"/>
                <a:ea typeface="+mj-ea"/>
              </a:rPr>
              <a:t>sell() </a:t>
            </a:r>
            <a:r>
              <a:rPr lang="ko-KR" altLang="en-US">
                <a:latin typeface="+mj-ea"/>
                <a:ea typeface="+mj-ea"/>
              </a:rPr>
              <a:t>메소드를 만들어 이 메소드를 호출 할 경우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재고는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개가 감소되며 금액은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개의 과일 값 만큼 증가시키는 기능을 만들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12. </a:t>
            </a:r>
            <a:r>
              <a:rPr lang="ko-KR" altLang="en-US"/>
              <a:t>메소드 오버로딩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2ABE11-1A25-131C-36C6-A1A8D801CF2D}"/>
              </a:ext>
            </a:extLst>
          </p:cNvPr>
          <p:cNvSpPr txBox="1"/>
          <p:nvPr/>
        </p:nvSpPr>
        <p:spPr>
          <a:xfrm>
            <a:off x="495946" y="2153719"/>
            <a:ext cx="75159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FRUIT_PRICE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3459900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오버로딩 된 </a:t>
            </a:r>
            <a:r>
              <a:rPr lang="en-US" altLang="ko-KR">
                <a:latin typeface="+mj-ea"/>
                <a:ea typeface="+mj-ea"/>
              </a:rPr>
              <a:t>sell</a:t>
            </a:r>
            <a:r>
              <a:rPr lang="ko-KR" altLang="en-US">
                <a:latin typeface="+mj-ea"/>
                <a:ea typeface="+mj-ea"/>
              </a:rPr>
              <a:t> 메소드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12. </a:t>
            </a:r>
            <a:r>
              <a:rPr lang="ko-KR" altLang="en-US"/>
              <a:t>메소드 오버로딩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301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D31271-943F-AA88-E334-0DB135B71931}"/>
              </a:ext>
            </a:extLst>
          </p:cNvPr>
          <p:cNvSpPr txBox="1"/>
          <p:nvPr/>
        </p:nvSpPr>
        <p:spPr>
          <a:xfrm>
            <a:off x="542108" y="1720578"/>
            <a:ext cx="851480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ko-KR" alt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생략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FRUIT_PRICE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sell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&gt;=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--;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FruitSeller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FRUIT_PRICE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}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5987997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오버로딩 된 </a:t>
            </a:r>
            <a:r>
              <a:rPr lang="en-US" altLang="ko-KR">
                <a:latin typeface="+mj-ea"/>
                <a:ea typeface="+mj-ea"/>
              </a:rPr>
              <a:t>sell</a:t>
            </a:r>
            <a:r>
              <a:rPr lang="ko-KR" altLang="en-US">
                <a:latin typeface="+mj-ea"/>
                <a:ea typeface="+mj-ea"/>
              </a:rPr>
              <a:t> 메소드를 사용하는 </a:t>
            </a:r>
            <a:r>
              <a:rPr lang="en-US" altLang="ko-KR">
                <a:latin typeface="+mj-ea"/>
                <a:ea typeface="+mj-ea"/>
              </a:rPr>
              <a:t>Mart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12. </a:t>
            </a:r>
            <a:r>
              <a:rPr lang="ko-KR" altLang="en-US"/>
              <a:t>메소드 오버로딩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302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D31271-943F-AA88-E334-0DB135B71931}"/>
              </a:ext>
            </a:extLst>
          </p:cNvPr>
          <p:cNvSpPr txBox="1"/>
          <p:nvPr/>
        </p:nvSpPr>
        <p:spPr>
          <a:xfrm>
            <a:off x="542108" y="1720578"/>
            <a:ext cx="8251937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오늘 과일 가격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FRUIT_PRICE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5000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파라미터가 있는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sell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메소드가 실행됨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7500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5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sell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 </a:t>
            </a:r>
            <a:r>
              <a:rPr lang="en-US" altLang="ko-KR" sz="1600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파라미터가 없는 </a:t>
            </a:r>
            <a:r>
              <a:rPr lang="en-US" altLang="ko-KR" sz="1600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sell </a:t>
            </a:r>
            <a:r>
              <a:rPr lang="ko-KR" altLang="en-US" sz="1600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메소드가 실행됨</a:t>
            </a:r>
            <a:r>
              <a:rPr lang="en-US" altLang="ko-KR" sz="1600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getMoney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8000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getFruitStock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4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22587081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12. </a:t>
            </a:r>
            <a:r>
              <a:rPr lang="ko-KR" altLang="en-US" sz="4000" b="1">
                <a:latin typeface="+mj-ea"/>
              </a:rPr>
              <a:t>생성자 오버로딩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163142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생성자도 메소드이기 때문에 오버로딩이 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클래스 내에 생성자를 정의할 경우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기본 생성자는 자동으로 만들어지지 않기 때문에 </a:t>
            </a:r>
            <a:r>
              <a:rPr lang="en-US" altLang="ko-KR" err="1">
                <a:latin typeface="+mj-ea"/>
                <a:ea typeface="+mj-ea"/>
              </a:rPr>
              <a:t>FruitSeller</a:t>
            </a:r>
            <a:r>
              <a:rPr lang="ko-KR" altLang="en-US">
                <a:latin typeface="+mj-ea"/>
                <a:ea typeface="+mj-ea"/>
              </a:rPr>
              <a:t>는 파라미터가 없는 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new </a:t>
            </a:r>
            <a:r>
              <a:rPr lang="en-US" altLang="ko-KR" err="1">
                <a:highlight>
                  <a:srgbClr val="FFFF00"/>
                </a:highlight>
                <a:latin typeface="+mj-ea"/>
                <a:ea typeface="+mj-ea"/>
              </a:rPr>
              <a:t>FruitSeller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();</a:t>
            </a:r>
            <a:r>
              <a:rPr lang="ko-KR" altLang="en-US">
                <a:latin typeface="+mj-ea"/>
                <a:ea typeface="+mj-ea"/>
              </a:rPr>
              <a:t> 생성자는 호출 할 수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12. </a:t>
            </a:r>
            <a:r>
              <a:rPr lang="ko-KR" altLang="en-US"/>
              <a:t>생성자 오버로딩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19C3E9-22E4-9980-3FBD-16DD25847A6C}"/>
              </a:ext>
            </a:extLst>
          </p:cNvPr>
          <p:cNvSpPr txBox="1"/>
          <p:nvPr/>
        </p:nvSpPr>
        <p:spPr>
          <a:xfrm>
            <a:off x="533399" y="2568610"/>
            <a:ext cx="859442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... 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45313473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err="1">
                <a:latin typeface="+mj-ea"/>
                <a:ea typeface="+mj-ea"/>
              </a:rPr>
              <a:t>FruitSeller</a:t>
            </a:r>
            <a:r>
              <a:rPr lang="ko-KR" altLang="en-US">
                <a:latin typeface="+mj-ea"/>
                <a:ea typeface="+mj-ea"/>
              </a:rPr>
              <a:t>의 기본생성자 호출이 필요할 경우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생성자 오버로딩을 이용해 기본 생성자를 만들어 사용할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12. </a:t>
            </a:r>
            <a:r>
              <a:rPr lang="ko-KR" altLang="en-US"/>
              <a:t>생성자 오버로딩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305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65FC7-9BFF-259B-34F8-C6613C69A7F9}"/>
              </a:ext>
            </a:extLst>
          </p:cNvPr>
          <p:cNvSpPr txBox="1"/>
          <p:nvPr/>
        </p:nvSpPr>
        <p:spPr>
          <a:xfrm>
            <a:off x="550816" y="1865938"/>
            <a:ext cx="80793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... 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10000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... 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69959148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기본 생성자를 사용하는 </a:t>
            </a:r>
            <a:r>
              <a:rPr lang="en-US" altLang="ko-KR">
                <a:latin typeface="+mj-ea"/>
                <a:ea typeface="+mj-ea"/>
              </a:rPr>
              <a:t>Mart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12. </a:t>
            </a:r>
            <a:r>
              <a:rPr lang="ko-KR" altLang="en-US"/>
              <a:t>생성자 오버로딩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306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65FC7-9BFF-259B-34F8-C6613C69A7F9}"/>
              </a:ext>
            </a:extLst>
          </p:cNvPr>
          <p:cNvSpPr txBox="1"/>
          <p:nvPr/>
        </p:nvSpPr>
        <p:spPr>
          <a:xfrm>
            <a:off x="550816" y="1617381"/>
            <a:ext cx="807937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FruitSeller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오늘 과일 가격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FRUIT_PRICE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10000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4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파라미터가 있는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sell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메소드가 실행됨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11500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파라미터가 없는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sell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메소드가 실행됨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12000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0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09127484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13. String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C254E1-E671-FFE7-3CA0-D5D87052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E53B53-76B7-2884-4B8F-CD62E4664DD0}"/>
              </a:ext>
            </a:extLst>
          </p:cNvPr>
          <p:cNvSpPr txBox="1"/>
          <p:nvPr/>
        </p:nvSpPr>
        <p:spPr>
          <a:xfrm>
            <a:off x="287381" y="3720861"/>
            <a:ext cx="8090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https://docs.oracle.com/en/java/javase/20/docs/api/java.base/java/lang/String.html</a:t>
            </a:r>
          </a:p>
        </p:txBody>
      </p:sp>
    </p:spTree>
    <p:extLst>
      <p:ext uri="{BB962C8B-B14F-4D97-AF65-F5344CB8AC3E}">
        <p14:creationId xmlns:p14="http://schemas.microsoft.com/office/powerpoint/2010/main" val="164503973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문자열을 할당할 수 있는 </a:t>
            </a:r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의 내장 클래스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문자열을 간편히 제어할 수 있도록 많은 인스턴스 메소드를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제공하고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308</a:t>
            </a:fld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F90C694-609C-CF93-83AA-C5A79D9F5E62}"/>
              </a:ext>
            </a:extLst>
          </p:cNvPr>
          <p:cNvGrpSpPr/>
          <p:nvPr/>
        </p:nvGrpSpPr>
        <p:grpSpPr>
          <a:xfrm>
            <a:off x="260466" y="5699338"/>
            <a:ext cx="8671608" cy="998466"/>
            <a:chOff x="4898273" y="2079444"/>
            <a:chExt cx="8671608" cy="99846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AD7CE69-5CD7-9F98-0385-80958FAEE7FC}"/>
                </a:ext>
              </a:extLst>
            </p:cNvPr>
            <p:cNvSpPr txBox="1"/>
            <p:nvPr/>
          </p:nvSpPr>
          <p:spPr>
            <a:xfrm>
              <a:off x="4898273" y="2079444"/>
              <a:ext cx="47580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String</a:t>
              </a:r>
              <a:r>
                <a:rPr lang="ko-KR" altLang="en-US" sz="1600" b="1"/>
                <a:t>은 생성자 없이 데이터를 할당 할 수 있습니다</a:t>
              </a:r>
              <a:r>
                <a:rPr lang="en-US" altLang="ko-KR" sz="1600" b="1"/>
                <a:t>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FA0E50-E324-35F7-3FA0-EFFABE6D571B}"/>
                </a:ext>
              </a:extLst>
            </p:cNvPr>
            <p:cNvSpPr txBox="1"/>
            <p:nvPr/>
          </p:nvSpPr>
          <p:spPr>
            <a:xfrm>
              <a:off x="5021579" y="2431579"/>
              <a:ext cx="85483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String </a:t>
              </a:r>
              <a:r>
                <a:rPr lang="ko-KR" altLang="en-US"/>
                <a:t>인스턴스에 값을 할당할 때</a:t>
              </a:r>
              <a:r>
                <a:rPr lang="en-US" altLang="ko-KR"/>
                <a:t>, </a:t>
              </a:r>
              <a:r>
                <a:rPr lang="ko-KR" altLang="en-US"/>
                <a:t>생성자를 사용하지 않습니다</a:t>
              </a:r>
              <a:r>
                <a:rPr lang="en-US" altLang="ko-KR"/>
                <a:t>.</a:t>
              </a:r>
            </a:p>
            <a:p>
              <a:r>
                <a:rPr lang="en-US" altLang="ko-KR"/>
                <a:t>Java</a:t>
              </a:r>
              <a:r>
                <a:rPr lang="ko-KR" altLang="en-US"/>
                <a:t>에서 아주 많이 사용되므로</a:t>
              </a:r>
              <a:r>
                <a:rPr lang="en-US" altLang="ko-KR"/>
                <a:t>, </a:t>
              </a:r>
              <a:r>
                <a:rPr lang="ko-KR" altLang="en-US"/>
                <a:t>간편히 사용할 수 있도록 </a:t>
              </a:r>
              <a:r>
                <a:rPr lang="en-US" altLang="ko-KR"/>
                <a:t>JVM</a:t>
              </a:r>
              <a:r>
                <a:rPr lang="ko-KR" altLang="en-US"/>
                <a:t>이 지원하고 있습니다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858641B-74ED-B3B8-B9A6-0CB751E90D73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2FC0B683-76F0-B16F-782B-615C6F8A4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63" y="2419934"/>
            <a:ext cx="2873638" cy="308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07809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</a:t>
            </a:r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methods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6B4C64-F708-2E7F-9EBE-3B7B41C98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52" y="1707542"/>
            <a:ext cx="8594539" cy="471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875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Welcome Page </a:t>
            </a:r>
            <a:r>
              <a:rPr lang="ko-KR" altLang="en-US">
                <a:latin typeface="+mj-ea"/>
                <a:ea typeface="+mj-ea"/>
              </a:rPr>
              <a:t>제거 후 레이아웃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1EA10C-22A6-E222-1924-1E87552FD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30" y="1715588"/>
            <a:ext cx="6744107" cy="508145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B83ED4-C761-7A8A-0CE8-E5D78ADB5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426664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</a:t>
            </a:r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methods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address</a:t>
            </a:r>
            <a:r>
              <a:rPr lang="ko-KR" altLang="en-US">
                <a:latin typeface="+mj-ea"/>
                <a:ea typeface="+mj-ea"/>
              </a:rPr>
              <a:t>에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서울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이 </a:t>
            </a:r>
            <a:r>
              <a:rPr lang="ko-KR" altLang="en-US" err="1">
                <a:latin typeface="+mj-ea"/>
                <a:ea typeface="+mj-ea"/>
              </a:rPr>
              <a:t>포함되어있는지</a:t>
            </a:r>
            <a:r>
              <a:rPr lang="ko-KR" altLang="en-US">
                <a:latin typeface="+mj-ea"/>
                <a:ea typeface="+mj-ea"/>
              </a:rPr>
              <a:t> 확인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address</a:t>
            </a:r>
            <a:r>
              <a:rPr lang="ko-KR" altLang="en-US">
                <a:latin typeface="+mj-ea"/>
                <a:ea typeface="+mj-ea"/>
              </a:rPr>
              <a:t>가 </a:t>
            </a:r>
            <a:r>
              <a:rPr lang="en-US" altLang="ko-KR">
                <a:latin typeface="+mj-ea"/>
                <a:ea typeface="+mj-ea"/>
              </a:rPr>
              <a:t>176</a:t>
            </a:r>
            <a:r>
              <a:rPr lang="ko-KR" altLang="en-US">
                <a:latin typeface="+mj-ea"/>
                <a:ea typeface="+mj-ea"/>
              </a:rPr>
              <a:t>으로 끝나는지 확인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name</a:t>
            </a:r>
            <a:r>
              <a:rPr lang="ko-KR" altLang="en-US">
                <a:latin typeface="+mj-ea"/>
                <a:ea typeface="+mj-ea"/>
              </a:rPr>
              <a:t>이 </a:t>
            </a:r>
            <a:r>
              <a:rPr lang="en-US" altLang="ko-KR" err="1">
                <a:latin typeface="+mj-ea"/>
                <a:ea typeface="+mj-ea"/>
              </a:rPr>
              <a:t>ktdsUniversity</a:t>
            </a:r>
            <a:r>
              <a:rPr lang="ko-KR" altLang="en-US">
                <a:latin typeface="+mj-ea"/>
                <a:ea typeface="+mj-ea"/>
              </a:rPr>
              <a:t>와 정확히 </a:t>
            </a:r>
            <a:r>
              <a:rPr lang="ko-KR" altLang="en-US" err="1">
                <a:latin typeface="+mj-ea"/>
                <a:ea typeface="+mj-ea"/>
              </a:rPr>
              <a:t>같은지</a:t>
            </a:r>
            <a:r>
              <a:rPr lang="ko-KR" altLang="en-US">
                <a:latin typeface="+mj-ea"/>
                <a:ea typeface="+mj-ea"/>
              </a:rPr>
              <a:t> 비교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310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D32E6-A3F8-666C-1F71-AECC2DD7400D}"/>
              </a:ext>
            </a:extLst>
          </p:cNvPr>
          <p:cNvSpPr txBox="1"/>
          <p:nvPr/>
        </p:nvSpPr>
        <p:spPr>
          <a:xfrm>
            <a:off x="533400" y="2407170"/>
            <a:ext cx="65989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서울특별시 서초구 </a:t>
            </a:r>
            <a:r>
              <a:rPr lang="ko-KR" altLang="en-US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효령로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176"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isSeoul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contains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서울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isSeoul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854CFD-BA1E-4A1C-20EE-CD6D89DABCE6}"/>
              </a:ext>
            </a:extLst>
          </p:cNvPr>
          <p:cNvSpPr txBox="1"/>
          <p:nvPr/>
        </p:nvSpPr>
        <p:spPr>
          <a:xfrm>
            <a:off x="533400" y="3585005"/>
            <a:ext cx="66598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서울특별시 서초구 </a:t>
            </a:r>
            <a:r>
              <a:rPr lang="ko-KR" altLang="en-US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효령로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176"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isSeoul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endsWith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"176"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isSeoul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0EDCAA-7BE8-6CB2-4793-D1AF5F2B129B}"/>
              </a:ext>
            </a:extLst>
          </p:cNvPr>
          <p:cNvSpPr txBox="1"/>
          <p:nvPr/>
        </p:nvSpPr>
        <p:spPr>
          <a:xfrm>
            <a:off x="480214" y="4829486"/>
            <a:ext cx="659021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ktdsuniversity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isEqual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equals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ktdsUniversity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isEqual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260382917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</a:t>
            </a:r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methods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name</a:t>
            </a:r>
            <a:r>
              <a:rPr lang="ko-KR" altLang="en-US">
                <a:latin typeface="+mj-ea"/>
                <a:ea typeface="+mj-ea"/>
              </a:rPr>
              <a:t>이 </a:t>
            </a:r>
            <a:r>
              <a:rPr lang="en-US" altLang="ko-KR" err="1">
                <a:latin typeface="+mj-ea"/>
                <a:ea typeface="+mj-ea"/>
              </a:rPr>
              <a:t>ktdsUniversity</a:t>
            </a:r>
            <a:r>
              <a:rPr lang="ko-KR" altLang="en-US">
                <a:latin typeface="+mj-ea"/>
                <a:ea typeface="+mj-ea"/>
              </a:rPr>
              <a:t>와 </a:t>
            </a:r>
            <a:r>
              <a:rPr lang="ko-KR" altLang="en-US" err="1">
                <a:latin typeface="+mj-ea"/>
                <a:ea typeface="+mj-ea"/>
              </a:rPr>
              <a:t>같은지</a:t>
            </a:r>
            <a:r>
              <a:rPr lang="ko-KR" altLang="en-US">
                <a:latin typeface="+mj-ea"/>
                <a:ea typeface="+mj-ea"/>
              </a:rPr>
              <a:t> 비교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대소문자 </a:t>
            </a:r>
            <a:r>
              <a:rPr lang="ko-KR" altLang="en-US" err="1">
                <a:latin typeface="+mj-ea"/>
                <a:ea typeface="+mj-ea"/>
              </a:rPr>
              <a:t>비교안함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format </a:t>
            </a:r>
            <a:r>
              <a:rPr lang="ko-KR" altLang="en-US">
                <a:latin typeface="+mj-ea"/>
                <a:ea typeface="+mj-ea"/>
              </a:rPr>
              <a:t>바인딩 기능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format </a:t>
            </a:r>
            <a:r>
              <a:rPr lang="ko-KR" altLang="en-US">
                <a:latin typeface="+mj-ea"/>
                <a:ea typeface="+mj-ea"/>
              </a:rPr>
              <a:t>바인딩 기능 </a:t>
            </a:r>
            <a:r>
              <a:rPr lang="en-US" altLang="ko-KR">
                <a:latin typeface="+mj-ea"/>
                <a:ea typeface="+mj-ea"/>
              </a:rPr>
              <a:t>(Java 15</a:t>
            </a:r>
            <a:r>
              <a:rPr lang="ko-KR" altLang="en-US">
                <a:latin typeface="+mj-ea"/>
                <a:ea typeface="+mj-ea"/>
              </a:rPr>
              <a:t>부터 가능</a:t>
            </a:r>
            <a:r>
              <a:rPr lang="en-US" altLang="ko-KR">
                <a:latin typeface="+mj-ea"/>
                <a:ea typeface="+mj-ea"/>
              </a:rPr>
              <a:t>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311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D32E6-A3F8-666C-1F71-AECC2DD7400D}"/>
              </a:ext>
            </a:extLst>
          </p:cNvPr>
          <p:cNvSpPr txBox="1"/>
          <p:nvPr/>
        </p:nvSpPr>
        <p:spPr>
          <a:xfrm>
            <a:off x="533400" y="2361450"/>
            <a:ext cx="65989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ktdsuniversity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isEqual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equalsIgnoreCase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ktdsUniversity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isEqual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854CFD-BA1E-4A1C-20EE-CD6D89DABCE6}"/>
              </a:ext>
            </a:extLst>
          </p:cNvPr>
          <p:cNvSpPr txBox="1"/>
          <p:nvPr/>
        </p:nvSpPr>
        <p:spPr>
          <a:xfrm>
            <a:off x="533400" y="3623105"/>
            <a:ext cx="7818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"%s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에서 교육하는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과정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ktdsuniversity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0EDCAA-7BE8-6CB2-4793-D1AF5F2B129B}"/>
              </a:ext>
            </a:extLst>
          </p:cNvPr>
          <p:cNvSpPr txBox="1"/>
          <p:nvPr/>
        </p:nvSpPr>
        <p:spPr>
          <a:xfrm>
            <a:off x="533400" y="4836556"/>
            <a:ext cx="659021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"%s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에서 교육하는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과정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Since Java15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formatted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ktdsuniversity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38087279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</a:t>
            </a:r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methods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문자 </a:t>
            </a:r>
            <a:r>
              <a:rPr lang="en-US" altLang="ko-KR">
                <a:latin typeface="+mj-ea"/>
                <a:ea typeface="+mj-ea"/>
              </a:rPr>
              <a:t>c</a:t>
            </a:r>
            <a:r>
              <a:rPr lang="ko-KR" altLang="en-US">
                <a:latin typeface="+mj-ea"/>
                <a:ea typeface="+mj-ea"/>
              </a:rPr>
              <a:t>의 인덱스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위치</a:t>
            </a:r>
            <a:r>
              <a:rPr lang="en-US" altLang="ko-KR">
                <a:latin typeface="+mj-ea"/>
                <a:ea typeface="+mj-ea"/>
              </a:rPr>
              <a:t>) </a:t>
            </a:r>
            <a:r>
              <a:rPr lang="ko-KR" altLang="en-US">
                <a:latin typeface="+mj-ea"/>
                <a:ea typeface="+mj-ea"/>
              </a:rPr>
              <a:t>찾기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문자 </a:t>
            </a:r>
            <a:r>
              <a:rPr lang="en-US" altLang="ko-KR">
                <a:latin typeface="+mj-ea"/>
                <a:ea typeface="+mj-ea"/>
              </a:rPr>
              <a:t>C</a:t>
            </a:r>
            <a:r>
              <a:rPr lang="ko-KR" altLang="en-US">
                <a:latin typeface="+mj-ea"/>
                <a:ea typeface="+mj-ea"/>
              </a:rPr>
              <a:t>의 인덱스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위치</a:t>
            </a:r>
            <a:r>
              <a:rPr lang="en-US" altLang="ko-KR">
                <a:latin typeface="+mj-ea"/>
                <a:ea typeface="+mj-ea"/>
              </a:rPr>
              <a:t>) </a:t>
            </a:r>
            <a:r>
              <a:rPr lang="ko-KR" altLang="en-US">
                <a:latin typeface="+mj-ea"/>
                <a:ea typeface="+mj-ea"/>
              </a:rPr>
              <a:t>찾기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문자 </a:t>
            </a:r>
            <a:r>
              <a:rPr lang="en-US" altLang="ko-KR">
                <a:latin typeface="+mj-ea"/>
                <a:ea typeface="+mj-ea"/>
              </a:rPr>
              <a:t>def</a:t>
            </a:r>
            <a:r>
              <a:rPr lang="ko-KR" altLang="en-US">
                <a:latin typeface="+mj-ea"/>
                <a:ea typeface="+mj-ea"/>
              </a:rPr>
              <a:t>의 인덱스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위치</a:t>
            </a:r>
            <a:r>
              <a:rPr lang="en-US" altLang="ko-KR">
                <a:latin typeface="+mj-ea"/>
                <a:ea typeface="+mj-ea"/>
              </a:rPr>
              <a:t>) </a:t>
            </a:r>
            <a:r>
              <a:rPr lang="ko-KR" altLang="en-US">
                <a:latin typeface="+mj-ea"/>
                <a:ea typeface="+mj-ea"/>
              </a:rPr>
              <a:t>찾기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312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D32E6-A3F8-666C-1F71-AECC2DD7400D}"/>
              </a:ext>
            </a:extLst>
          </p:cNvPr>
          <p:cNvSpPr txBox="1"/>
          <p:nvPr/>
        </p:nvSpPr>
        <p:spPr>
          <a:xfrm>
            <a:off x="533400" y="2422410"/>
            <a:ext cx="65989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alphabets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abcdefg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letterCIndex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alphabets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indexOf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letterCIndex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854CFD-BA1E-4A1C-20EE-CD6D89DABCE6}"/>
              </a:ext>
            </a:extLst>
          </p:cNvPr>
          <p:cNvSpPr txBox="1"/>
          <p:nvPr/>
        </p:nvSpPr>
        <p:spPr>
          <a:xfrm>
            <a:off x="533400" y="3600245"/>
            <a:ext cx="7818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alphabets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abcdefg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letterCIndex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alphabets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indexOf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letterCIndex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0EDCAA-7BE8-6CB2-4793-D1AF5F2B129B}"/>
              </a:ext>
            </a:extLst>
          </p:cNvPr>
          <p:cNvSpPr txBox="1"/>
          <p:nvPr/>
        </p:nvSpPr>
        <p:spPr>
          <a:xfrm>
            <a:off x="533400" y="4882276"/>
            <a:ext cx="65902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alphabets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abcdefg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letterDEFIndex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alphabets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indexOf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"def"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letterDEFIndex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138230367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</a:t>
            </a:r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methods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str</a:t>
            </a:r>
            <a:r>
              <a:rPr lang="ko-KR" altLang="en-US">
                <a:latin typeface="+mj-ea"/>
                <a:ea typeface="+mj-ea"/>
              </a:rPr>
              <a:t>이 </a:t>
            </a:r>
            <a:r>
              <a:rPr lang="ko-KR" altLang="en-US" err="1">
                <a:latin typeface="+mj-ea"/>
                <a:ea typeface="+mj-ea"/>
              </a:rPr>
              <a:t>비어있거나</a:t>
            </a:r>
            <a:r>
              <a:rPr lang="ko-KR" altLang="en-US">
                <a:latin typeface="+mj-ea"/>
                <a:ea typeface="+mj-ea"/>
              </a:rPr>
              <a:t> 공백으로만 </a:t>
            </a:r>
            <a:r>
              <a:rPr lang="ko-KR" altLang="en-US" err="1">
                <a:latin typeface="+mj-ea"/>
                <a:ea typeface="+mj-ea"/>
              </a:rPr>
              <a:t>이루어져있는지</a:t>
            </a:r>
            <a:r>
              <a:rPr lang="ko-KR" altLang="en-US">
                <a:latin typeface="+mj-ea"/>
                <a:ea typeface="+mj-ea"/>
              </a:rPr>
              <a:t> 확인 </a:t>
            </a:r>
            <a:r>
              <a:rPr lang="en-US" altLang="ko-KR">
                <a:latin typeface="+mj-ea"/>
                <a:ea typeface="+mj-ea"/>
              </a:rPr>
              <a:t>(Java 11</a:t>
            </a:r>
            <a:r>
              <a:rPr lang="ko-KR" altLang="en-US">
                <a:latin typeface="+mj-ea"/>
                <a:ea typeface="+mj-ea"/>
              </a:rPr>
              <a:t>부터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str</a:t>
            </a:r>
            <a:r>
              <a:rPr lang="ko-KR" altLang="en-US">
                <a:latin typeface="+mj-ea"/>
                <a:ea typeface="+mj-ea"/>
              </a:rPr>
              <a:t>이 공백으로 </a:t>
            </a:r>
            <a:r>
              <a:rPr lang="ko-KR" altLang="en-US" err="1">
                <a:latin typeface="+mj-ea"/>
                <a:ea typeface="+mj-ea"/>
              </a:rPr>
              <a:t>비워져있는지</a:t>
            </a:r>
            <a:r>
              <a:rPr lang="ko-KR" altLang="en-US">
                <a:latin typeface="+mj-ea"/>
                <a:ea typeface="+mj-ea"/>
              </a:rPr>
              <a:t> 확인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message</a:t>
            </a:r>
            <a:r>
              <a:rPr lang="ko-KR" altLang="en-US">
                <a:latin typeface="+mj-ea"/>
                <a:ea typeface="+mj-ea"/>
              </a:rPr>
              <a:t>와 </a:t>
            </a:r>
            <a:r>
              <a:rPr lang="en-US" altLang="ko-KR">
                <a:latin typeface="+mj-ea"/>
                <a:ea typeface="+mj-ea"/>
              </a:rPr>
              <a:t>name</a:t>
            </a:r>
            <a:r>
              <a:rPr lang="ko-KR" altLang="en-US">
                <a:latin typeface="+mj-ea"/>
                <a:ea typeface="+mj-ea"/>
              </a:rPr>
              <a:t>을 </a:t>
            </a:r>
            <a:r>
              <a:rPr lang="en-US" altLang="ko-KR">
                <a:latin typeface="+mj-ea"/>
                <a:ea typeface="+mj-ea"/>
              </a:rPr>
              <a:t>“, “ </a:t>
            </a:r>
            <a:r>
              <a:rPr lang="ko-KR" altLang="en-US">
                <a:latin typeface="+mj-ea"/>
                <a:ea typeface="+mj-ea"/>
              </a:rPr>
              <a:t>으로 연결하기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313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D32E6-A3F8-666C-1F71-AECC2DD7400D}"/>
              </a:ext>
            </a:extLst>
          </p:cNvPr>
          <p:cNvSpPr txBox="1"/>
          <p:nvPr/>
        </p:nvSpPr>
        <p:spPr>
          <a:xfrm>
            <a:off x="533400" y="2422410"/>
            <a:ext cx="659892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Since Java11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isBlank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isBlank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isBlank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854CFD-BA1E-4A1C-20EE-CD6D89DABCE6}"/>
              </a:ext>
            </a:extLst>
          </p:cNvPr>
          <p:cNvSpPr txBox="1"/>
          <p:nvPr/>
        </p:nvSpPr>
        <p:spPr>
          <a:xfrm>
            <a:off x="533400" y="3995401"/>
            <a:ext cx="7818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0EDCAA-7BE8-6CB2-4793-D1AF5F2B129B}"/>
              </a:ext>
            </a:extLst>
          </p:cNvPr>
          <p:cNvSpPr txBox="1"/>
          <p:nvPr/>
        </p:nvSpPr>
        <p:spPr>
          <a:xfrm>
            <a:off x="533400" y="5204499"/>
            <a:ext cx="659021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홍길동님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helloMessage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helloMessage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41364944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</a:t>
            </a:r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methods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message</a:t>
            </a:r>
            <a:r>
              <a:rPr lang="ko-KR" altLang="en-US">
                <a:latin typeface="+mj-ea"/>
                <a:ea typeface="+mj-ea"/>
              </a:rPr>
              <a:t>에서 </a:t>
            </a:r>
            <a:r>
              <a:rPr lang="en-US" altLang="ko-KR">
                <a:latin typeface="+mj-ea"/>
                <a:ea typeface="+mj-ea"/>
              </a:rPr>
              <a:t>“a”</a:t>
            </a:r>
            <a:r>
              <a:rPr lang="ko-KR" altLang="en-US">
                <a:latin typeface="+mj-ea"/>
                <a:ea typeface="+mj-ea"/>
              </a:rPr>
              <a:t>의 마지막 인덱스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위치</a:t>
            </a:r>
            <a:r>
              <a:rPr lang="en-US" altLang="ko-KR">
                <a:latin typeface="+mj-ea"/>
                <a:ea typeface="+mj-ea"/>
              </a:rPr>
              <a:t>) </a:t>
            </a:r>
            <a:r>
              <a:rPr lang="ko-KR" altLang="en-US">
                <a:latin typeface="+mj-ea"/>
                <a:ea typeface="+mj-ea"/>
              </a:rPr>
              <a:t>찾기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message</a:t>
            </a:r>
            <a:r>
              <a:rPr lang="ko-KR" altLang="en-US">
                <a:latin typeface="+mj-ea"/>
                <a:ea typeface="+mj-ea"/>
              </a:rPr>
              <a:t>에서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en-US" altLang="ko-KR" err="1">
                <a:latin typeface="+mj-ea"/>
                <a:ea typeface="+mj-ea"/>
              </a:rPr>
              <a:t>jj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의 마지막 인덱스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위치</a:t>
            </a:r>
            <a:r>
              <a:rPr lang="en-US" altLang="ko-KR">
                <a:latin typeface="+mj-ea"/>
                <a:ea typeface="+mj-ea"/>
              </a:rPr>
              <a:t>) </a:t>
            </a:r>
            <a:r>
              <a:rPr lang="ko-KR" altLang="en-US">
                <a:latin typeface="+mj-ea"/>
                <a:ea typeface="+mj-ea"/>
              </a:rPr>
              <a:t>찾기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message</a:t>
            </a:r>
            <a:r>
              <a:rPr lang="ko-KR" altLang="en-US">
                <a:latin typeface="+mj-ea"/>
                <a:ea typeface="+mj-ea"/>
              </a:rPr>
              <a:t>의 문자열 길이 구하기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314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D32E6-A3F8-666C-1F71-AECC2DD7400D}"/>
              </a:ext>
            </a:extLst>
          </p:cNvPr>
          <p:cNvSpPr txBox="1"/>
          <p:nvPr/>
        </p:nvSpPr>
        <p:spPr>
          <a:xfrm>
            <a:off x="533400" y="2399550"/>
            <a:ext cx="65989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abcdefgaijkb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letterALastIndex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lastIndexOf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letterALastIndex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854CFD-BA1E-4A1C-20EE-CD6D89DABCE6}"/>
              </a:ext>
            </a:extLst>
          </p:cNvPr>
          <p:cNvSpPr txBox="1"/>
          <p:nvPr/>
        </p:nvSpPr>
        <p:spPr>
          <a:xfrm>
            <a:off x="533400" y="3637256"/>
            <a:ext cx="7818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abcdefgaijkb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letterJJLastIndex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lastIndexOf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jj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letterJJLastIndex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0EDCAA-7BE8-6CB2-4793-D1AF5F2B129B}"/>
              </a:ext>
            </a:extLst>
          </p:cNvPr>
          <p:cNvSpPr txBox="1"/>
          <p:nvPr/>
        </p:nvSpPr>
        <p:spPr>
          <a:xfrm>
            <a:off x="533400" y="4884454"/>
            <a:ext cx="65902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abcdefgaijkb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797395319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</a:t>
            </a:r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methods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phone</a:t>
            </a:r>
            <a:r>
              <a:rPr lang="ko-KR" altLang="en-US">
                <a:latin typeface="+mj-ea"/>
                <a:ea typeface="+mj-ea"/>
              </a:rPr>
              <a:t>이 숫자인지 확인하기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message</a:t>
            </a:r>
            <a:r>
              <a:rPr lang="ko-KR" altLang="en-US">
                <a:latin typeface="+mj-ea"/>
                <a:ea typeface="+mj-ea"/>
              </a:rPr>
              <a:t>에서 홍길동을 </a:t>
            </a:r>
            <a:r>
              <a:rPr lang="en-US" altLang="ko-KR" err="1">
                <a:latin typeface="+mj-ea"/>
                <a:ea typeface="+mj-ea"/>
              </a:rPr>
              <a:t>ktds</a:t>
            </a:r>
            <a:r>
              <a:rPr lang="ko-KR" altLang="en-US">
                <a:latin typeface="+mj-ea"/>
                <a:ea typeface="+mj-ea"/>
              </a:rPr>
              <a:t>로 변경하기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phone</a:t>
            </a:r>
            <a:r>
              <a:rPr lang="ko-KR" altLang="en-US">
                <a:latin typeface="+mj-ea"/>
                <a:ea typeface="+mj-ea"/>
              </a:rPr>
              <a:t>에서 숫자가 아닌 문자를 공백문자</a:t>
            </a:r>
            <a:r>
              <a:rPr lang="en-US" altLang="ko-KR">
                <a:latin typeface="+mj-ea"/>
                <a:ea typeface="+mj-ea"/>
              </a:rPr>
              <a:t>(“”)</a:t>
            </a:r>
            <a:r>
              <a:rPr lang="ko-KR" altLang="en-US">
                <a:latin typeface="+mj-ea"/>
                <a:ea typeface="+mj-ea"/>
              </a:rPr>
              <a:t>로 변경하기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315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D32E6-A3F8-666C-1F71-AECC2DD7400D}"/>
              </a:ext>
            </a:extLst>
          </p:cNvPr>
          <p:cNvSpPr txBox="1"/>
          <p:nvPr/>
        </p:nvSpPr>
        <p:spPr>
          <a:xfrm>
            <a:off x="533400" y="2399550"/>
            <a:ext cx="65989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"01012341234"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matches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"^[0-9]+$"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854CFD-BA1E-4A1C-20EE-CD6D89DABCE6}"/>
              </a:ext>
            </a:extLst>
          </p:cNvPr>
          <p:cNvSpPr txBox="1"/>
          <p:nvPr/>
        </p:nvSpPr>
        <p:spPr>
          <a:xfrm>
            <a:off x="533400" y="3553436"/>
            <a:ext cx="7818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홍길동님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안녕히 가세요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홍길동님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replace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홍길동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ktds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0EDCAA-7BE8-6CB2-4793-D1AF5F2B129B}"/>
              </a:ext>
            </a:extLst>
          </p:cNvPr>
          <p:cNvSpPr txBox="1"/>
          <p:nvPr/>
        </p:nvSpPr>
        <p:spPr>
          <a:xfrm>
            <a:off x="533400" y="4846354"/>
            <a:ext cx="65902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"010-1234-1234"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replaceAll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"[^0-9]"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54965998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</a:t>
            </a:r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methods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phone</a:t>
            </a:r>
            <a:r>
              <a:rPr lang="ko-KR" altLang="en-US">
                <a:latin typeface="+mj-ea"/>
                <a:ea typeface="+mj-ea"/>
              </a:rPr>
              <a:t>을 </a:t>
            </a:r>
            <a:r>
              <a:rPr lang="en-US" altLang="ko-KR">
                <a:latin typeface="+mj-ea"/>
                <a:ea typeface="+mj-ea"/>
              </a:rPr>
              <a:t>“-”</a:t>
            </a:r>
            <a:r>
              <a:rPr lang="ko-KR" altLang="en-US">
                <a:latin typeface="+mj-ea"/>
                <a:ea typeface="+mj-ea"/>
              </a:rPr>
              <a:t>로 잘라 배열에 할당하기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phone</a:t>
            </a:r>
            <a:r>
              <a:rPr lang="ko-KR" altLang="en-US">
                <a:latin typeface="+mj-ea"/>
                <a:ea typeface="+mj-ea"/>
              </a:rPr>
              <a:t>이  </a:t>
            </a:r>
            <a:r>
              <a:rPr lang="en-US" altLang="ko-KR">
                <a:latin typeface="+mj-ea"/>
                <a:ea typeface="+mj-ea"/>
              </a:rPr>
              <a:t>+82 </a:t>
            </a:r>
            <a:r>
              <a:rPr lang="ko-KR" altLang="en-US">
                <a:latin typeface="+mj-ea"/>
                <a:ea typeface="+mj-ea"/>
              </a:rPr>
              <a:t>로 시작하는지 확인하기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316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D32E6-A3F8-666C-1F71-AECC2DD7400D}"/>
              </a:ext>
            </a:extLst>
          </p:cNvPr>
          <p:cNvSpPr txBox="1"/>
          <p:nvPr/>
        </p:nvSpPr>
        <p:spPr>
          <a:xfrm>
            <a:off x="533400" y="2430030"/>
            <a:ext cx="659892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"010-1234-1234"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phoneArea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split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"-"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phoneArea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phoneArea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phoneArea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0EDCAA-7BE8-6CB2-4793-D1AF5F2B129B}"/>
              </a:ext>
            </a:extLst>
          </p:cNvPr>
          <p:cNvSpPr txBox="1"/>
          <p:nvPr/>
        </p:nvSpPr>
        <p:spPr>
          <a:xfrm>
            <a:off x="533400" y="4466443"/>
            <a:ext cx="65902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"+82-010-1234-1234"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isKoreaNum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startsWith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"+82"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isKoreaNum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757671224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</a:t>
            </a:r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methods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datetime</a:t>
            </a:r>
            <a:r>
              <a:rPr lang="ko-KR" altLang="en-US">
                <a:latin typeface="+mj-ea"/>
                <a:ea typeface="+mj-ea"/>
              </a:rPr>
              <a:t>에서 </a:t>
            </a:r>
            <a:r>
              <a:rPr lang="en-US" altLang="ko-KR">
                <a:latin typeface="+mj-ea"/>
                <a:ea typeface="+mj-ea"/>
              </a:rPr>
              <a:t>2023(</a:t>
            </a:r>
            <a:r>
              <a:rPr lang="ko-KR" altLang="en-US">
                <a:latin typeface="+mj-ea"/>
                <a:ea typeface="+mj-ea"/>
              </a:rPr>
              <a:t>연</a:t>
            </a:r>
            <a:r>
              <a:rPr lang="en-US" altLang="ko-KR">
                <a:latin typeface="+mj-ea"/>
                <a:ea typeface="+mj-ea"/>
              </a:rPr>
              <a:t>) </a:t>
            </a:r>
            <a:r>
              <a:rPr lang="ko-KR" altLang="en-US">
                <a:latin typeface="+mj-ea"/>
                <a:ea typeface="+mj-ea"/>
              </a:rPr>
              <a:t>글자만 잘라내어 할당하기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datetime</a:t>
            </a:r>
            <a:r>
              <a:rPr lang="ko-KR" altLang="en-US">
                <a:latin typeface="+mj-ea"/>
                <a:ea typeface="+mj-ea"/>
              </a:rPr>
              <a:t>에서 </a:t>
            </a:r>
            <a:r>
              <a:rPr lang="en-US" altLang="ko-KR">
                <a:latin typeface="+mj-ea"/>
                <a:ea typeface="+mj-ea"/>
              </a:rPr>
              <a:t>14(</a:t>
            </a:r>
            <a:r>
              <a:rPr lang="ko-KR" altLang="en-US">
                <a:latin typeface="+mj-ea"/>
                <a:ea typeface="+mj-ea"/>
              </a:rPr>
              <a:t>시</a:t>
            </a:r>
            <a:r>
              <a:rPr lang="en-US" altLang="ko-KR">
                <a:latin typeface="+mj-ea"/>
                <a:ea typeface="+mj-ea"/>
              </a:rPr>
              <a:t>) </a:t>
            </a:r>
            <a:r>
              <a:rPr lang="ko-KR" altLang="en-US">
                <a:latin typeface="+mj-ea"/>
                <a:ea typeface="+mj-ea"/>
              </a:rPr>
              <a:t>글자만 잘라내어 할당하기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datetime</a:t>
            </a:r>
            <a:r>
              <a:rPr lang="ko-KR" altLang="en-US">
                <a:latin typeface="+mj-ea"/>
                <a:ea typeface="+mj-ea"/>
              </a:rPr>
              <a:t>에서 </a:t>
            </a:r>
            <a:r>
              <a:rPr lang="en-US" altLang="ko-KR">
                <a:latin typeface="+mj-ea"/>
                <a:ea typeface="+mj-ea"/>
              </a:rPr>
              <a:t>14:56:13(</a:t>
            </a:r>
            <a:r>
              <a:rPr lang="ko-KR" altLang="en-US">
                <a:latin typeface="+mj-ea"/>
                <a:ea typeface="+mj-ea"/>
              </a:rPr>
              <a:t>시</a:t>
            </a:r>
            <a:r>
              <a:rPr lang="en-US" altLang="ko-KR">
                <a:latin typeface="+mj-ea"/>
                <a:ea typeface="+mj-ea"/>
              </a:rPr>
              <a:t>:</a:t>
            </a:r>
            <a:r>
              <a:rPr lang="ko-KR" altLang="en-US">
                <a:latin typeface="+mj-ea"/>
                <a:ea typeface="+mj-ea"/>
              </a:rPr>
              <a:t>분</a:t>
            </a:r>
            <a:r>
              <a:rPr lang="en-US" altLang="ko-KR">
                <a:latin typeface="+mj-ea"/>
                <a:ea typeface="+mj-ea"/>
              </a:rPr>
              <a:t>:</a:t>
            </a:r>
            <a:r>
              <a:rPr lang="ko-KR" altLang="en-US">
                <a:latin typeface="+mj-ea"/>
                <a:ea typeface="+mj-ea"/>
              </a:rPr>
              <a:t>초</a:t>
            </a:r>
            <a:r>
              <a:rPr lang="en-US" altLang="ko-KR">
                <a:latin typeface="+mj-ea"/>
                <a:ea typeface="+mj-ea"/>
              </a:rPr>
              <a:t>) </a:t>
            </a:r>
            <a:r>
              <a:rPr lang="ko-KR" altLang="en-US">
                <a:latin typeface="+mj-ea"/>
                <a:ea typeface="+mj-ea"/>
              </a:rPr>
              <a:t>글자만 잘라내어 할당하기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317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D32E6-A3F8-666C-1F71-AECC2DD7400D}"/>
              </a:ext>
            </a:extLst>
          </p:cNvPr>
          <p:cNvSpPr txBox="1"/>
          <p:nvPr/>
        </p:nvSpPr>
        <p:spPr>
          <a:xfrm>
            <a:off x="533400" y="2376690"/>
            <a:ext cx="65989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"2023-05-02 14:56:13"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substring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854CFD-BA1E-4A1C-20EE-CD6D89DABCE6}"/>
              </a:ext>
            </a:extLst>
          </p:cNvPr>
          <p:cNvSpPr txBox="1"/>
          <p:nvPr/>
        </p:nvSpPr>
        <p:spPr>
          <a:xfrm>
            <a:off x="533400" y="3591536"/>
            <a:ext cx="7818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"2023-05-02 14:56:13"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hour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substring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hour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0EDCAA-7BE8-6CB2-4793-D1AF5F2B129B}"/>
              </a:ext>
            </a:extLst>
          </p:cNvPr>
          <p:cNvSpPr txBox="1"/>
          <p:nvPr/>
        </p:nvSpPr>
        <p:spPr>
          <a:xfrm>
            <a:off x="533400" y="4831114"/>
            <a:ext cx="65902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"2023-05-02 14:56:13"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substring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75923734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</a:t>
            </a:r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methods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datetime</a:t>
            </a:r>
            <a:r>
              <a:rPr lang="ko-KR" altLang="en-US">
                <a:latin typeface="+mj-ea"/>
                <a:ea typeface="+mj-ea"/>
              </a:rPr>
              <a:t>에서 앞뒤 공백모두 제거하기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int </a:t>
            </a:r>
            <a:r>
              <a:rPr lang="ko-KR" altLang="en-US">
                <a:latin typeface="+mj-ea"/>
                <a:ea typeface="+mj-ea"/>
              </a:rPr>
              <a:t>타입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을 문자열로 변경하기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en-US" altLang="ko-KR" err="1">
                <a:latin typeface="+mj-ea"/>
                <a:ea typeface="+mj-ea"/>
              </a:rPr>
              <a:t>Overloaing</a:t>
            </a:r>
            <a:r>
              <a:rPr lang="en-US" altLang="ko-KR">
                <a:latin typeface="+mj-ea"/>
                <a:ea typeface="+mj-ea"/>
              </a:rPr>
              <a:t>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318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D32E6-A3F8-666C-1F71-AECC2DD7400D}"/>
              </a:ext>
            </a:extLst>
          </p:cNvPr>
          <p:cNvSpPr txBox="1"/>
          <p:nvPr/>
        </p:nvSpPr>
        <p:spPr>
          <a:xfrm>
            <a:off x="533400" y="2376690"/>
            <a:ext cx="659892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2023-05-02 14:56:13  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trim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0EDCAA-7BE8-6CB2-4793-D1AF5F2B129B}"/>
              </a:ext>
            </a:extLst>
          </p:cNvPr>
          <p:cNvSpPr txBox="1"/>
          <p:nvPr/>
        </p:nvSpPr>
        <p:spPr>
          <a:xfrm>
            <a:off x="533400" y="4456641"/>
            <a:ext cx="65902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valueOf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39982455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String </a:t>
            </a:r>
            <a:r>
              <a:rPr lang="ko-KR" altLang="en-US">
                <a:latin typeface="+mj-ea"/>
                <a:ea typeface="+mj-ea"/>
              </a:rPr>
              <a:t>실습 문제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Scanner</a:t>
            </a:r>
            <a:r>
              <a:rPr lang="ko-KR" altLang="en-US">
                <a:latin typeface="+mj-ea"/>
                <a:ea typeface="+mj-ea"/>
              </a:rPr>
              <a:t>와 </a:t>
            </a:r>
            <a:r>
              <a:rPr lang="en-US" altLang="ko-KR">
                <a:latin typeface="+mj-ea"/>
                <a:ea typeface="+mj-ea"/>
              </a:rPr>
              <a:t>while(</a:t>
            </a:r>
            <a:r>
              <a:rPr lang="ko-KR" altLang="en-US">
                <a:latin typeface="+mj-ea"/>
                <a:ea typeface="+mj-ea"/>
              </a:rPr>
              <a:t>무한반복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을 이용해 끝말잇기 게임 만들기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게임은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자전거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단어로 시작합니다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자전거가 출력된 이후부터 </a:t>
            </a:r>
            <a:r>
              <a:rPr lang="en-US" altLang="ko-KR">
                <a:latin typeface="+mj-ea"/>
                <a:ea typeface="+mj-ea"/>
              </a:rPr>
              <a:t>Scanner</a:t>
            </a:r>
            <a:r>
              <a:rPr lang="ko-KR" altLang="en-US">
                <a:latin typeface="+mj-ea"/>
                <a:ea typeface="+mj-ea"/>
              </a:rPr>
              <a:t>를 이용해 마지막으로 입력된 단어의 마지막 글자로 시작하는 </a:t>
            </a:r>
            <a:r>
              <a:rPr lang="en-US" altLang="ko-KR">
                <a:latin typeface="+mj-ea"/>
                <a:ea typeface="+mj-ea"/>
              </a:rPr>
              <a:t>3</a:t>
            </a:r>
            <a:r>
              <a:rPr lang="ko-KR" altLang="en-US">
                <a:latin typeface="+mj-ea"/>
                <a:ea typeface="+mj-ea"/>
              </a:rPr>
              <a:t>글자 이상의 단어를 입력해야 합니다</a:t>
            </a:r>
            <a:r>
              <a:rPr lang="en-US" altLang="ko-KR">
                <a:latin typeface="+mj-ea"/>
                <a:ea typeface="+mj-ea"/>
              </a:rPr>
              <a:t>. 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좌우 공백은 모두 제거해야 합니다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r>
              <a:rPr lang="ko-KR" altLang="en-US">
                <a:latin typeface="+mj-ea"/>
                <a:ea typeface="+mj-ea"/>
              </a:rPr>
              <a:t>만약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마지막 글자로 시작하지 않거나 </a:t>
            </a:r>
            <a:r>
              <a:rPr lang="en-US" altLang="ko-KR">
                <a:latin typeface="+mj-ea"/>
                <a:ea typeface="+mj-ea"/>
              </a:rPr>
              <a:t>3</a:t>
            </a:r>
            <a:r>
              <a:rPr lang="ko-KR" altLang="en-US">
                <a:latin typeface="+mj-ea"/>
                <a:ea typeface="+mj-ea"/>
              </a:rPr>
              <a:t>글자 미만의 글자를 입력했을 경우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게임은 종료됩니다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게임이 종료될 때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이어나간 단어의 수를 출력합니다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971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1EA10C-22A6-E222-1924-1E87552FD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0" y="1325880"/>
            <a:ext cx="7028723" cy="52958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00B8732-EC75-64E5-3C4C-C13C3ACD4E19}"/>
              </a:ext>
            </a:extLst>
          </p:cNvPr>
          <p:cNvSpPr/>
          <p:nvPr/>
        </p:nvSpPr>
        <p:spPr>
          <a:xfrm>
            <a:off x="445569" y="2016553"/>
            <a:ext cx="1719729" cy="4391868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프로젝트 영역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177CED-0C5F-476C-3F71-23948D7F1CDE}"/>
              </a:ext>
            </a:extLst>
          </p:cNvPr>
          <p:cNvSpPr/>
          <p:nvPr/>
        </p:nvSpPr>
        <p:spPr>
          <a:xfrm>
            <a:off x="2209366" y="2033212"/>
            <a:ext cx="3647437" cy="3039531"/>
          </a:xfrm>
          <a:prstGeom prst="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에디터 영역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44D8F2-540F-55CF-4A64-71CBCFC2134A}"/>
              </a:ext>
            </a:extLst>
          </p:cNvPr>
          <p:cNvSpPr/>
          <p:nvPr/>
        </p:nvSpPr>
        <p:spPr>
          <a:xfrm>
            <a:off x="5905500" y="2031812"/>
            <a:ext cx="1543074" cy="3039531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뷰 영역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1A7B43-9430-89A3-A039-F05BC6AD6DA1}"/>
              </a:ext>
            </a:extLst>
          </p:cNvPr>
          <p:cNvSpPr/>
          <p:nvPr/>
        </p:nvSpPr>
        <p:spPr>
          <a:xfrm>
            <a:off x="2209366" y="5111017"/>
            <a:ext cx="5239208" cy="1297404"/>
          </a:xfrm>
          <a:prstGeom prst="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뷰 영역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252616-E317-D89C-DD27-466CD66D203C}"/>
              </a:ext>
            </a:extLst>
          </p:cNvPr>
          <p:cNvSpPr/>
          <p:nvPr/>
        </p:nvSpPr>
        <p:spPr>
          <a:xfrm>
            <a:off x="445569" y="1502541"/>
            <a:ext cx="7003005" cy="166239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메뉴 영역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E3B3440-839D-19EE-1A0F-3035A9C7E31F}"/>
              </a:ext>
            </a:extLst>
          </p:cNvPr>
          <p:cNvSpPr/>
          <p:nvPr/>
        </p:nvSpPr>
        <p:spPr>
          <a:xfrm>
            <a:off x="445569" y="1675737"/>
            <a:ext cx="7003005" cy="166239"/>
          </a:xfrm>
          <a:prstGeom prst="rect">
            <a:avLst/>
          </a:prstGeom>
          <a:solidFill>
            <a:srgbClr val="0070C0">
              <a:alpha val="5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툴바 영역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6C5FD5-7495-CC7F-1694-9B3E7C1D9AFF}"/>
              </a:ext>
            </a:extLst>
          </p:cNvPr>
          <p:cNvSpPr/>
          <p:nvPr/>
        </p:nvSpPr>
        <p:spPr>
          <a:xfrm>
            <a:off x="5958840" y="1851393"/>
            <a:ext cx="1489734" cy="180419"/>
          </a:xfrm>
          <a:prstGeom prst="rect">
            <a:avLst/>
          </a:prstGeom>
          <a:solidFill>
            <a:srgbClr val="7030A0">
              <a:alpha val="5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err="1">
                <a:solidFill>
                  <a:schemeClr val="tx1"/>
                </a:solidFill>
              </a:rPr>
              <a:t>퍼스펙티브</a:t>
            </a:r>
            <a:r>
              <a:rPr lang="ko-KR" altLang="en-US" sz="1200">
                <a:solidFill>
                  <a:schemeClr val="tx1"/>
                </a:solidFill>
              </a:rPr>
              <a:t> 영역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9D7D58-262B-3752-6E8A-94910CE22A62}"/>
              </a:ext>
            </a:extLst>
          </p:cNvPr>
          <p:cNvSpPr/>
          <p:nvPr/>
        </p:nvSpPr>
        <p:spPr>
          <a:xfrm>
            <a:off x="445569" y="6439075"/>
            <a:ext cx="7003005" cy="166239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상태 영역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02307624-BFC6-DBA6-C112-BC93AC8A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128833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String </a:t>
            </a:r>
            <a:r>
              <a:rPr lang="ko-KR" altLang="en-US">
                <a:latin typeface="+mj-ea"/>
                <a:ea typeface="+mj-ea"/>
              </a:rPr>
              <a:t>실습 문제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Scanner</a:t>
            </a:r>
            <a:r>
              <a:rPr lang="ko-KR" altLang="en-US">
                <a:latin typeface="+mj-ea"/>
                <a:ea typeface="+mj-ea"/>
              </a:rPr>
              <a:t>와</a:t>
            </a:r>
            <a:r>
              <a:rPr lang="en-US" altLang="ko-KR">
                <a:latin typeface="+mj-ea"/>
                <a:ea typeface="+mj-ea"/>
              </a:rPr>
              <a:t> while(</a:t>
            </a:r>
            <a:r>
              <a:rPr lang="ko-KR" altLang="en-US">
                <a:latin typeface="+mj-ea"/>
                <a:ea typeface="+mj-ea"/>
              </a:rPr>
              <a:t>무한반복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을 이용해 같은 첫 글자로 시작하는 단어 게임 만들기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게임은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나</a:t>
            </a:r>
            <a:r>
              <a:rPr lang="en-US" altLang="ko-KR">
                <a:latin typeface="+mj-ea"/>
                <a:ea typeface="+mj-ea"/>
              </a:rPr>
              <a:t>” </a:t>
            </a:r>
            <a:r>
              <a:rPr lang="ko-KR" altLang="en-US">
                <a:latin typeface="+mj-ea"/>
                <a:ea typeface="+mj-ea"/>
              </a:rPr>
              <a:t>로 시작합니다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나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가 출력된 이후부터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나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로 시작하는 두 글자 이상의 단어를 입력해야 합니다</a:t>
            </a:r>
            <a:r>
              <a:rPr lang="en-US" altLang="ko-KR">
                <a:latin typeface="+mj-ea"/>
                <a:ea typeface="+mj-ea"/>
              </a:rPr>
              <a:t>. (</a:t>
            </a:r>
            <a:r>
              <a:rPr lang="ko-KR" altLang="en-US">
                <a:latin typeface="+mj-ea"/>
                <a:ea typeface="+mj-ea"/>
              </a:rPr>
              <a:t>좌우 공백은 모두 제거해야 합니다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r>
              <a:rPr lang="ko-KR" altLang="en-US">
                <a:latin typeface="+mj-ea"/>
                <a:ea typeface="+mj-ea"/>
              </a:rPr>
              <a:t>만약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나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로 시작하지 않거나 한 글자 미만의 글자를 입력했을 경우</a:t>
            </a:r>
            <a:r>
              <a:rPr lang="en-US" altLang="ko-KR">
                <a:latin typeface="+mj-ea"/>
                <a:ea typeface="+mj-ea"/>
              </a:rPr>
              <a:t>,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게임은 종료됩니다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게임이 종료될 때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이어나간 단어의 수를 출력합니다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69266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String </a:t>
            </a:r>
            <a:r>
              <a:rPr lang="ko-KR" altLang="en-US">
                <a:latin typeface="+mj-ea"/>
                <a:ea typeface="+mj-ea"/>
              </a:rPr>
              <a:t>실습 문제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Scanner</a:t>
            </a:r>
            <a:r>
              <a:rPr lang="ko-KR" altLang="en-US">
                <a:latin typeface="+mj-ea"/>
                <a:ea typeface="+mj-ea"/>
              </a:rPr>
              <a:t>와</a:t>
            </a:r>
            <a:r>
              <a:rPr lang="en-US" altLang="ko-KR">
                <a:latin typeface="+mj-ea"/>
                <a:ea typeface="+mj-ea"/>
              </a:rPr>
              <a:t> while(</a:t>
            </a:r>
            <a:r>
              <a:rPr lang="ko-KR" altLang="en-US">
                <a:latin typeface="+mj-ea"/>
                <a:ea typeface="+mj-ea"/>
              </a:rPr>
              <a:t>무한반복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을 이용해 같은 마지막 글자로 끝나는 단어 게임 만들기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게임은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기</a:t>
            </a:r>
            <a:r>
              <a:rPr lang="en-US" altLang="ko-KR">
                <a:latin typeface="+mj-ea"/>
                <a:ea typeface="+mj-ea"/>
              </a:rPr>
              <a:t>” </a:t>
            </a:r>
            <a:r>
              <a:rPr lang="ko-KR" altLang="en-US">
                <a:latin typeface="+mj-ea"/>
                <a:ea typeface="+mj-ea"/>
              </a:rPr>
              <a:t>로 시작합니다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기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가 출력된 이후부터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기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로 끝나는 두 글자 이상의 단어를 입력해야 합니다</a:t>
            </a:r>
            <a:r>
              <a:rPr lang="en-US" altLang="ko-KR">
                <a:latin typeface="+mj-ea"/>
                <a:ea typeface="+mj-ea"/>
              </a:rPr>
              <a:t>. (</a:t>
            </a:r>
            <a:r>
              <a:rPr lang="ko-KR" altLang="en-US">
                <a:latin typeface="+mj-ea"/>
                <a:ea typeface="+mj-ea"/>
              </a:rPr>
              <a:t>좌우 공백은 모두 제거해야 합니다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r>
              <a:rPr lang="ko-KR" altLang="en-US">
                <a:latin typeface="+mj-ea"/>
                <a:ea typeface="+mj-ea"/>
              </a:rPr>
              <a:t>만약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기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로 끝나지 않거나 한 글자 미만의 글자를 입력했을 경우</a:t>
            </a:r>
            <a:r>
              <a:rPr lang="en-US" altLang="ko-KR">
                <a:latin typeface="+mj-ea"/>
                <a:ea typeface="+mj-ea"/>
              </a:rPr>
              <a:t>,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게임은 종료됩니다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게임이 종료될 때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이어나간 단어의 수를 출력합니다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49665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13. String</a:t>
            </a:r>
            <a:r>
              <a:rPr lang="ko-KR" altLang="en-US" sz="4000" b="1">
                <a:latin typeface="+mj-ea"/>
              </a:rPr>
              <a:t>의 패키지와 </a:t>
            </a:r>
            <a:r>
              <a:rPr lang="en-US" altLang="ko-KR" sz="4000" b="1">
                <a:latin typeface="+mj-ea"/>
              </a:rPr>
              <a:t>import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C254E1-E671-FFE7-3CA0-D5D87052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208990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은 </a:t>
            </a:r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의 내장 클래스 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java.lang </a:t>
            </a:r>
            <a:r>
              <a:rPr lang="ko-KR" altLang="en-US">
                <a:latin typeface="+mj-ea"/>
                <a:ea typeface="+mj-ea"/>
              </a:rPr>
              <a:t>패키지 내부에 선언되어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장</a:t>
            </a:r>
            <a:r>
              <a:rPr lang="en-US" altLang="ko-KR">
                <a:latin typeface="+mj-ea"/>
                <a:ea typeface="+mj-ea"/>
              </a:rPr>
              <a:t>. </a:t>
            </a:r>
            <a:r>
              <a:rPr lang="ko-KR" altLang="en-US">
                <a:latin typeface="+mj-ea"/>
                <a:ea typeface="+mj-ea"/>
              </a:rPr>
              <a:t>패키지에서 배웠던 내용 중 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“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패키지가 다를 경우 반드시 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import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문을 작성해야 한다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.“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라고 했는데</a:t>
            </a:r>
            <a:r>
              <a:rPr lang="en-US" altLang="ko-KR">
                <a:latin typeface="+mj-ea"/>
                <a:ea typeface="+mj-ea"/>
              </a:rPr>
              <a:t>,</a:t>
            </a:r>
          </a:p>
          <a:p>
            <a:pPr marL="0" indent="0">
              <a:buNone/>
            </a:pPr>
            <a:r>
              <a:rPr lang="en-US" altLang="ko-KR">
                <a:latin typeface="+mj-ea"/>
                <a:ea typeface="+mj-ea"/>
              </a:rPr>
              <a:t>   </a:t>
            </a:r>
            <a:r>
              <a:rPr lang="ko-KR" altLang="en-US">
                <a:latin typeface="+mj-ea"/>
                <a:ea typeface="+mj-ea"/>
              </a:rPr>
              <a:t>전혀 다른 패키지에 있는 </a:t>
            </a:r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은 </a:t>
            </a:r>
            <a:r>
              <a:rPr lang="en-US" altLang="ko-KR">
                <a:latin typeface="+mj-ea"/>
                <a:ea typeface="+mj-ea"/>
              </a:rPr>
              <a:t>Import</a:t>
            </a:r>
            <a:r>
              <a:rPr lang="ko-KR" altLang="en-US">
                <a:latin typeface="+mj-ea"/>
                <a:ea typeface="+mj-ea"/>
              </a:rPr>
              <a:t>를 작성하지 않아도 사용이</a:t>
            </a:r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>
                <a:latin typeface="+mj-ea"/>
                <a:ea typeface="+mj-ea"/>
              </a:rPr>
              <a:t>   </a:t>
            </a:r>
            <a:r>
              <a:rPr lang="ko-KR" altLang="en-US">
                <a:latin typeface="+mj-ea"/>
                <a:ea typeface="+mj-ea"/>
              </a:rPr>
              <a:t>가능했습니다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는 자주 사용하는 내장 클래스들을 </a:t>
            </a:r>
            <a:r>
              <a:rPr lang="en-US" altLang="ko-KR">
                <a:latin typeface="+mj-ea"/>
                <a:ea typeface="+mj-ea"/>
              </a:rPr>
              <a:t>java.lang </a:t>
            </a:r>
            <a:r>
              <a:rPr lang="ko-KR" altLang="en-US">
                <a:latin typeface="+mj-ea"/>
                <a:ea typeface="+mj-ea"/>
              </a:rPr>
              <a:t>패키지에 모두 넣어 배포하는데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이 패키지에 있는 클래스들은 </a:t>
            </a:r>
            <a:r>
              <a:rPr lang="en-US" altLang="ko-KR">
                <a:latin typeface="+mj-ea"/>
                <a:ea typeface="+mj-ea"/>
              </a:rPr>
              <a:t>import</a:t>
            </a:r>
            <a:r>
              <a:rPr lang="ko-KR" altLang="en-US">
                <a:latin typeface="+mj-ea"/>
                <a:ea typeface="+mj-ea"/>
              </a:rPr>
              <a:t>를 하지 않아도 사용이 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r>
              <a:rPr lang="ko-KR" altLang="en-US"/>
              <a:t>의 패키지와 </a:t>
            </a:r>
            <a:r>
              <a:rPr lang="en-US" altLang="ko-KR"/>
              <a:t>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00017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String </a:t>
            </a:r>
            <a:r>
              <a:rPr lang="ko-KR" altLang="en-US">
                <a:latin typeface="+mj-ea"/>
                <a:ea typeface="+mj-ea"/>
              </a:rPr>
              <a:t>은 </a:t>
            </a:r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의 내장 클래스 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java.lang </a:t>
            </a:r>
            <a:r>
              <a:rPr lang="ko-KR" altLang="en-US">
                <a:latin typeface="+mj-ea"/>
                <a:ea typeface="+mj-ea"/>
              </a:rPr>
              <a:t>패키지 내부에 선언되어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장</a:t>
            </a:r>
            <a:r>
              <a:rPr lang="en-US" altLang="ko-KR">
                <a:latin typeface="+mj-ea"/>
                <a:ea typeface="+mj-ea"/>
              </a:rPr>
              <a:t>. </a:t>
            </a:r>
            <a:r>
              <a:rPr lang="ko-KR" altLang="en-US">
                <a:latin typeface="+mj-ea"/>
                <a:ea typeface="+mj-ea"/>
              </a:rPr>
              <a:t>패키지에서 배웠던 내용 중 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“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패키지가 다를 경우 반드시 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import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문을 작성해야 한다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“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라고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했는데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전혀 다른 패키지에 있는 </a:t>
            </a:r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은 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Import</a:t>
            </a:r>
            <a:r>
              <a:rPr lang="ko-KR" altLang="en-US">
                <a:latin typeface="+mj-ea"/>
                <a:ea typeface="+mj-ea"/>
              </a:rPr>
              <a:t>를 작성하지 않아도 사용이 가능했습니다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는 자주 사용하는 내장 클래스들을 </a:t>
            </a:r>
            <a:r>
              <a:rPr lang="en-US" altLang="ko-KR">
                <a:latin typeface="+mj-ea"/>
                <a:ea typeface="+mj-ea"/>
              </a:rPr>
              <a:t>java.lang </a:t>
            </a:r>
            <a:r>
              <a:rPr lang="ko-KR" altLang="en-US">
                <a:latin typeface="+mj-ea"/>
                <a:ea typeface="+mj-ea"/>
              </a:rPr>
              <a:t>패키지에 모두 넣어 배포하는데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이 패키지에 있는 클래스들은 </a:t>
            </a:r>
            <a:r>
              <a:rPr lang="en-US" altLang="ko-KR">
                <a:latin typeface="+mj-ea"/>
                <a:ea typeface="+mj-ea"/>
              </a:rPr>
              <a:t>import</a:t>
            </a:r>
            <a:r>
              <a:rPr lang="ko-KR" altLang="en-US">
                <a:latin typeface="+mj-ea"/>
                <a:ea typeface="+mj-ea"/>
              </a:rPr>
              <a:t>를 하지 않아도 사용이 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r>
              <a:rPr lang="ko-KR" altLang="en-US"/>
              <a:t>의 패키지와 </a:t>
            </a:r>
            <a:r>
              <a:rPr lang="en-US" altLang="ko-KR"/>
              <a:t>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399D20-69EC-1402-F19B-160DC6E4D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366" y="1123912"/>
            <a:ext cx="2629267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581318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13. String Concatenation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C254E1-E671-FFE7-3CA0-D5D87052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310731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문자열과 문자열을 연결하려면 </a:t>
            </a:r>
            <a:r>
              <a:rPr lang="en-US" altLang="ko-KR">
                <a:latin typeface="+mj-ea"/>
                <a:ea typeface="+mj-ea"/>
              </a:rPr>
              <a:t>“+” </a:t>
            </a:r>
            <a:r>
              <a:rPr lang="ko-KR" altLang="en-US">
                <a:latin typeface="+mj-ea"/>
                <a:ea typeface="+mj-ea"/>
              </a:rPr>
              <a:t>연산자를 사용합니다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문자열 연결의 특징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문자열 </a:t>
            </a:r>
            <a:r>
              <a:rPr lang="en-US" altLang="ko-KR">
                <a:latin typeface="+mj-ea"/>
                <a:ea typeface="+mj-ea"/>
              </a:rPr>
              <a:t>+ </a:t>
            </a:r>
            <a:r>
              <a:rPr lang="ko-KR" altLang="en-US">
                <a:latin typeface="+mj-ea"/>
                <a:ea typeface="+mj-ea"/>
              </a:rPr>
              <a:t>모든 타입의 결과는 문자열이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 Concatenation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98BF93-9051-8ECF-6F71-05DEEB9ADA47}"/>
              </a:ext>
            </a:extLst>
          </p:cNvPr>
          <p:cNvSpPr txBox="1"/>
          <p:nvPr/>
        </p:nvSpPr>
        <p:spPr>
          <a:xfrm>
            <a:off x="515982" y="1655349"/>
            <a:ext cx="62244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홍길동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greeting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님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greeting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5A01F7-41AC-C5DA-5C95-87694B4A016C}"/>
              </a:ext>
            </a:extLst>
          </p:cNvPr>
          <p:cNvSpPr txBox="1"/>
          <p:nvPr/>
        </p:nvSpPr>
        <p:spPr>
          <a:xfrm>
            <a:off x="515981" y="4369955"/>
            <a:ext cx="8960024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class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java.lang.String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04818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대량 문자열 연결하기 </a:t>
            </a:r>
            <a:r>
              <a:rPr lang="en-US" altLang="ko-KR">
                <a:latin typeface="+mj-ea"/>
                <a:ea typeface="+mj-ea"/>
              </a:rPr>
              <a:t>(Java 15 </a:t>
            </a:r>
            <a:r>
              <a:rPr lang="ko-KR" altLang="en-US">
                <a:latin typeface="+mj-ea"/>
                <a:ea typeface="+mj-ea"/>
              </a:rPr>
              <a:t>버전 미만</a:t>
            </a:r>
            <a:r>
              <a:rPr lang="en-US" altLang="ko-KR">
                <a:latin typeface="+mj-ea"/>
                <a:ea typeface="+mj-ea"/>
              </a:rPr>
              <a:t>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 Concatenation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26ED-369F-3176-F159-7853637450D7}"/>
              </a:ext>
            </a:extLst>
          </p:cNvPr>
          <p:cNvSpPr txBox="1"/>
          <p:nvPr/>
        </p:nvSpPr>
        <p:spPr>
          <a:xfrm>
            <a:off x="489856" y="2001289"/>
            <a:ext cx="8288384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Java 15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미만의 문자열 연결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"Lorem Ipsum is simply dummy text"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of the printing and typesetting industry."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Lorem Ipsum has been the industry's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"standard dummy text ever since the 1500s,"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when an unknown printer took a galley of type"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and scrambled it to make a type specimen book."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It has survived not only five centuries,"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but also the leap into electronic typesetting,"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remaining essentially unchanged.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"It was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popularised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in the 1960s with the release"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of Letraset sheets containing Lorem Ipsum passages,"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and more recently with desktop publishing software"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like Aldus PageMaker including versions of Lorem Ipsum"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98799831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대량 문자열 연결하기 </a:t>
            </a:r>
            <a:r>
              <a:rPr lang="en-US" altLang="ko-KR">
                <a:latin typeface="+mj-ea"/>
                <a:ea typeface="+mj-ea"/>
              </a:rPr>
              <a:t>(Java 15 </a:t>
            </a:r>
            <a:r>
              <a:rPr lang="ko-KR" altLang="en-US">
                <a:latin typeface="+mj-ea"/>
                <a:ea typeface="+mj-ea"/>
              </a:rPr>
              <a:t>버전 이상</a:t>
            </a:r>
            <a:r>
              <a:rPr lang="en-US" altLang="ko-KR">
                <a:latin typeface="+mj-ea"/>
                <a:ea typeface="+mj-ea"/>
              </a:rPr>
              <a:t>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 Concatenation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26ED-369F-3176-F159-7853637450D7}"/>
              </a:ext>
            </a:extLst>
          </p:cNvPr>
          <p:cNvSpPr txBox="1"/>
          <p:nvPr/>
        </p:nvSpPr>
        <p:spPr>
          <a:xfrm>
            <a:off x="489856" y="2001289"/>
            <a:ext cx="828838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Java 15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이상의 멀티라인 문자열</a:t>
            </a:r>
            <a:endParaRPr lang="en-US" altLang="ko-KR" sz="1600" b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"""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Lorem Ipsum is simply dummy text 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of the printing and typesetting industry. 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Lorem Ipsum has been the industry's 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standard dummy text ever since the 1500s, 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when an unknown printer took a galley of type 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and scrambled it to make a type specimen book. 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It has survived not only five centuries, 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but also the leap into electronic typesetting, 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remaining essentially unchanged. 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It was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popularised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in the 1960s with the release 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of Letraset sheets containing Lorem Ipsum passages, 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and more recently with desktop publishing software 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like Aldus PageMaker including versions of Lorem Ipsum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462052922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>
                <a:latin typeface="+mj-ea"/>
                <a:ea typeface="+mj-ea"/>
              </a:rPr>
              <a:t>문자열은 </a:t>
            </a:r>
            <a:r>
              <a:rPr lang="en-US" altLang="ko-KR">
                <a:latin typeface="+mj-ea"/>
                <a:ea typeface="+mj-ea"/>
              </a:rPr>
              <a:t>Reference Type</a:t>
            </a:r>
            <a:r>
              <a:rPr lang="ko-KR" altLang="en-US">
                <a:latin typeface="+mj-ea"/>
                <a:ea typeface="+mj-ea"/>
              </a:rPr>
              <a:t> 이므로 항상 메모리를 참조합니다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just"/>
            <a:r>
              <a:rPr lang="ko-KR" altLang="en-US">
                <a:latin typeface="+mj-ea"/>
                <a:ea typeface="+mj-ea"/>
              </a:rPr>
              <a:t>아래 코드에서  </a:t>
            </a:r>
            <a:r>
              <a:rPr lang="en-US" altLang="ko-KR">
                <a:latin typeface="+mj-ea"/>
                <a:ea typeface="+mj-ea"/>
              </a:rPr>
              <a:t>?1 </a:t>
            </a:r>
            <a:r>
              <a:rPr lang="ko-KR" altLang="en-US">
                <a:latin typeface="+mj-ea"/>
                <a:ea typeface="+mj-ea"/>
              </a:rPr>
              <a:t>과 </a:t>
            </a:r>
            <a:r>
              <a:rPr lang="en-US" altLang="ko-KR">
                <a:latin typeface="+mj-ea"/>
                <a:ea typeface="+mj-ea"/>
              </a:rPr>
              <a:t>?2 </a:t>
            </a:r>
            <a:r>
              <a:rPr lang="ko-KR" altLang="en-US">
                <a:latin typeface="+mj-ea"/>
                <a:ea typeface="+mj-ea"/>
              </a:rPr>
              <a:t>의 결과는 무엇일지 예상해보고 코드로 테스트를 해봅니다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 Concatenation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329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31913C-43E0-3930-3D21-83F53191EB62}"/>
              </a:ext>
            </a:extLst>
          </p:cNvPr>
          <p:cNvSpPr txBox="1"/>
          <p:nvPr/>
        </p:nvSpPr>
        <p:spPr>
          <a:xfrm>
            <a:off x="515983" y="2476884"/>
            <a:ext cx="833902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StringExam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changeStr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바뀌었을까요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?"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?1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원본입니다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changeStr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?2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162192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err="1">
                <a:latin typeface="+mj-ea"/>
                <a:ea typeface="+mj-ea"/>
              </a:rPr>
              <a:t>필요없는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View </a:t>
            </a:r>
            <a:r>
              <a:rPr lang="ko-KR" altLang="en-US">
                <a:latin typeface="+mj-ea"/>
                <a:ea typeface="+mj-ea"/>
              </a:rPr>
              <a:t>제거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21109E0-9F61-BEF9-3D5E-049671F67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1" y="1757880"/>
            <a:ext cx="6587690" cy="496359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535432-330D-F45C-AF4C-0E39D3594A69}"/>
              </a:ext>
            </a:extLst>
          </p:cNvPr>
          <p:cNvSpPr/>
          <p:nvPr/>
        </p:nvSpPr>
        <p:spPr>
          <a:xfrm>
            <a:off x="5550627" y="2404488"/>
            <a:ext cx="598713" cy="216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2FA9C0-3C8E-A158-3FF1-C0DEE75DB363}"/>
              </a:ext>
            </a:extLst>
          </p:cNvPr>
          <p:cNvSpPr/>
          <p:nvPr/>
        </p:nvSpPr>
        <p:spPr>
          <a:xfrm>
            <a:off x="3703321" y="5277228"/>
            <a:ext cx="1935479" cy="216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2E1379D-3B31-F1C4-8A2A-8B304409D640}"/>
              </a:ext>
            </a:extLst>
          </p:cNvPr>
          <p:cNvSpPr/>
          <p:nvPr/>
        </p:nvSpPr>
        <p:spPr>
          <a:xfrm>
            <a:off x="2705101" y="5277228"/>
            <a:ext cx="548639" cy="216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FC0277-1F48-72FB-3D84-BF410AAB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484875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en-US" altLang="ko-KR">
                <a:latin typeface="+mj-ea"/>
                <a:ea typeface="+mj-ea"/>
              </a:rPr>
              <a:t>Reference Type</a:t>
            </a:r>
            <a:r>
              <a:rPr lang="ko-KR" altLang="en-US">
                <a:latin typeface="+mj-ea"/>
                <a:ea typeface="+mj-ea"/>
              </a:rPr>
              <a:t>은 두 가지 타입으로 구분됩니다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 algn="just"/>
            <a:r>
              <a:rPr lang="en-US" altLang="ko-KR" b="1">
                <a:latin typeface="+mj-ea"/>
                <a:ea typeface="+mj-ea"/>
              </a:rPr>
              <a:t>Immutable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메모리내의 값이 절대 변경될 수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 algn="just"/>
            <a:r>
              <a:rPr lang="en-US" altLang="ko-KR" b="1">
                <a:latin typeface="+mj-ea"/>
                <a:ea typeface="+mj-ea"/>
              </a:rPr>
              <a:t>Mutable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메모리 내의 값이 자유롭게 변경될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 algn="just"/>
            <a:endParaRPr lang="en-US" altLang="ko-KR">
              <a:latin typeface="+mj-ea"/>
              <a:ea typeface="+mj-ea"/>
            </a:endParaRPr>
          </a:p>
          <a:p>
            <a:pPr algn="just"/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 타입은 대표적인 </a:t>
            </a:r>
            <a:r>
              <a:rPr lang="en-US" altLang="ko-KR">
                <a:latin typeface="+mj-ea"/>
                <a:ea typeface="+mj-ea"/>
              </a:rPr>
              <a:t>Immutable </a:t>
            </a:r>
            <a:r>
              <a:rPr lang="ko-KR" altLang="en-US">
                <a:latin typeface="+mj-ea"/>
                <a:ea typeface="+mj-ea"/>
              </a:rPr>
              <a:t>타입입니다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 algn="just"/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 의 값을 변경하려 시도할 경우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새로운 메모리 공간을 할당하고 변경된 값을 할당합니다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즉</a:t>
            </a:r>
            <a:r>
              <a:rPr lang="en-US" altLang="ko-KR">
                <a:latin typeface="+mj-ea"/>
                <a:ea typeface="+mj-ea"/>
              </a:rPr>
              <a:t>, String</a:t>
            </a:r>
            <a:r>
              <a:rPr lang="ko-KR" altLang="en-US">
                <a:latin typeface="+mj-ea"/>
                <a:ea typeface="+mj-ea"/>
              </a:rPr>
              <a:t>이 참조하고있던 메모리 주소는 끊어지며 새로운 메모리 공간을 참조하게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 Concatenation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3E268E-A903-04AD-0AE6-890F4184D586}"/>
              </a:ext>
            </a:extLst>
          </p:cNvPr>
          <p:cNvSpPr txBox="1"/>
          <p:nvPr/>
        </p:nvSpPr>
        <p:spPr>
          <a:xfrm>
            <a:off x="950205" y="4583109"/>
            <a:ext cx="55103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changeStr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바뀌었을까요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?"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11601316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>
                <a:latin typeface="+mj-ea"/>
                <a:ea typeface="+mj-ea"/>
              </a:rPr>
              <a:t>또한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문자열 연결은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문자열 내의 값이 많을 경우 </a:t>
            </a:r>
            <a:r>
              <a:rPr lang="ko-KR" altLang="en-US">
                <a:latin typeface="+mj-ea"/>
                <a:ea typeface="+mj-ea"/>
              </a:rPr>
              <a:t>새로운 메모리 공간을 확보하고 값을 할당하는데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큰 비용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(CPU, Memory)</a:t>
            </a:r>
            <a:r>
              <a:rPr lang="ko-KR" altLang="en-US">
                <a:latin typeface="+mj-ea"/>
                <a:ea typeface="+mj-ea"/>
              </a:rPr>
              <a:t>이 들기때문에 추천하지 않는 방법입니다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 algn="just"/>
            <a:r>
              <a:rPr lang="ko-KR" altLang="en-US">
                <a:latin typeface="+mj-ea"/>
                <a:ea typeface="+mj-ea"/>
              </a:rPr>
              <a:t>작은 량의 문자열은 </a:t>
            </a:r>
            <a:r>
              <a:rPr lang="en-US" altLang="ko-KR">
                <a:latin typeface="+mj-ea"/>
                <a:ea typeface="+mj-ea"/>
              </a:rPr>
              <a:t>+</a:t>
            </a:r>
            <a:r>
              <a:rPr lang="ko-KR" altLang="en-US">
                <a:latin typeface="+mj-ea"/>
                <a:ea typeface="+mj-ea"/>
              </a:rPr>
              <a:t>로 연결하는 것이 효율적입니다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just"/>
            <a:r>
              <a:rPr lang="ko-KR" altLang="en-US">
                <a:latin typeface="+mj-ea"/>
                <a:ea typeface="+mj-ea"/>
              </a:rPr>
              <a:t>즉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많은 내용의 문자열을 연결할 필요가 있을 때 </a:t>
            </a:r>
            <a:r>
              <a:rPr lang="en-US" altLang="ko-KR">
                <a:latin typeface="+mj-ea"/>
                <a:ea typeface="+mj-ea"/>
              </a:rPr>
              <a:t>StringBuffer</a:t>
            </a:r>
            <a:r>
              <a:rPr lang="ko-KR" altLang="en-US">
                <a:latin typeface="+mj-ea"/>
                <a:ea typeface="+mj-ea"/>
              </a:rPr>
              <a:t>를 </a:t>
            </a:r>
            <a:r>
              <a:rPr lang="ko-KR" altLang="en-US" err="1">
                <a:latin typeface="+mj-ea"/>
                <a:ea typeface="+mj-ea"/>
              </a:rPr>
              <a:t>사용하는것이</a:t>
            </a:r>
            <a:r>
              <a:rPr lang="ko-KR" altLang="en-US">
                <a:latin typeface="+mj-ea"/>
                <a:ea typeface="+mj-ea"/>
              </a:rPr>
              <a:t> 비용절약에 효율적인 방법입니다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 Concatenation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998586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13. StringBuffer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C254E1-E671-FFE7-3CA0-D5D87052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956113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문자열 이어 붙이기 위한 </a:t>
            </a:r>
            <a:r>
              <a:rPr lang="en-US" altLang="ko-KR">
                <a:latin typeface="+mj-ea"/>
                <a:ea typeface="+mj-ea"/>
              </a:rPr>
              <a:t>StringBuffer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StringBuffer </a:t>
            </a:r>
            <a:r>
              <a:rPr lang="ko-KR" altLang="en-US">
                <a:latin typeface="+mj-ea"/>
                <a:ea typeface="+mj-ea"/>
              </a:rPr>
              <a:t>인스턴스의 </a:t>
            </a:r>
            <a:r>
              <a:rPr lang="en-US" altLang="ko-KR">
                <a:latin typeface="+mj-ea"/>
                <a:ea typeface="+mj-ea"/>
              </a:rPr>
              <a:t>append() </a:t>
            </a:r>
            <a:r>
              <a:rPr lang="ko-KR" altLang="en-US">
                <a:latin typeface="+mj-ea"/>
                <a:ea typeface="+mj-ea"/>
              </a:rPr>
              <a:t>메소드를 이용해 문자열을 이어 붙입니다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마지막으로 </a:t>
            </a:r>
            <a:r>
              <a:rPr lang="en-US" altLang="ko-KR">
                <a:latin typeface="+mj-ea"/>
                <a:ea typeface="+mj-ea"/>
              </a:rPr>
              <a:t>StringBuffer</a:t>
            </a:r>
            <a:r>
              <a:rPr lang="ko-KR" altLang="en-US">
                <a:latin typeface="+mj-ea"/>
                <a:ea typeface="+mj-ea"/>
              </a:rPr>
              <a:t>의 </a:t>
            </a:r>
            <a:r>
              <a:rPr lang="en-US" altLang="ko-KR">
                <a:latin typeface="+mj-ea"/>
                <a:ea typeface="+mj-ea"/>
              </a:rPr>
              <a:t>toString() </a:t>
            </a:r>
            <a:r>
              <a:rPr lang="ko-KR" altLang="en-US">
                <a:latin typeface="+mj-ea"/>
                <a:ea typeface="+mj-ea"/>
              </a:rPr>
              <a:t>메소드를 이용해 하나의 문자열 인스턴스로 변환합니다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StringBuffer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26ED-369F-3176-F159-7853637450D7}"/>
              </a:ext>
            </a:extLst>
          </p:cNvPr>
          <p:cNvSpPr txBox="1"/>
          <p:nvPr/>
        </p:nvSpPr>
        <p:spPr>
          <a:xfrm>
            <a:off x="566621" y="2552020"/>
            <a:ext cx="8288384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StringBuffer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sb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StringBuffer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 AM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"UNFORGIVEN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"Kitsch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꽃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손오공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나의 바람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(Wind And Wish)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물론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파이팅 해야지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(Feat. </a:t>
            </a:r>
            <a:r>
              <a:rPr lang="ko-KR" altLang="en-US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이영지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)"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toString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A983812-4582-2C7A-3FDB-D051803F24C3}"/>
              </a:ext>
            </a:extLst>
          </p:cNvPr>
          <p:cNvGrpSpPr/>
          <p:nvPr/>
        </p:nvGrpSpPr>
        <p:grpSpPr>
          <a:xfrm>
            <a:off x="695768" y="5876003"/>
            <a:ext cx="4605011" cy="659912"/>
            <a:chOff x="4998720" y="2417998"/>
            <a:chExt cx="4605011" cy="65991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772086D-6D2B-6D5E-F7FF-B9A01BCAECA3}"/>
                </a:ext>
              </a:extLst>
            </p:cNvPr>
            <p:cNvSpPr txBox="1"/>
            <p:nvPr/>
          </p:nvSpPr>
          <p:spPr>
            <a:xfrm>
              <a:off x="5021579" y="2431579"/>
              <a:ext cx="45821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\n</a:t>
              </a:r>
              <a:r>
                <a:rPr lang="ko-KR" altLang="en-US"/>
                <a:t>은 </a:t>
              </a:r>
              <a:r>
                <a:rPr lang="ko-KR" altLang="en-US" err="1"/>
                <a:t>줄바꿈을</a:t>
              </a:r>
              <a:r>
                <a:rPr lang="ko-KR" altLang="en-US"/>
                <a:t> 하는 </a:t>
              </a:r>
              <a:r>
                <a:rPr lang="en-US" altLang="ko-KR"/>
                <a:t>Escape Character </a:t>
              </a:r>
              <a:r>
                <a:rPr lang="ko-KR" altLang="en-US"/>
                <a:t>입니다</a:t>
              </a:r>
              <a:r>
                <a:rPr lang="en-US" altLang="ko-KR"/>
                <a:t>.</a:t>
              </a:r>
            </a:p>
            <a:p>
              <a:r>
                <a:rPr lang="ko-KR" altLang="en-US"/>
                <a:t>이 외에도 </a:t>
              </a:r>
              <a:r>
                <a:rPr lang="en-US" altLang="ko-KR"/>
                <a:t>\t, \”, \’, \\ </a:t>
              </a:r>
              <a:r>
                <a:rPr lang="ko-KR" altLang="en-US"/>
                <a:t>등이 있습니다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FD5229F-74AB-F141-E229-EC32EA5BE336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1982789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StringBuffer</a:t>
            </a:r>
            <a:r>
              <a:rPr lang="ko-KR" altLang="en-US">
                <a:latin typeface="+mj-ea"/>
                <a:ea typeface="+mj-ea"/>
              </a:rPr>
              <a:t>를 사용하면 조건이나 반복에 의한 문자열 생성도 간단히 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StringBuffer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334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94338-1010-1E05-F2AD-6D75882497E6}"/>
              </a:ext>
            </a:extLst>
          </p:cNvPr>
          <p:cNvSpPr txBox="1"/>
          <p:nvPr/>
        </p:nvSpPr>
        <p:spPr>
          <a:xfrm>
            <a:off x="542107" y="1992558"/>
            <a:ext cx="7270389" cy="4924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isSoloSinger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StringBuffer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StringBuffer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isSoloSinger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 AM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"UNFORGIVEN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"Kitsch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손오공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나의 바람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(Wind And Wish)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파이팅 해야지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(Feat. </a:t>
            </a:r>
            <a:r>
              <a:rPr lang="ko-KR" altLang="en-US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이영지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)"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꽃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물론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88271940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>
                <a:latin typeface="+mj-ea"/>
                <a:ea typeface="+mj-ea"/>
              </a:rPr>
              <a:t>메모리 참조를 이용한 문자열 연결도 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StringBuffer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335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94338-1010-1E05-F2AD-6D75882497E6}"/>
              </a:ext>
            </a:extLst>
          </p:cNvPr>
          <p:cNvSpPr txBox="1"/>
          <p:nvPr/>
        </p:nvSpPr>
        <p:spPr>
          <a:xfrm>
            <a:off x="542107" y="1716309"/>
            <a:ext cx="7270389" cy="4924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more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StringBuffer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sb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"Ditto</a:t>
            </a:r>
            <a:r>
              <a:rPr lang="en-US" altLang="ko-KR" sz="1600" b="0">
                <a:solidFill>
                  <a:srgbClr val="EE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"CHRISTIAN</a:t>
            </a:r>
            <a:r>
              <a:rPr lang="en-US" altLang="ko-KR" sz="1600" b="0">
                <a:solidFill>
                  <a:srgbClr val="EE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StringBuffer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StringBuffer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 AM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"UNFORGIVEN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"Kitsch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손오공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나의 바람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(Wind And Wish)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파이팅 해야지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(Feat. </a:t>
            </a:r>
            <a:r>
              <a:rPr lang="ko-KR" altLang="en-US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이영지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꽃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물론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more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sb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83642854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39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StringBuffer </a:t>
            </a:r>
            <a:r>
              <a:rPr lang="ko-KR" altLang="en-US">
                <a:latin typeface="+mj-ea"/>
                <a:ea typeface="+mj-ea"/>
              </a:rPr>
              <a:t>실습 문제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Scanner</a:t>
            </a:r>
            <a:r>
              <a:rPr lang="ko-KR" altLang="en-US">
                <a:latin typeface="+mj-ea"/>
                <a:ea typeface="+mj-ea"/>
              </a:rPr>
              <a:t>와 </a:t>
            </a:r>
            <a:r>
              <a:rPr lang="en-US" altLang="ko-KR">
                <a:latin typeface="+mj-ea"/>
                <a:ea typeface="+mj-ea"/>
              </a:rPr>
              <a:t>while(</a:t>
            </a:r>
            <a:r>
              <a:rPr lang="ko-KR" altLang="en-US">
                <a:latin typeface="+mj-ea"/>
                <a:ea typeface="+mj-ea"/>
              </a:rPr>
              <a:t>무한반복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을 이용해 끝말잇기 게임 만들기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게임은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자전거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단어로 시작합니다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자전거가 출력된 이후부터 </a:t>
            </a:r>
            <a:r>
              <a:rPr lang="en-US" altLang="ko-KR">
                <a:latin typeface="+mj-ea"/>
                <a:ea typeface="+mj-ea"/>
              </a:rPr>
              <a:t>Scanner</a:t>
            </a:r>
            <a:r>
              <a:rPr lang="ko-KR" altLang="en-US">
                <a:latin typeface="+mj-ea"/>
                <a:ea typeface="+mj-ea"/>
              </a:rPr>
              <a:t>를 이용해 마지막으로 입력된 단어의 마지막 글자로 시작하는 </a:t>
            </a:r>
            <a:r>
              <a:rPr lang="en-US" altLang="ko-KR">
                <a:latin typeface="+mj-ea"/>
                <a:ea typeface="+mj-ea"/>
              </a:rPr>
              <a:t>3</a:t>
            </a:r>
            <a:r>
              <a:rPr lang="ko-KR" altLang="en-US">
                <a:latin typeface="+mj-ea"/>
                <a:ea typeface="+mj-ea"/>
              </a:rPr>
              <a:t>글자 이상의 단어를 입력해야 합니다</a:t>
            </a:r>
            <a:r>
              <a:rPr lang="en-US" altLang="ko-KR">
                <a:latin typeface="+mj-ea"/>
                <a:ea typeface="+mj-ea"/>
              </a:rPr>
              <a:t>. (</a:t>
            </a:r>
            <a:r>
              <a:rPr lang="ko-KR" altLang="en-US">
                <a:latin typeface="+mj-ea"/>
                <a:ea typeface="+mj-ea"/>
              </a:rPr>
              <a:t>좌우 공백은 모두 제거해야 합니다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r>
              <a:rPr lang="ko-KR" altLang="en-US">
                <a:latin typeface="+mj-ea"/>
                <a:ea typeface="+mj-ea"/>
              </a:rPr>
              <a:t>만약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마지막 글자로 시작하지 않거나 </a:t>
            </a:r>
            <a:r>
              <a:rPr lang="en-US" altLang="ko-KR">
                <a:latin typeface="+mj-ea"/>
                <a:ea typeface="+mj-ea"/>
              </a:rPr>
              <a:t>3</a:t>
            </a:r>
            <a:r>
              <a:rPr lang="ko-KR" altLang="en-US">
                <a:latin typeface="+mj-ea"/>
                <a:ea typeface="+mj-ea"/>
              </a:rPr>
              <a:t>글자 미만의 글자를 입력했을 경우 게임은 종료됩니다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게임이 종료될 때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,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이어나간 단어의 수와 단어들을 출력합니다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StringBuffer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697032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StringBuffer </a:t>
            </a:r>
            <a:r>
              <a:rPr lang="ko-KR" altLang="en-US">
                <a:latin typeface="+mj-ea"/>
                <a:ea typeface="+mj-ea"/>
              </a:rPr>
              <a:t>실습 문제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Scanner</a:t>
            </a:r>
            <a:r>
              <a:rPr lang="ko-KR" altLang="en-US">
                <a:latin typeface="+mj-ea"/>
                <a:ea typeface="+mj-ea"/>
              </a:rPr>
              <a:t>와</a:t>
            </a:r>
            <a:r>
              <a:rPr lang="en-US" altLang="ko-KR">
                <a:latin typeface="+mj-ea"/>
                <a:ea typeface="+mj-ea"/>
              </a:rPr>
              <a:t> while(</a:t>
            </a:r>
            <a:r>
              <a:rPr lang="ko-KR" altLang="en-US">
                <a:latin typeface="+mj-ea"/>
                <a:ea typeface="+mj-ea"/>
              </a:rPr>
              <a:t>무한반복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을 이용해 같은 첫 글자로 시작하는 단어 게임 만들기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게임은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나</a:t>
            </a:r>
            <a:r>
              <a:rPr lang="en-US" altLang="ko-KR">
                <a:latin typeface="+mj-ea"/>
                <a:ea typeface="+mj-ea"/>
              </a:rPr>
              <a:t>” </a:t>
            </a:r>
            <a:r>
              <a:rPr lang="ko-KR" altLang="en-US">
                <a:latin typeface="+mj-ea"/>
                <a:ea typeface="+mj-ea"/>
              </a:rPr>
              <a:t>로 시작합니다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나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가 출력된 이후부터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나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로 시작하는 두 글자 이상의 단어를 입력해야 합니다</a:t>
            </a:r>
            <a:r>
              <a:rPr lang="en-US" altLang="ko-KR">
                <a:latin typeface="+mj-ea"/>
                <a:ea typeface="+mj-ea"/>
              </a:rPr>
              <a:t>. (</a:t>
            </a:r>
            <a:r>
              <a:rPr lang="ko-KR" altLang="en-US">
                <a:latin typeface="+mj-ea"/>
                <a:ea typeface="+mj-ea"/>
              </a:rPr>
              <a:t>좌우 공백은 모두 제거해야 합니다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r>
              <a:rPr lang="ko-KR" altLang="en-US">
                <a:latin typeface="+mj-ea"/>
                <a:ea typeface="+mj-ea"/>
              </a:rPr>
              <a:t>만약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나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로 시작하지 않거나 한 글자 미만의 글자를 입력했을 경우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게임은 종료됩니다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게임이 종료될 때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,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이어나간 단어의 수와 단어들을 출력합니다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StringBuffer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286980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StringBuffer </a:t>
            </a:r>
            <a:r>
              <a:rPr lang="ko-KR" altLang="en-US">
                <a:latin typeface="+mj-ea"/>
                <a:ea typeface="+mj-ea"/>
              </a:rPr>
              <a:t>실습 문제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Scanner</a:t>
            </a:r>
            <a:r>
              <a:rPr lang="ko-KR" altLang="en-US">
                <a:latin typeface="+mj-ea"/>
                <a:ea typeface="+mj-ea"/>
              </a:rPr>
              <a:t>와</a:t>
            </a:r>
            <a:r>
              <a:rPr lang="en-US" altLang="ko-KR">
                <a:latin typeface="+mj-ea"/>
                <a:ea typeface="+mj-ea"/>
              </a:rPr>
              <a:t> while(</a:t>
            </a:r>
            <a:r>
              <a:rPr lang="ko-KR" altLang="en-US">
                <a:latin typeface="+mj-ea"/>
                <a:ea typeface="+mj-ea"/>
              </a:rPr>
              <a:t>무한반복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을 이용해 같은 마지막 글자로 끝나는 단어 게임 만들기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게임은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기</a:t>
            </a:r>
            <a:r>
              <a:rPr lang="en-US" altLang="ko-KR">
                <a:latin typeface="+mj-ea"/>
                <a:ea typeface="+mj-ea"/>
              </a:rPr>
              <a:t>” </a:t>
            </a:r>
            <a:r>
              <a:rPr lang="ko-KR" altLang="en-US">
                <a:latin typeface="+mj-ea"/>
                <a:ea typeface="+mj-ea"/>
              </a:rPr>
              <a:t>로 시작합니다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기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가 출력된 이후부터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기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로 끝나는 두 글자 이상의 단어를 입력해야 합니다</a:t>
            </a:r>
            <a:r>
              <a:rPr lang="en-US" altLang="ko-KR">
                <a:latin typeface="+mj-ea"/>
                <a:ea typeface="+mj-ea"/>
              </a:rPr>
              <a:t>. (</a:t>
            </a:r>
            <a:r>
              <a:rPr lang="ko-KR" altLang="en-US">
                <a:latin typeface="+mj-ea"/>
                <a:ea typeface="+mj-ea"/>
              </a:rPr>
              <a:t>좌우 공백은 모두 제거해야 합니다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r>
              <a:rPr lang="ko-KR" altLang="en-US">
                <a:latin typeface="+mj-ea"/>
                <a:ea typeface="+mj-ea"/>
              </a:rPr>
              <a:t>만약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기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로 끝나지 않거나 한 글자 미만의 글자를 입력했을 경우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게임은 종료됩니다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게임이 종료될 때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,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이어나간 단어의 수와 단어들을 출력합니다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StringBuffer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412275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14. </a:t>
            </a:r>
            <a:r>
              <a:rPr lang="ko-KR" altLang="en-US" sz="4000" b="1">
                <a:latin typeface="+mj-ea"/>
              </a:rPr>
              <a:t>배열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F232BC-854B-A190-F1C6-0CA6A10C2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5239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E833D9B-638B-9B3E-54AE-33BCE90F9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2" y="1757880"/>
            <a:ext cx="6587690" cy="4963596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err="1">
                <a:latin typeface="+mj-ea"/>
                <a:ea typeface="+mj-ea"/>
              </a:rPr>
              <a:t>필요없는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View </a:t>
            </a:r>
            <a:r>
              <a:rPr lang="ko-KR" altLang="en-US">
                <a:latin typeface="+mj-ea"/>
                <a:ea typeface="+mj-ea"/>
              </a:rPr>
              <a:t>제거 후 레이아웃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06DE43-197D-C811-F010-2678A74BE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1945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배열이란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동일한 타입의 값들을 메모리에 차례대로 </a:t>
            </a:r>
            <a:r>
              <a:rPr lang="ko-KR" altLang="en-US" err="1">
                <a:latin typeface="+mj-ea"/>
                <a:ea typeface="+mj-ea"/>
              </a:rPr>
              <a:t>나열시킨</a:t>
            </a:r>
            <a:r>
              <a:rPr lang="ko-KR" altLang="en-US">
                <a:latin typeface="+mj-ea"/>
                <a:ea typeface="+mj-ea"/>
              </a:rPr>
              <a:t> 구조를 말합니다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만약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학생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>
                <a:latin typeface="+mj-ea"/>
                <a:ea typeface="+mj-ea"/>
              </a:rPr>
              <a:t>명의 점수를 각 변수에 </a:t>
            </a:r>
            <a:r>
              <a:rPr lang="ko-KR" altLang="en-US" err="1">
                <a:latin typeface="+mj-ea"/>
                <a:ea typeface="+mj-ea"/>
              </a:rPr>
              <a:t>할당시키고</a:t>
            </a:r>
            <a:r>
              <a:rPr lang="ko-KR" altLang="en-US">
                <a:latin typeface="+mj-ea"/>
                <a:ea typeface="+mj-ea"/>
              </a:rPr>
              <a:t> 합계를 구하는 코드를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배열을 사용하지 않고 작성한다면 아래와 같은 코드가 완성됩니다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340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75331-CCC7-D49C-B243-001B7D8BF13E}"/>
              </a:ext>
            </a:extLst>
          </p:cNvPr>
          <p:cNvSpPr txBox="1"/>
          <p:nvPr/>
        </p:nvSpPr>
        <p:spPr>
          <a:xfrm>
            <a:off x="489855" y="3011797"/>
            <a:ext cx="762653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일일이 더해야 합니다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2645020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>
                <a:latin typeface="+mj-ea"/>
                <a:ea typeface="+mj-ea"/>
              </a:rPr>
              <a:t>위 코드에서 학생들의 점수를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 err="1">
                <a:latin typeface="+mj-ea"/>
                <a:ea typeface="+mj-ea"/>
              </a:rPr>
              <a:t>점씩</a:t>
            </a:r>
            <a:r>
              <a:rPr lang="ko-KR" altLang="en-US">
                <a:latin typeface="+mj-ea"/>
                <a:ea typeface="+mj-ea"/>
              </a:rPr>
              <a:t> 더해야 한다면 값들을 일일이 수정해야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341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75331-CCC7-D49C-B243-001B7D8BF13E}"/>
              </a:ext>
            </a:extLst>
          </p:cNvPr>
          <p:cNvSpPr txBox="1"/>
          <p:nvPr/>
        </p:nvSpPr>
        <p:spPr>
          <a:xfrm>
            <a:off x="489855" y="2075548"/>
            <a:ext cx="762653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55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75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70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60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일일이 더해야 합니다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01801303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>
                <a:latin typeface="+mj-ea"/>
                <a:ea typeface="+mj-ea"/>
              </a:rPr>
              <a:t>이제 평균을 구해봅니다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342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75331-CCC7-D49C-B243-001B7D8BF13E}"/>
              </a:ext>
            </a:extLst>
          </p:cNvPr>
          <p:cNvSpPr txBox="1"/>
          <p:nvPr/>
        </p:nvSpPr>
        <p:spPr>
          <a:xfrm>
            <a:off x="489855" y="1716309"/>
            <a:ext cx="762653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average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/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5.0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average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24328223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>
                <a:latin typeface="+mj-ea"/>
                <a:ea typeface="+mj-ea"/>
              </a:rPr>
              <a:t>계산을 해보니 학생 두 명을 누락했다는 것을 알게 되었습니다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just"/>
            <a:r>
              <a:rPr lang="ko-KR" altLang="en-US">
                <a:latin typeface="+mj-ea"/>
                <a:ea typeface="+mj-ea"/>
              </a:rPr>
              <a:t>두 명의 학생을 추가하고 코드를 변경합니다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343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75331-CCC7-D49C-B243-001B7D8BF13E}"/>
              </a:ext>
            </a:extLst>
          </p:cNvPr>
          <p:cNvSpPr txBox="1"/>
          <p:nvPr/>
        </p:nvSpPr>
        <p:spPr>
          <a:xfrm>
            <a:off x="489856" y="2134323"/>
            <a:ext cx="769620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fScore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75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hScore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45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+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fScore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hScore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7.0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2577826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>
                <a:latin typeface="+mj-ea"/>
                <a:ea typeface="+mj-ea"/>
              </a:rPr>
              <a:t>다시 채점해보니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>
                <a:latin typeface="+mj-ea"/>
                <a:ea typeface="+mj-ea"/>
              </a:rPr>
              <a:t>점을 더하면 안됐다는 것을 알게 되었습니다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just"/>
            <a:r>
              <a:rPr lang="ko-KR" altLang="en-US">
                <a:latin typeface="+mj-ea"/>
                <a:ea typeface="+mj-ea"/>
              </a:rPr>
              <a:t>다시 모든 학생들의 점수에서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>
                <a:latin typeface="+mj-ea"/>
                <a:ea typeface="+mj-ea"/>
              </a:rPr>
              <a:t>점을 뺍니다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344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75331-CCC7-D49C-B243-001B7D8BF13E}"/>
              </a:ext>
            </a:extLst>
          </p:cNvPr>
          <p:cNvSpPr txBox="1"/>
          <p:nvPr/>
        </p:nvSpPr>
        <p:spPr>
          <a:xfrm>
            <a:off x="489856" y="2134323"/>
            <a:ext cx="769620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50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70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65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95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55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70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40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7.0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85525739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>
                <a:latin typeface="+mj-ea"/>
                <a:ea typeface="+mj-ea"/>
              </a:rPr>
              <a:t>성적을 관리해야 하는 한 반의 학생의 수가 </a:t>
            </a:r>
            <a:r>
              <a:rPr lang="en-US" altLang="ko-KR">
                <a:latin typeface="+mj-ea"/>
                <a:ea typeface="+mj-ea"/>
              </a:rPr>
              <a:t>100</a:t>
            </a:r>
            <a:r>
              <a:rPr lang="ko-KR" altLang="en-US">
                <a:latin typeface="+mj-ea"/>
                <a:ea typeface="+mj-ea"/>
              </a:rPr>
              <a:t>명이면 어떤 일을 어떻게 해야 할지 생각해보세요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just"/>
            <a:r>
              <a:rPr lang="ko-KR" altLang="en-US">
                <a:latin typeface="+mj-ea"/>
                <a:ea typeface="+mj-ea"/>
              </a:rPr>
              <a:t>점수는 일일이 추가할 수 밖에 없겠지만 점수가 변경되거나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학생이 누락되었을 경우 코드를 일일이 찾아 수정해야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just"/>
            <a:r>
              <a:rPr lang="ko-KR" altLang="en-US">
                <a:latin typeface="+mj-ea"/>
                <a:ea typeface="+mj-ea"/>
              </a:rPr>
              <a:t>또한</a:t>
            </a:r>
            <a:r>
              <a:rPr lang="en-US" altLang="ko-KR">
                <a:latin typeface="+mj-ea"/>
                <a:ea typeface="+mj-ea"/>
              </a:rPr>
              <a:t>, 100</a:t>
            </a:r>
            <a:r>
              <a:rPr lang="ko-KR" altLang="en-US">
                <a:latin typeface="+mj-ea"/>
                <a:ea typeface="+mj-ea"/>
              </a:rPr>
              <a:t>명의 성적 합계를 구하기 위해 일일이 더하는 코드를 작성하면서 누락되는 변수도 존재할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just"/>
            <a:r>
              <a:rPr lang="ko-KR" altLang="en-US">
                <a:latin typeface="+mj-ea"/>
                <a:ea typeface="+mj-ea"/>
              </a:rPr>
              <a:t>더 나아가 전교생의 성적을 관리해야 한다면 작업량은 더 늘어나게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r>
              <a:rPr lang="ko-KR" altLang="en-US">
                <a:latin typeface="+mj-ea"/>
                <a:ea typeface="+mj-ea"/>
              </a:rPr>
              <a:t>위 예처럼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동일한 성격의 동일한 타입의 값들을 관리해야 할 때 배열을 사용하면 비교적 편하게 코드를 작성할 수 있고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수정에 대한 버그 발생율이 현저히 감소하게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864158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>
                <a:latin typeface="+mj-ea"/>
                <a:ea typeface="+mj-ea"/>
              </a:rPr>
              <a:t>배열을 이용한 성적 관리 프로그램 작성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8B6036-293A-B7CC-72FD-1A570A65E7F0}"/>
              </a:ext>
            </a:extLst>
          </p:cNvPr>
          <p:cNvSpPr txBox="1"/>
          <p:nvPr/>
        </p:nvSpPr>
        <p:spPr>
          <a:xfrm>
            <a:off x="437608" y="1599286"/>
            <a:ext cx="8690220" cy="5416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배열을 순회하며 합계 구하기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합계와 배열의 개수로 평균 점수 구하기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13985658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>
                <a:latin typeface="+mj-ea"/>
                <a:ea typeface="+mj-ea"/>
              </a:rPr>
              <a:t>배열을 이용한 성적 관리 프로그램 설명</a:t>
            </a:r>
            <a:endParaRPr lang="en-US" altLang="ko-KR">
              <a:latin typeface="+mj-ea"/>
              <a:ea typeface="+mj-ea"/>
            </a:endParaRPr>
          </a:p>
          <a:p>
            <a:pPr algn="just"/>
            <a:r>
              <a:rPr lang="ko-KR" altLang="en-US">
                <a:latin typeface="+mj-ea"/>
                <a:ea typeface="+mj-ea"/>
              </a:rPr>
              <a:t>배열의 선언과 생성 및 할당</a:t>
            </a:r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r>
              <a:rPr lang="en-US" altLang="ko-KR" err="1">
                <a:latin typeface="+mj-ea"/>
                <a:ea typeface="+mj-ea"/>
              </a:rPr>
              <a:t>scoreArray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배열의 구조</a:t>
            </a:r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 sz="1600">
                <a:latin typeface="+mj-ea"/>
                <a:ea typeface="+mj-ea"/>
              </a:rPr>
              <a:t>배열의 각 칸을 인덱스</a:t>
            </a:r>
            <a:r>
              <a:rPr lang="en-US" altLang="ko-KR" sz="1600">
                <a:latin typeface="+mj-ea"/>
                <a:ea typeface="+mj-ea"/>
              </a:rPr>
              <a:t>(index)</a:t>
            </a:r>
            <a:r>
              <a:rPr lang="ko-KR" altLang="en-US" sz="1600">
                <a:latin typeface="+mj-ea"/>
                <a:ea typeface="+mj-ea"/>
              </a:rPr>
              <a:t>라고 하며</a:t>
            </a:r>
            <a:r>
              <a:rPr lang="en-US" altLang="ko-KR" sz="1600">
                <a:latin typeface="+mj-ea"/>
                <a:ea typeface="+mj-ea"/>
              </a:rPr>
              <a:t>, </a:t>
            </a:r>
            <a:r>
              <a:rPr lang="ko-KR" altLang="en-US" sz="1600">
                <a:latin typeface="+mj-ea"/>
                <a:ea typeface="+mj-ea"/>
              </a:rPr>
              <a:t>인덱스는 항상 </a:t>
            </a:r>
            <a:r>
              <a:rPr lang="en-US" altLang="ko-KR" sz="1600">
                <a:latin typeface="+mj-ea"/>
                <a:ea typeface="+mj-ea"/>
              </a:rPr>
              <a:t>0</a:t>
            </a:r>
            <a:r>
              <a:rPr lang="ko-KR" altLang="en-US" sz="1600">
                <a:latin typeface="+mj-ea"/>
                <a:ea typeface="+mj-ea"/>
              </a:rPr>
              <a:t>부터 시작합니다</a:t>
            </a:r>
            <a:r>
              <a:rPr lang="en-US" altLang="ko-KR" sz="1600">
                <a:latin typeface="+mj-ea"/>
                <a:ea typeface="+mj-ea"/>
              </a:rPr>
              <a:t>.</a:t>
            </a:r>
          </a:p>
          <a:p>
            <a:pPr algn="just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347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59A944-5121-4F88-E8F0-27C36A5C35AD}"/>
              </a:ext>
            </a:extLst>
          </p:cNvPr>
          <p:cNvSpPr txBox="1"/>
          <p:nvPr/>
        </p:nvSpPr>
        <p:spPr>
          <a:xfrm>
            <a:off x="507273" y="2135089"/>
            <a:ext cx="72259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배열타입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ko-KR" altLang="en-US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배열인스턴스명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 new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배열타입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배열의 길이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];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B85322-75E1-BD07-2D36-D3360F4070C1}"/>
              </a:ext>
            </a:extLst>
          </p:cNvPr>
          <p:cNvSpPr/>
          <p:nvPr/>
        </p:nvSpPr>
        <p:spPr>
          <a:xfrm>
            <a:off x="559526" y="2450757"/>
            <a:ext cx="685800" cy="30453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A22418-D278-5CBD-1374-5D6E907444C8}"/>
              </a:ext>
            </a:extLst>
          </p:cNvPr>
          <p:cNvSpPr/>
          <p:nvPr/>
        </p:nvSpPr>
        <p:spPr>
          <a:xfrm>
            <a:off x="2926081" y="2450757"/>
            <a:ext cx="1332410" cy="30453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DB72F3E-DD79-D6CB-511C-8D2ED96F8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25" y="4498293"/>
            <a:ext cx="8230749" cy="94903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F3E396F-B0D3-0A24-1363-336944637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25" y="2926917"/>
            <a:ext cx="6457981" cy="94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209435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>
                <a:latin typeface="+mj-ea"/>
                <a:ea typeface="+mj-ea"/>
              </a:rPr>
              <a:t>배열을 이용한 성적 관리 프로그램 설명</a:t>
            </a:r>
            <a:endParaRPr lang="en-US" altLang="ko-KR">
              <a:latin typeface="+mj-ea"/>
              <a:ea typeface="+mj-ea"/>
            </a:endParaRPr>
          </a:p>
          <a:p>
            <a:pPr algn="just"/>
            <a:r>
              <a:rPr lang="ko-KR" altLang="en-US">
                <a:latin typeface="+mj-ea"/>
                <a:ea typeface="+mj-ea"/>
              </a:rPr>
              <a:t>배열 인덱스에 값 할당</a:t>
            </a:r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r>
              <a:rPr lang="ko-KR" altLang="en-US" err="1">
                <a:latin typeface="+mj-ea"/>
                <a:ea typeface="+mj-ea"/>
              </a:rPr>
              <a:t>배열인스턴스에</a:t>
            </a:r>
            <a:r>
              <a:rPr lang="ko-KR" altLang="en-US">
                <a:latin typeface="+mj-ea"/>
                <a:ea typeface="+mj-ea"/>
              </a:rPr>
              <a:t> 값을 할당하려면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 b="1" err="1">
                <a:latin typeface="+mj-ea"/>
                <a:ea typeface="+mj-ea"/>
              </a:rPr>
              <a:t>배열인스턴스명</a:t>
            </a:r>
            <a:r>
              <a:rPr lang="en-US" altLang="ko-KR" b="1">
                <a:latin typeface="+mj-ea"/>
                <a:ea typeface="+mj-ea"/>
              </a:rPr>
              <a:t>[</a:t>
            </a:r>
            <a:r>
              <a:rPr lang="ko-KR" altLang="en-US" b="1">
                <a:latin typeface="+mj-ea"/>
                <a:ea typeface="+mj-ea"/>
              </a:rPr>
              <a:t>인덱스번호</a:t>
            </a:r>
            <a:r>
              <a:rPr lang="en-US" altLang="ko-KR" b="1">
                <a:latin typeface="+mj-ea"/>
                <a:ea typeface="+mj-ea"/>
              </a:rPr>
              <a:t>] = </a:t>
            </a:r>
            <a:r>
              <a:rPr lang="ko-KR" altLang="en-US" b="1">
                <a:latin typeface="+mj-ea"/>
                <a:ea typeface="+mj-ea"/>
              </a:rPr>
              <a:t>값</a:t>
            </a:r>
            <a:r>
              <a:rPr lang="en-US" altLang="ko-KR" b="1">
                <a:latin typeface="+mj-ea"/>
                <a:ea typeface="+mj-ea"/>
              </a:rPr>
              <a:t>;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형태로 작성합니다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C209A1-E5EB-2D9A-C333-E9F0E03EFB4B}"/>
              </a:ext>
            </a:extLst>
          </p:cNvPr>
          <p:cNvSpPr txBox="1"/>
          <p:nvPr/>
        </p:nvSpPr>
        <p:spPr>
          <a:xfrm>
            <a:off x="507274" y="2072345"/>
            <a:ext cx="43346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배열인스턴스명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인덱스번호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값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;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54F83FE-C1DC-4CB8-F2BC-6C542D716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25" y="4433287"/>
            <a:ext cx="8230749" cy="93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18982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pPr algn="just"/>
            <a:r>
              <a:rPr lang="ko-KR" altLang="en-US">
                <a:latin typeface="+mj-ea"/>
                <a:ea typeface="+mj-ea"/>
              </a:rPr>
              <a:t>배열을 이용한 성적 관리 프로그램 설명</a:t>
            </a:r>
            <a:endParaRPr lang="en-US" altLang="ko-KR">
              <a:latin typeface="+mj-ea"/>
              <a:ea typeface="+mj-ea"/>
            </a:endParaRPr>
          </a:p>
          <a:p>
            <a:pPr algn="just"/>
            <a:r>
              <a:rPr lang="ko-KR" altLang="en-US">
                <a:latin typeface="+mj-ea"/>
                <a:ea typeface="+mj-ea"/>
              </a:rPr>
              <a:t>배열 순회하며 합계 구하기</a:t>
            </a:r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r>
              <a:rPr lang="ko-KR" altLang="en-US" err="1">
                <a:latin typeface="+mj-ea"/>
                <a:ea typeface="+mj-ea"/>
              </a:rPr>
              <a:t>배열인스턴스</a:t>
            </a:r>
            <a:r>
              <a:rPr lang="ko-KR" altLang="en-US">
                <a:latin typeface="+mj-ea"/>
                <a:ea typeface="+mj-ea"/>
              </a:rPr>
              <a:t> 인덱스의 값을 참조하려면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 b="1">
                <a:latin typeface="+mj-ea"/>
                <a:ea typeface="+mj-ea"/>
              </a:rPr>
              <a:t>변수 </a:t>
            </a:r>
            <a:r>
              <a:rPr lang="en-US" altLang="ko-KR" b="1">
                <a:latin typeface="+mj-ea"/>
                <a:ea typeface="+mj-ea"/>
              </a:rPr>
              <a:t>= </a:t>
            </a:r>
            <a:r>
              <a:rPr lang="ko-KR" altLang="en-US" b="1" err="1">
                <a:latin typeface="+mj-ea"/>
                <a:ea typeface="+mj-ea"/>
              </a:rPr>
              <a:t>배열인스턴스명</a:t>
            </a:r>
            <a:r>
              <a:rPr lang="en-US" altLang="ko-KR" b="1">
                <a:latin typeface="+mj-ea"/>
                <a:ea typeface="+mj-ea"/>
              </a:rPr>
              <a:t>[</a:t>
            </a:r>
            <a:r>
              <a:rPr lang="ko-KR" altLang="en-US" b="1">
                <a:latin typeface="+mj-ea"/>
                <a:ea typeface="+mj-ea"/>
              </a:rPr>
              <a:t>인덱스번호</a:t>
            </a:r>
            <a:r>
              <a:rPr lang="en-US" altLang="ko-KR" b="1">
                <a:latin typeface="+mj-ea"/>
                <a:ea typeface="+mj-ea"/>
              </a:rPr>
              <a:t>];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형태로 작성합니다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349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C209A1-E5EB-2D9A-C333-E9F0E03EFB4B}"/>
              </a:ext>
            </a:extLst>
          </p:cNvPr>
          <p:cNvSpPr txBox="1"/>
          <p:nvPr/>
        </p:nvSpPr>
        <p:spPr>
          <a:xfrm>
            <a:off x="507273" y="2072345"/>
            <a:ext cx="71301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CACDF0-BA14-ABDA-603A-662610487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7" y="3289501"/>
            <a:ext cx="7260773" cy="252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55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키 명칭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62E7D5D-1E31-B5B1-314A-F9D4C81AB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" y="1942459"/>
            <a:ext cx="8625840" cy="72836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0921609-8C85-EFE2-34DD-AEC160074D43}"/>
              </a:ext>
            </a:extLst>
          </p:cNvPr>
          <p:cNvSpPr/>
          <p:nvPr/>
        </p:nvSpPr>
        <p:spPr>
          <a:xfrm>
            <a:off x="386751" y="1999069"/>
            <a:ext cx="565750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F6DD01E-3DB0-0919-EF71-572B3EFC24AC}"/>
              </a:ext>
            </a:extLst>
          </p:cNvPr>
          <p:cNvSpPr/>
          <p:nvPr/>
        </p:nvSpPr>
        <p:spPr>
          <a:xfrm>
            <a:off x="2352714" y="2026777"/>
            <a:ext cx="565750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83EF9E-DA65-DBF8-D2C3-22CAA775F23F}"/>
              </a:ext>
            </a:extLst>
          </p:cNvPr>
          <p:cNvSpPr/>
          <p:nvPr/>
        </p:nvSpPr>
        <p:spPr>
          <a:xfrm>
            <a:off x="4341537" y="2026777"/>
            <a:ext cx="565750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37FBFD-4C87-06B0-DF65-EDF74043C0C7}"/>
              </a:ext>
            </a:extLst>
          </p:cNvPr>
          <p:cNvSpPr/>
          <p:nvPr/>
        </p:nvSpPr>
        <p:spPr>
          <a:xfrm>
            <a:off x="5652088" y="2026777"/>
            <a:ext cx="565750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E00ECE7-3F7F-A96C-D57A-4C8BC98C3D0C}"/>
              </a:ext>
            </a:extLst>
          </p:cNvPr>
          <p:cNvSpPr/>
          <p:nvPr/>
        </p:nvSpPr>
        <p:spPr>
          <a:xfrm>
            <a:off x="6319044" y="2026777"/>
            <a:ext cx="1217135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ECD530-6A19-89ED-C92F-4769919C964A}"/>
              </a:ext>
            </a:extLst>
          </p:cNvPr>
          <p:cNvSpPr txBox="1"/>
          <p:nvPr/>
        </p:nvSpPr>
        <p:spPr>
          <a:xfrm>
            <a:off x="414663" y="267231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백틱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0B1D12-7B76-3992-68F7-E6CE9E9811B7}"/>
              </a:ext>
            </a:extLst>
          </p:cNvPr>
          <p:cNvSpPr txBox="1"/>
          <p:nvPr/>
        </p:nvSpPr>
        <p:spPr>
          <a:xfrm>
            <a:off x="2282768" y="1665460"/>
            <a:ext cx="705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샵</a:t>
            </a:r>
            <a:r>
              <a:rPr lang="en-US" altLang="ko-KR" sz="1200"/>
              <a:t>/</a:t>
            </a:r>
            <a:r>
              <a:rPr lang="ko-KR" altLang="en-US" sz="1200"/>
              <a:t>해시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F98866-0380-4964-222C-78CD8711BBA6}"/>
              </a:ext>
            </a:extLst>
          </p:cNvPr>
          <p:cNvSpPr txBox="1"/>
          <p:nvPr/>
        </p:nvSpPr>
        <p:spPr>
          <a:xfrm>
            <a:off x="4363878" y="1665460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캐럿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71228E-5756-6EFB-6F5D-519B59BA5441}"/>
              </a:ext>
            </a:extLst>
          </p:cNvPr>
          <p:cNvSpPr txBox="1"/>
          <p:nvPr/>
        </p:nvSpPr>
        <p:spPr>
          <a:xfrm>
            <a:off x="5374185" y="1129737"/>
            <a:ext cx="1107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err="1"/>
              <a:t>애스터리스크</a:t>
            </a:r>
            <a:endParaRPr lang="en-US" altLang="ko-KR" sz="1200"/>
          </a:p>
          <a:p>
            <a:pPr algn="ctr"/>
            <a:r>
              <a:rPr lang="ko-KR" altLang="en-US" sz="1200" err="1"/>
              <a:t>아스타</a:t>
            </a:r>
            <a:endParaRPr lang="ko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43E6A8-0CAC-115D-5E17-2BF6E99E962C}"/>
              </a:ext>
            </a:extLst>
          </p:cNvPr>
          <p:cNvSpPr txBox="1"/>
          <p:nvPr/>
        </p:nvSpPr>
        <p:spPr>
          <a:xfrm>
            <a:off x="7426999" y="1549734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err="1"/>
              <a:t>언더스코어</a:t>
            </a:r>
            <a:endParaRPr lang="en-US" altLang="ko-KR" sz="1200"/>
          </a:p>
          <a:p>
            <a:pPr algn="ctr"/>
            <a:r>
              <a:rPr lang="ko-KR" altLang="en-US" sz="1200" err="1"/>
              <a:t>언더바</a:t>
            </a:r>
            <a:endParaRPr lang="ko-KR" altLang="en-US" sz="120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360B33E-E147-E156-EB64-9C4C7DE7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381" y="3486356"/>
            <a:ext cx="2350639" cy="728367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7FFD7A2E-1FC2-D19B-B84E-FC9C27A7CB38}"/>
              </a:ext>
            </a:extLst>
          </p:cNvPr>
          <p:cNvSpPr/>
          <p:nvPr/>
        </p:nvSpPr>
        <p:spPr>
          <a:xfrm>
            <a:off x="6630578" y="3557547"/>
            <a:ext cx="1247808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D7CB916-D996-EBEE-BE23-1472145FA83F}"/>
              </a:ext>
            </a:extLst>
          </p:cNvPr>
          <p:cNvSpPr/>
          <p:nvPr/>
        </p:nvSpPr>
        <p:spPr>
          <a:xfrm>
            <a:off x="7969826" y="3557547"/>
            <a:ext cx="869374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5459F2B-0A92-B366-E9F9-583CD1C1880B}"/>
              </a:ext>
            </a:extLst>
          </p:cNvPr>
          <p:cNvSpPr txBox="1"/>
          <p:nvPr/>
        </p:nvSpPr>
        <p:spPr>
          <a:xfrm>
            <a:off x="6721773" y="3058873"/>
            <a:ext cx="1065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중괄호</a:t>
            </a:r>
            <a:endParaRPr lang="en-US" altLang="ko-KR" sz="1200"/>
          </a:p>
          <a:p>
            <a:pPr algn="ctr"/>
            <a:r>
              <a:rPr lang="en-US" altLang="ko-KR" sz="1200"/>
              <a:t>Curly Brackets</a:t>
            </a:r>
            <a:endParaRPr lang="ko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75BDA91-825F-DF05-F90E-E0AC1ECEFDA0}"/>
              </a:ext>
            </a:extLst>
          </p:cNvPr>
          <p:cNvSpPr txBox="1"/>
          <p:nvPr/>
        </p:nvSpPr>
        <p:spPr>
          <a:xfrm>
            <a:off x="8081347" y="3221646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파이프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228FA1-5BC5-5455-3FDA-8500A1F52CEE}"/>
              </a:ext>
            </a:extLst>
          </p:cNvPr>
          <p:cNvSpPr/>
          <p:nvPr/>
        </p:nvSpPr>
        <p:spPr>
          <a:xfrm>
            <a:off x="6630578" y="3850539"/>
            <a:ext cx="1247808" cy="292992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386E3D0-D7B4-FA6E-EDFF-FB7CDB54462E}"/>
              </a:ext>
            </a:extLst>
          </p:cNvPr>
          <p:cNvSpPr/>
          <p:nvPr/>
        </p:nvSpPr>
        <p:spPr>
          <a:xfrm>
            <a:off x="7969826" y="3850539"/>
            <a:ext cx="869374" cy="292992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1D2A5E6-FC1C-D26E-DAF6-290368B97ED7}"/>
              </a:ext>
            </a:extLst>
          </p:cNvPr>
          <p:cNvSpPr txBox="1"/>
          <p:nvPr/>
        </p:nvSpPr>
        <p:spPr>
          <a:xfrm>
            <a:off x="6665091" y="4235729"/>
            <a:ext cx="1178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대괄호</a:t>
            </a:r>
            <a:endParaRPr lang="en-US" altLang="ko-KR" sz="1200"/>
          </a:p>
          <a:p>
            <a:pPr algn="ctr"/>
            <a:r>
              <a:rPr lang="en-US" altLang="ko-KR" sz="1200"/>
              <a:t>Square Brackets</a:t>
            </a:r>
            <a:endParaRPr lang="ko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C3A339C-B045-2630-9CF2-89C7B18A0021}"/>
              </a:ext>
            </a:extLst>
          </p:cNvPr>
          <p:cNvSpPr txBox="1"/>
          <p:nvPr/>
        </p:nvSpPr>
        <p:spPr>
          <a:xfrm>
            <a:off x="7974878" y="424053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err="1"/>
              <a:t>역슬래시</a:t>
            </a:r>
            <a:endParaRPr lang="en-US" altLang="ko-KR" sz="1200"/>
          </a:p>
          <a:p>
            <a:pPr algn="ctr"/>
            <a:r>
              <a:rPr lang="ko-KR" altLang="en-US" sz="1200"/>
              <a:t>백슬래시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3FD19459-B992-AD1F-216F-EDB25F750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203" y="4513524"/>
            <a:ext cx="1407851" cy="724752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F0E7B9E4-73E4-2477-0219-C3BAD64B4A84}"/>
              </a:ext>
            </a:extLst>
          </p:cNvPr>
          <p:cNvSpPr/>
          <p:nvPr/>
        </p:nvSpPr>
        <p:spPr>
          <a:xfrm>
            <a:off x="4826313" y="4579925"/>
            <a:ext cx="608899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A605380-8F2A-65D1-D1A2-D8AC4F5CAE27}"/>
              </a:ext>
            </a:extLst>
          </p:cNvPr>
          <p:cNvSpPr/>
          <p:nvPr/>
        </p:nvSpPr>
        <p:spPr>
          <a:xfrm>
            <a:off x="4826313" y="4872917"/>
            <a:ext cx="608899" cy="292992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6EAEF7F-2F38-1C8F-EEF4-C2BC4B3D33D3}"/>
              </a:ext>
            </a:extLst>
          </p:cNvPr>
          <p:cNvSpPr/>
          <p:nvPr/>
        </p:nvSpPr>
        <p:spPr>
          <a:xfrm>
            <a:off x="5508371" y="4579925"/>
            <a:ext cx="608899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5439C38-8D05-C6FA-9F50-EA38D6A0D3BF}"/>
              </a:ext>
            </a:extLst>
          </p:cNvPr>
          <p:cNvSpPr/>
          <p:nvPr/>
        </p:nvSpPr>
        <p:spPr>
          <a:xfrm>
            <a:off x="5508371" y="4872917"/>
            <a:ext cx="608899" cy="292992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930D4A2-794B-4F23-DB94-78539364D1FD}"/>
              </a:ext>
            </a:extLst>
          </p:cNvPr>
          <p:cNvSpPr txBox="1"/>
          <p:nvPr/>
        </p:nvSpPr>
        <p:spPr>
          <a:xfrm>
            <a:off x="2029134" y="5259483"/>
            <a:ext cx="1082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부등호</a:t>
            </a:r>
            <a:r>
              <a:rPr lang="en-US" altLang="ko-KR" sz="1200"/>
              <a:t> (</a:t>
            </a:r>
            <a:r>
              <a:rPr lang="ko-KR" altLang="en-US" sz="1200"/>
              <a:t>작다</a:t>
            </a:r>
            <a:r>
              <a:rPr lang="en-US" altLang="ko-KR" sz="1200"/>
              <a:t>)</a:t>
            </a:r>
          </a:p>
          <a:p>
            <a:pPr algn="ctr"/>
            <a:r>
              <a:rPr lang="en-US" altLang="ko-KR" sz="1200"/>
              <a:t>less than sign</a:t>
            </a:r>
            <a:endParaRPr lang="ko-KR" altLang="en-US" sz="12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CF3E88E-673B-C02C-DC61-73AFFF44CEEC}"/>
              </a:ext>
            </a:extLst>
          </p:cNvPr>
          <p:cNvSpPr txBox="1"/>
          <p:nvPr/>
        </p:nvSpPr>
        <p:spPr>
          <a:xfrm>
            <a:off x="5408247" y="423572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큰따옴표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A594150-C80F-2A8F-1FB1-BA4E41AA37F5}"/>
              </a:ext>
            </a:extLst>
          </p:cNvPr>
          <p:cNvSpPr txBox="1"/>
          <p:nvPr/>
        </p:nvSpPr>
        <p:spPr>
          <a:xfrm>
            <a:off x="4702944" y="524751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세미콜론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D39615C-4F66-4F7C-E5D7-8FE586EEBB8E}"/>
              </a:ext>
            </a:extLst>
          </p:cNvPr>
          <p:cNvSpPr txBox="1"/>
          <p:nvPr/>
        </p:nvSpPr>
        <p:spPr>
          <a:xfrm>
            <a:off x="5331302" y="5486164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작은따옴표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C3F97CA0-ADA1-3088-CBA9-1372E0A24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2548" y="5720383"/>
            <a:ext cx="2008592" cy="719126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50A47496-E673-BEF2-AA54-6E9D85DCA0FF}"/>
              </a:ext>
            </a:extLst>
          </p:cNvPr>
          <p:cNvSpPr/>
          <p:nvPr/>
        </p:nvSpPr>
        <p:spPr>
          <a:xfrm>
            <a:off x="2238535" y="5783930"/>
            <a:ext cx="608899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4E9BE99-43F0-CBEC-8DEC-2CD1296A7E7A}"/>
              </a:ext>
            </a:extLst>
          </p:cNvPr>
          <p:cNvSpPr/>
          <p:nvPr/>
        </p:nvSpPr>
        <p:spPr>
          <a:xfrm>
            <a:off x="2238535" y="6076922"/>
            <a:ext cx="608899" cy="292992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FE148FE-2A90-37BC-2BDB-C0352C9C3A17}"/>
              </a:ext>
            </a:extLst>
          </p:cNvPr>
          <p:cNvSpPr/>
          <p:nvPr/>
        </p:nvSpPr>
        <p:spPr>
          <a:xfrm>
            <a:off x="2897527" y="5783930"/>
            <a:ext cx="608899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818716A-39D1-C1B5-8335-8CC0E67DFB95}"/>
              </a:ext>
            </a:extLst>
          </p:cNvPr>
          <p:cNvSpPr/>
          <p:nvPr/>
        </p:nvSpPr>
        <p:spPr>
          <a:xfrm>
            <a:off x="2897527" y="6076922"/>
            <a:ext cx="608899" cy="292992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2DB7E45-60F2-57D3-93ED-203E858EB2BE}"/>
              </a:ext>
            </a:extLst>
          </p:cNvPr>
          <p:cNvSpPr/>
          <p:nvPr/>
        </p:nvSpPr>
        <p:spPr>
          <a:xfrm>
            <a:off x="3554333" y="5783930"/>
            <a:ext cx="608899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341F288-DBAB-8292-D48E-F65A879BE6EE}"/>
              </a:ext>
            </a:extLst>
          </p:cNvPr>
          <p:cNvSpPr/>
          <p:nvPr/>
        </p:nvSpPr>
        <p:spPr>
          <a:xfrm>
            <a:off x="3554333" y="6076922"/>
            <a:ext cx="608899" cy="292992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0F053F5-3CE3-E020-B68A-4FE72F5DCF6A}"/>
              </a:ext>
            </a:extLst>
          </p:cNvPr>
          <p:cNvSpPr/>
          <p:nvPr/>
        </p:nvSpPr>
        <p:spPr>
          <a:xfrm>
            <a:off x="1701276" y="2026777"/>
            <a:ext cx="565750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30A3677-FAAB-C68E-5504-A51367CF787D}"/>
              </a:ext>
            </a:extLst>
          </p:cNvPr>
          <p:cNvSpPr txBox="1"/>
          <p:nvPr/>
        </p:nvSpPr>
        <p:spPr>
          <a:xfrm>
            <a:off x="1814874" y="1665460"/>
            <a:ext cx="338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err="1"/>
              <a:t>앳</a:t>
            </a:r>
            <a:endParaRPr lang="ko-KR" altLang="en-US" sz="120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8FA30D5-135A-AC3E-8807-3E9AD4E21A58}"/>
              </a:ext>
            </a:extLst>
          </p:cNvPr>
          <p:cNvSpPr/>
          <p:nvPr/>
        </p:nvSpPr>
        <p:spPr>
          <a:xfrm>
            <a:off x="4996173" y="2026777"/>
            <a:ext cx="565750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CA2A844-56D0-0C5D-A2FF-BC4009B4E17B}"/>
              </a:ext>
            </a:extLst>
          </p:cNvPr>
          <p:cNvSpPr txBox="1"/>
          <p:nvPr/>
        </p:nvSpPr>
        <p:spPr>
          <a:xfrm>
            <a:off x="4864627" y="154342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err="1"/>
              <a:t>앤드</a:t>
            </a:r>
            <a:endParaRPr lang="en-US" altLang="ko-KR" sz="1200"/>
          </a:p>
          <a:p>
            <a:pPr algn="ctr"/>
            <a:r>
              <a:rPr lang="ko-KR" altLang="en-US" sz="1200" err="1"/>
              <a:t>앰퍼센드</a:t>
            </a:r>
            <a:endParaRPr lang="ko-KR" altLang="en-US" sz="1200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AC9D6CAF-9E95-78EF-6464-1E002668C5FE}"/>
              </a:ext>
            </a:extLst>
          </p:cNvPr>
          <p:cNvCxnSpPr>
            <a:stCxn id="34" idx="2"/>
            <a:endCxn id="24" idx="0"/>
          </p:cNvCxnSpPr>
          <p:nvPr/>
        </p:nvCxnSpPr>
        <p:spPr>
          <a:xfrm>
            <a:off x="5928184" y="1591402"/>
            <a:ext cx="6779" cy="43537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C94E1B2-C975-2FAA-5446-31C122EE5686}"/>
              </a:ext>
            </a:extLst>
          </p:cNvPr>
          <p:cNvSpPr txBox="1"/>
          <p:nvPr/>
        </p:nvSpPr>
        <p:spPr>
          <a:xfrm>
            <a:off x="6464414" y="1549734"/>
            <a:ext cx="907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소괄호</a:t>
            </a:r>
            <a:endParaRPr lang="en-US" altLang="ko-KR" sz="1200"/>
          </a:p>
          <a:p>
            <a:pPr algn="ctr"/>
            <a:r>
              <a:rPr lang="en-US" altLang="ko-KR" sz="1200"/>
              <a:t>Parenthesis</a:t>
            </a:r>
            <a:endParaRPr lang="ko-KR" altLang="en-US" sz="12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476A518-81A5-E002-B16E-DA710A0AECA2}"/>
              </a:ext>
            </a:extLst>
          </p:cNvPr>
          <p:cNvSpPr txBox="1"/>
          <p:nvPr/>
        </p:nvSpPr>
        <p:spPr>
          <a:xfrm>
            <a:off x="2581614" y="4771664"/>
            <a:ext cx="1240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부등호</a:t>
            </a:r>
            <a:r>
              <a:rPr lang="en-US" altLang="ko-KR" sz="1200"/>
              <a:t> (</a:t>
            </a:r>
            <a:r>
              <a:rPr lang="ko-KR" altLang="en-US" sz="1200"/>
              <a:t>크다</a:t>
            </a:r>
            <a:r>
              <a:rPr lang="en-US" altLang="ko-KR" sz="1200"/>
              <a:t>)</a:t>
            </a:r>
          </a:p>
          <a:p>
            <a:pPr algn="ctr"/>
            <a:r>
              <a:rPr lang="en-US" altLang="ko-KR" sz="1200"/>
              <a:t>greater than sign</a:t>
            </a:r>
            <a:endParaRPr lang="ko-KR" altLang="en-US" sz="1200"/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0A4D84AE-FA70-9F05-8B92-C5AC460F8408}"/>
              </a:ext>
            </a:extLst>
          </p:cNvPr>
          <p:cNvCxnSpPr>
            <a:cxnSpLocks/>
            <a:stCxn id="80" idx="2"/>
            <a:endCxn id="61" idx="0"/>
          </p:cNvCxnSpPr>
          <p:nvPr/>
        </p:nvCxnSpPr>
        <p:spPr>
          <a:xfrm>
            <a:off x="3201976" y="5233329"/>
            <a:ext cx="1" cy="55060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8932FABB-70FC-4C29-BC8F-B50D17C31DDC}"/>
              </a:ext>
            </a:extLst>
          </p:cNvPr>
          <p:cNvSpPr txBox="1"/>
          <p:nvPr/>
        </p:nvSpPr>
        <p:spPr>
          <a:xfrm>
            <a:off x="3540946" y="545049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물음표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C787065-170A-7586-DAC3-0DBC967A681E}"/>
              </a:ext>
            </a:extLst>
          </p:cNvPr>
          <p:cNvSpPr txBox="1"/>
          <p:nvPr/>
        </p:nvSpPr>
        <p:spPr>
          <a:xfrm>
            <a:off x="2289057" y="6439509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콤마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96FB060-E6BA-408A-7764-5670903ECEC9}"/>
              </a:ext>
            </a:extLst>
          </p:cNvPr>
          <p:cNvSpPr txBox="1"/>
          <p:nvPr/>
        </p:nvSpPr>
        <p:spPr>
          <a:xfrm>
            <a:off x="3022251" y="6439509"/>
            <a:ext cx="338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점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EE3DF99-ACE1-43CB-C270-D977F329150D}"/>
              </a:ext>
            </a:extLst>
          </p:cNvPr>
          <p:cNvSpPr txBox="1"/>
          <p:nvPr/>
        </p:nvSpPr>
        <p:spPr>
          <a:xfrm>
            <a:off x="3535617" y="6439509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슬래시</a:t>
            </a: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2FBEB061-32C9-8678-4EF4-9606D21306BA}"/>
              </a:ext>
            </a:extLst>
          </p:cNvPr>
          <p:cNvCxnSpPr>
            <a:cxnSpLocks/>
            <a:stCxn id="52" idx="2"/>
            <a:endCxn id="56" idx="0"/>
          </p:cNvCxnSpPr>
          <p:nvPr/>
        </p:nvCxnSpPr>
        <p:spPr>
          <a:xfrm flipH="1">
            <a:off x="5808356" y="5165909"/>
            <a:ext cx="4465" cy="32025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D81A761-0E42-52BA-4BEC-A636632DCCE6}"/>
              </a:ext>
            </a:extLst>
          </p:cNvPr>
          <p:cNvSpPr/>
          <p:nvPr/>
        </p:nvSpPr>
        <p:spPr>
          <a:xfrm>
            <a:off x="7630854" y="2026777"/>
            <a:ext cx="565750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6CAFCCE-C2F2-F134-48D6-6070409CD73E}"/>
              </a:ext>
            </a:extLst>
          </p:cNvPr>
          <p:cNvSpPr/>
          <p:nvPr/>
        </p:nvSpPr>
        <p:spPr>
          <a:xfrm>
            <a:off x="7630855" y="2343024"/>
            <a:ext cx="565750" cy="250382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0C7BDFA-4345-7007-A142-B4E50046303E}"/>
              </a:ext>
            </a:extLst>
          </p:cNvPr>
          <p:cNvSpPr txBox="1"/>
          <p:nvPr/>
        </p:nvSpPr>
        <p:spPr>
          <a:xfrm>
            <a:off x="7590563" y="2668674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err="1"/>
              <a:t>대쉬</a:t>
            </a:r>
            <a:endParaRPr lang="en-US" altLang="ko-KR" sz="1200"/>
          </a:p>
          <a:p>
            <a:pPr algn="ctr"/>
            <a:r>
              <a:rPr lang="ko-KR" altLang="en-US" sz="1200"/>
              <a:t>하이픈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9DF9839-AAE4-1721-01CB-0FDD6C2F4172}"/>
              </a:ext>
            </a:extLst>
          </p:cNvPr>
          <p:cNvSpPr/>
          <p:nvPr/>
        </p:nvSpPr>
        <p:spPr>
          <a:xfrm>
            <a:off x="8286174" y="2343024"/>
            <a:ext cx="565750" cy="250382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96A61E9-BF42-D53D-4EC2-AD1F3C0E91BC}"/>
              </a:ext>
            </a:extLst>
          </p:cNvPr>
          <p:cNvSpPr txBox="1"/>
          <p:nvPr/>
        </p:nvSpPr>
        <p:spPr>
          <a:xfrm>
            <a:off x="8161726" y="2668674"/>
            <a:ext cx="814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는</a:t>
            </a:r>
            <a:endParaRPr lang="en-US" altLang="ko-KR" sz="1200"/>
          </a:p>
          <a:p>
            <a:pPr algn="ctr"/>
            <a:r>
              <a:rPr lang="en-US" altLang="ko-KR" sz="1200"/>
              <a:t>equal sign</a:t>
            </a:r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08B268-1C67-2BEF-F7BC-EB361E6D90E4}"/>
              </a:ext>
            </a:extLst>
          </p:cNvPr>
          <p:cNvSpPr txBox="1"/>
          <p:nvPr/>
        </p:nvSpPr>
        <p:spPr>
          <a:xfrm>
            <a:off x="4856832" y="425108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콜론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B499C1-0522-6F3F-5375-9BB33D27A0D9}"/>
              </a:ext>
            </a:extLst>
          </p:cNvPr>
          <p:cNvSpPr/>
          <p:nvPr/>
        </p:nvSpPr>
        <p:spPr>
          <a:xfrm>
            <a:off x="380628" y="2287606"/>
            <a:ext cx="565750" cy="305799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5B856B-7B41-278A-F8FF-6B0E65108FDD}"/>
              </a:ext>
            </a:extLst>
          </p:cNvPr>
          <p:cNvSpPr txBox="1"/>
          <p:nvPr/>
        </p:nvSpPr>
        <p:spPr>
          <a:xfrm>
            <a:off x="414663" y="1683503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틸다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8C53D7-F87E-E0C7-65CA-3A8C2FCEE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346829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pPr algn="just"/>
            <a:r>
              <a:rPr lang="ko-KR" altLang="en-US">
                <a:latin typeface="+mj-ea"/>
                <a:ea typeface="+mj-ea"/>
              </a:rPr>
              <a:t>배열을 이용한 성적 관리 프로그램 설명</a:t>
            </a:r>
            <a:endParaRPr lang="en-US" altLang="ko-KR">
              <a:latin typeface="+mj-ea"/>
              <a:ea typeface="+mj-ea"/>
            </a:endParaRPr>
          </a:p>
          <a:p>
            <a:pPr algn="just"/>
            <a:r>
              <a:rPr lang="ko-KR" altLang="en-US" err="1">
                <a:latin typeface="+mj-ea"/>
                <a:ea typeface="+mj-ea"/>
              </a:rPr>
              <a:t>배열인스턴스</a:t>
            </a:r>
            <a:r>
              <a:rPr lang="ko-KR" altLang="en-US">
                <a:latin typeface="+mj-ea"/>
                <a:ea typeface="+mj-ea"/>
              </a:rPr>
              <a:t> 인덱스의 개수로 평균 구하기</a:t>
            </a:r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C209A1-E5EB-2D9A-C333-E9F0E03EFB4B}"/>
              </a:ext>
            </a:extLst>
          </p:cNvPr>
          <p:cNvSpPr txBox="1"/>
          <p:nvPr/>
        </p:nvSpPr>
        <p:spPr>
          <a:xfrm>
            <a:off x="507273" y="2072345"/>
            <a:ext cx="71301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합계와 배열의 개수로 평균 점수 구하기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034657158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pPr algn="just"/>
            <a:r>
              <a:rPr lang="ko-KR" altLang="en-US">
                <a:latin typeface="+mj-ea"/>
                <a:ea typeface="+mj-ea"/>
              </a:rPr>
              <a:t>모든 학생들의 점수를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 err="1">
                <a:latin typeface="+mj-ea"/>
                <a:ea typeface="+mj-ea"/>
              </a:rPr>
              <a:t>점씩</a:t>
            </a:r>
            <a:r>
              <a:rPr lang="ko-KR" altLang="en-US">
                <a:latin typeface="+mj-ea"/>
                <a:ea typeface="+mj-ea"/>
              </a:rPr>
              <a:t> 더하기</a:t>
            </a:r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351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30769A-4BB8-6520-8956-1D76F502EB8D}"/>
              </a:ext>
            </a:extLst>
          </p:cNvPr>
          <p:cNvSpPr txBox="1"/>
          <p:nvPr/>
        </p:nvSpPr>
        <p:spPr>
          <a:xfrm>
            <a:off x="498564" y="1636944"/>
            <a:ext cx="848998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배열타입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ko-KR" altLang="en-US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배열인스턴스명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 new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배열타입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배열의 길이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];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배열인스턴스명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인덱스번호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값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;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ko-KR" altLang="en-US">
                <a:solidFill>
                  <a:srgbClr val="001080"/>
                </a:solidFill>
                <a:latin typeface="Consolas" panose="020B0609020204030204" pitchFamily="49" charset="0"/>
              </a:rPr>
              <a:t>생략 </a:t>
            </a:r>
            <a:r>
              <a:rPr lang="en-US" altLang="ko-KR">
                <a:solidFill>
                  <a:srgbClr val="001080"/>
                </a:solidFill>
                <a:latin typeface="Consolas" panose="020B0609020204030204" pitchFamily="49" charset="0"/>
              </a:rPr>
              <a:t>...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배열을 순회하며 </a:t>
            </a:r>
            <a:r>
              <a:rPr lang="en-US" altLang="ko-KR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5</a:t>
            </a:r>
            <a:r>
              <a:rPr lang="ko-KR" altLang="en-US" b="0" err="1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점씩</a:t>
            </a:r>
            <a:r>
              <a:rPr lang="ko-KR" altLang="en-US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더하기</a:t>
            </a:r>
            <a:endParaRPr lang="ko-KR" altLang="en-US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for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&lt;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scoreArray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length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] +=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배열을 순회하며 합계 구하기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ko-KR" altLang="en-US">
                <a:solidFill>
                  <a:srgbClr val="001080"/>
                </a:solidFill>
                <a:latin typeface="Consolas" panose="020B0609020204030204" pitchFamily="49" charset="0"/>
              </a:rPr>
              <a:t>생략 </a:t>
            </a:r>
            <a:r>
              <a:rPr lang="en-US" altLang="ko-KR">
                <a:solidFill>
                  <a:srgbClr val="001080"/>
                </a:solidFill>
                <a:latin typeface="Consolas" panose="020B0609020204030204" pitchFamily="49" charset="0"/>
              </a:rPr>
              <a:t>...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4115421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Student</a:t>
            </a:r>
            <a:r>
              <a:rPr lang="ko-KR" altLang="en-US">
                <a:latin typeface="+mj-ea"/>
                <a:ea typeface="+mj-ea"/>
              </a:rPr>
              <a:t> 배열을 이용해 한 반의 성적 총합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 평균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학점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등급을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계산하고 출력하는 클래스를 만들고 실행해보세요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352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6F7360-3F3B-DA3C-E36A-95CFF7882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30" y="2028801"/>
            <a:ext cx="3648584" cy="3057952"/>
          </a:xfrm>
          <a:prstGeom prst="rect">
            <a:avLst/>
          </a:prstGeom>
        </p:spPr>
      </p:pic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E9E80C78-696E-E762-E9D2-3ACF90183D0D}"/>
              </a:ext>
            </a:extLst>
          </p:cNvPr>
          <p:cNvSpPr txBox="1">
            <a:spLocks/>
          </p:cNvSpPr>
          <p:nvPr/>
        </p:nvSpPr>
        <p:spPr>
          <a:xfrm>
            <a:off x="4184314" y="2028801"/>
            <a:ext cx="4670690" cy="4992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err="1">
                <a:latin typeface="+mj-ea"/>
                <a:ea typeface="+mj-ea"/>
              </a:rPr>
              <a:t>getSumAllScores</a:t>
            </a:r>
            <a:r>
              <a:rPr lang="en-US" altLang="ko-KR" sz="1400">
                <a:latin typeface="+mj-ea"/>
                <a:ea typeface="+mj-ea"/>
              </a:rPr>
              <a:t>(): int</a:t>
            </a:r>
          </a:p>
          <a:p>
            <a:pPr lvl="1"/>
            <a:r>
              <a:rPr lang="ko-KR" altLang="en-US" sz="1400">
                <a:latin typeface="+mj-ea"/>
                <a:ea typeface="+mj-ea"/>
              </a:rPr>
              <a:t>멤버변수를 모두 더해 </a:t>
            </a:r>
            <a:r>
              <a:rPr lang="en-US" altLang="ko-KR" sz="1400">
                <a:latin typeface="+mj-ea"/>
                <a:ea typeface="+mj-ea"/>
              </a:rPr>
              <a:t>int </a:t>
            </a:r>
            <a:r>
              <a:rPr lang="ko-KR" altLang="en-US" sz="1400">
                <a:latin typeface="+mj-ea"/>
                <a:ea typeface="+mj-ea"/>
              </a:rPr>
              <a:t>타입으로 반환</a:t>
            </a:r>
            <a:endParaRPr lang="en-US" altLang="ko-KR" sz="1400">
              <a:latin typeface="+mj-ea"/>
              <a:ea typeface="+mj-ea"/>
            </a:endParaRPr>
          </a:p>
          <a:p>
            <a:r>
              <a:rPr lang="en-US" altLang="ko-KR" sz="1400" err="1">
                <a:latin typeface="+mj-ea"/>
                <a:ea typeface="+mj-ea"/>
              </a:rPr>
              <a:t>getAverage</a:t>
            </a:r>
            <a:r>
              <a:rPr lang="en-US" altLang="ko-KR" sz="1400">
                <a:latin typeface="+mj-ea"/>
                <a:ea typeface="+mj-ea"/>
              </a:rPr>
              <a:t>(): double</a:t>
            </a:r>
          </a:p>
          <a:p>
            <a:pPr lvl="1"/>
            <a:r>
              <a:rPr lang="ko-KR" altLang="en-US" sz="1400">
                <a:latin typeface="+mj-ea"/>
                <a:ea typeface="+mj-ea"/>
              </a:rPr>
              <a:t>합계점수 </a:t>
            </a:r>
            <a:r>
              <a:rPr lang="en-US" altLang="ko-KR" sz="1400">
                <a:latin typeface="+mj-ea"/>
                <a:ea typeface="+mj-ea"/>
              </a:rPr>
              <a:t>/ 4</a:t>
            </a:r>
            <a:r>
              <a:rPr lang="ko-KR" altLang="en-US" sz="1400">
                <a:latin typeface="+mj-ea"/>
                <a:ea typeface="+mj-ea"/>
              </a:rPr>
              <a:t>의 결과를 </a:t>
            </a:r>
            <a:endParaRPr lang="en-US" altLang="ko-KR" sz="1400">
              <a:latin typeface="+mj-ea"/>
              <a:ea typeface="+mj-ea"/>
            </a:endParaRPr>
          </a:p>
          <a:p>
            <a:pPr lvl="1"/>
            <a:r>
              <a:rPr lang="ko-KR" altLang="en-US" sz="1400">
                <a:latin typeface="+mj-ea"/>
                <a:ea typeface="+mj-ea"/>
              </a:rPr>
              <a:t>소수점 아래 두 자리 까지만 반환</a:t>
            </a:r>
            <a:r>
              <a:rPr lang="en-US" altLang="ko-KR" sz="1400">
                <a:latin typeface="+mj-ea"/>
                <a:ea typeface="+mj-ea"/>
              </a:rPr>
              <a:t>.</a:t>
            </a:r>
          </a:p>
          <a:p>
            <a:r>
              <a:rPr lang="en-US" altLang="ko-KR" sz="1400" err="1">
                <a:latin typeface="+mj-ea"/>
                <a:ea typeface="+mj-ea"/>
              </a:rPr>
              <a:t>getCourseCredit</a:t>
            </a:r>
            <a:r>
              <a:rPr lang="en-US" altLang="ko-KR" sz="1400">
                <a:latin typeface="+mj-ea"/>
                <a:ea typeface="+mj-ea"/>
              </a:rPr>
              <a:t>(): double</a:t>
            </a:r>
          </a:p>
          <a:p>
            <a:pPr lvl="1"/>
            <a:r>
              <a:rPr lang="en-US" altLang="ko-KR" sz="1400">
                <a:latin typeface="+mj-ea"/>
                <a:ea typeface="+mj-ea"/>
              </a:rPr>
              <a:t>(</a:t>
            </a:r>
            <a:r>
              <a:rPr lang="ko-KR" altLang="en-US" sz="1400">
                <a:latin typeface="+mj-ea"/>
                <a:ea typeface="+mj-ea"/>
              </a:rPr>
              <a:t>평균점수 </a:t>
            </a:r>
            <a:r>
              <a:rPr lang="en-US" altLang="ko-KR" sz="1400">
                <a:latin typeface="+mj-ea"/>
                <a:ea typeface="+mj-ea"/>
              </a:rPr>
              <a:t>– 55) / 10</a:t>
            </a:r>
            <a:r>
              <a:rPr lang="ko-KR" altLang="en-US" sz="1400">
                <a:latin typeface="+mj-ea"/>
                <a:ea typeface="+mj-ea"/>
              </a:rPr>
              <a:t>의 결과를 </a:t>
            </a:r>
            <a:endParaRPr lang="en-US" altLang="ko-KR" sz="1400">
              <a:latin typeface="+mj-ea"/>
              <a:ea typeface="+mj-ea"/>
            </a:endParaRPr>
          </a:p>
          <a:p>
            <a:pPr lvl="1"/>
            <a:r>
              <a:rPr lang="ko-KR" altLang="en-US" sz="1400">
                <a:latin typeface="+mj-ea"/>
                <a:ea typeface="+mj-ea"/>
              </a:rPr>
              <a:t>소수점 아래 두 자리 까지만 반환</a:t>
            </a:r>
            <a:endParaRPr lang="en-US" altLang="ko-KR" sz="1400">
              <a:latin typeface="+mj-ea"/>
              <a:ea typeface="+mj-ea"/>
            </a:endParaRPr>
          </a:p>
          <a:p>
            <a:r>
              <a:rPr lang="en-US" altLang="ko-KR" sz="1400" err="1">
                <a:latin typeface="+mj-ea"/>
                <a:ea typeface="+mj-ea"/>
              </a:rPr>
              <a:t>getABCDE</a:t>
            </a:r>
            <a:r>
              <a:rPr lang="en-US" altLang="ko-KR" sz="1400">
                <a:latin typeface="+mj-ea"/>
                <a:ea typeface="+mj-ea"/>
              </a:rPr>
              <a:t>(): String</a:t>
            </a:r>
          </a:p>
          <a:p>
            <a:pPr lvl="1"/>
            <a:r>
              <a:rPr lang="ko-KR" altLang="en-US" sz="1400">
                <a:latin typeface="+mj-ea"/>
                <a:ea typeface="+mj-ea"/>
              </a:rPr>
              <a:t>학점을 아래 기준에 맞춰 반환</a:t>
            </a:r>
            <a:endParaRPr lang="en-US" altLang="ko-KR" sz="1400">
              <a:latin typeface="+mj-ea"/>
              <a:ea typeface="+mj-ea"/>
            </a:endParaRPr>
          </a:p>
          <a:p>
            <a:pPr lvl="2"/>
            <a:r>
              <a:rPr lang="en-US" altLang="ko-KR" sz="1400">
                <a:latin typeface="+mj-ea"/>
                <a:ea typeface="+mj-ea"/>
              </a:rPr>
              <a:t>4.1 ~ 4.5: A+</a:t>
            </a:r>
          </a:p>
          <a:p>
            <a:pPr lvl="2"/>
            <a:r>
              <a:rPr lang="en-US" altLang="ko-KR" sz="1400">
                <a:latin typeface="+mj-ea"/>
                <a:ea typeface="+mj-ea"/>
              </a:rPr>
              <a:t>3.6 ~ 4.0: A</a:t>
            </a:r>
          </a:p>
          <a:p>
            <a:pPr lvl="2"/>
            <a:r>
              <a:rPr lang="en-US" altLang="ko-KR" sz="1400">
                <a:latin typeface="+mj-ea"/>
                <a:ea typeface="+mj-ea"/>
              </a:rPr>
              <a:t>3.1 ~ 3.5: B+</a:t>
            </a:r>
          </a:p>
          <a:p>
            <a:pPr lvl="2"/>
            <a:r>
              <a:rPr lang="en-US" altLang="ko-KR" sz="1400">
                <a:latin typeface="+mj-ea"/>
                <a:ea typeface="+mj-ea"/>
              </a:rPr>
              <a:t>2.6 ~ 3.0: B</a:t>
            </a:r>
          </a:p>
          <a:p>
            <a:pPr lvl="2"/>
            <a:r>
              <a:rPr lang="en-US" altLang="ko-KR" sz="1400">
                <a:latin typeface="+mj-ea"/>
                <a:ea typeface="+mj-ea"/>
              </a:rPr>
              <a:t>1.6 ~ 2.5: C</a:t>
            </a:r>
          </a:p>
          <a:p>
            <a:pPr lvl="2"/>
            <a:r>
              <a:rPr lang="en-US" altLang="ko-KR" sz="1400">
                <a:latin typeface="+mj-ea"/>
                <a:ea typeface="+mj-ea"/>
              </a:rPr>
              <a:t>0.6 ~ 1.5: D</a:t>
            </a:r>
          </a:p>
          <a:p>
            <a:pPr lvl="2"/>
            <a:r>
              <a:rPr lang="en-US" altLang="ko-KR" sz="1400">
                <a:latin typeface="+mj-ea"/>
                <a:ea typeface="+mj-ea"/>
              </a:rPr>
              <a:t>0.1 ~ 0.5: F</a:t>
            </a:r>
          </a:p>
        </p:txBody>
      </p:sp>
    </p:spTree>
    <p:extLst>
      <p:ext uri="{BB962C8B-B14F-4D97-AF65-F5344CB8AC3E}">
        <p14:creationId xmlns:p14="http://schemas.microsoft.com/office/powerpoint/2010/main" val="1199391288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Student</a:t>
            </a:r>
            <a:r>
              <a:rPr lang="ko-KR" altLang="en-US">
                <a:latin typeface="+mj-ea"/>
                <a:ea typeface="+mj-ea"/>
              </a:rPr>
              <a:t> 배열을 이용해 한 반의 성적 총합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 평균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학점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등급을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계산하고 출력하는 클래스를 만들고 실행해보세요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 sz="1600">
              <a:latin typeface="+mj-ea"/>
              <a:ea typeface="+mj-ea"/>
            </a:endParaRPr>
          </a:p>
          <a:p>
            <a:pPr lvl="1"/>
            <a:r>
              <a:rPr lang="en-US" altLang="ko-KR" err="1">
                <a:latin typeface="+mj-ea"/>
                <a:ea typeface="+mj-ea"/>
              </a:rPr>
              <a:t>getSumAllScores</a:t>
            </a:r>
            <a:r>
              <a:rPr lang="en-US" altLang="ko-KR">
                <a:latin typeface="+mj-ea"/>
                <a:ea typeface="+mj-ea"/>
              </a:rPr>
              <a:t>(): </a:t>
            </a:r>
            <a:r>
              <a:rPr lang="ko-KR" altLang="en-US">
                <a:latin typeface="+mj-ea"/>
                <a:ea typeface="+mj-ea"/>
              </a:rPr>
              <a:t>한 반의 성적 총합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 err="1">
                <a:latin typeface="+mj-ea"/>
                <a:ea typeface="+mj-ea"/>
              </a:rPr>
              <a:t>getAverage</a:t>
            </a:r>
            <a:r>
              <a:rPr lang="en-US" altLang="ko-KR">
                <a:latin typeface="+mj-ea"/>
                <a:ea typeface="+mj-ea"/>
              </a:rPr>
              <a:t>(): </a:t>
            </a:r>
            <a:r>
              <a:rPr lang="ko-KR" altLang="en-US">
                <a:latin typeface="+mj-ea"/>
                <a:ea typeface="+mj-ea"/>
              </a:rPr>
              <a:t>한 반의 평균 성적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 err="1">
                <a:latin typeface="+mj-ea"/>
                <a:ea typeface="+mj-ea"/>
              </a:rPr>
              <a:t>getCourseCredit</a:t>
            </a:r>
            <a:r>
              <a:rPr lang="en-US" altLang="ko-KR">
                <a:latin typeface="+mj-ea"/>
                <a:ea typeface="+mj-ea"/>
              </a:rPr>
              <a:t>(): </a:t>
            </a:r>
            <a:r>
              <a:rPr lang="ko-KR" altLang="en-US">
                <a:latin typeface="+mj-ea"/>
                <a:ea typeface="+mj-ea"/>
              </a:rPr>
              <a:t>한 반의 학점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 err="1">
                <a:latin typeface="+mj-ea"/>
                <a:ea typeface="+mj-ea"/>
              </a:rPr>
              <a:t>getABCDE</a:t>
            </a:r>
            <a:r>
              <a:rPr lang="en-US" altLang="ko-KR">
                <a:latin typeface="+mj-ea"/>
                <a:ea typeface="+mj-ea"/>
              </a:rPr>
              <a:t>(): </a:t>
            </a:r>
            <a:r>
              <a:rPr lang="ko-KR" altLang="en-US">
                <a:latin typeface="+mj-ea"/>
                <a:ea typeface="+mj-ea"/>
              </a:rPr>
              <a:t>한 반의 등급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353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E6C9BE-63A4-C619-B74F-B4D1E6045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42" y="1963219"/>
            <a:ext cx="3250123" cy="158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94589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pPr algn="just"/>
            <a:r>
              <a:rPr lang="ko-KR" altLang="en-US">
                <a:latin typeface="+mj-ea"/>
                <a:ea typeface="+mj-ea"/>
              </a:rPr>
              <a:t>배열 실습문제</a:t>
            </a:r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r>
              <a:rPr lang="ko-KR" altLang="en-US">
                <a:latin typeface="+mj-ea"/>
                <a:ea typeface="+mj-ea"/>
              </a:rPr>
              <a:t>상품클래스와 배열을 이용해 쇼핑몰 판매자 기능 구현해보기</a:t>
            </a:r>
            <a:endParaRPr lang="en-US" altLang="ko-KR">
              <a:latin typeface="+mj-ea"/>
              <a:ea typeface="+mj-ea"/>
            </a:endParaRPr>
          </a:p>
          <a:p>
            <a:pPr lvl="1" algn="just"/>
            <a:r>
              <a:rPr lang="ko-KR" altLang="en-US">
                <a:latin typeface="+mj-ea"/>
                <a:ea typeface="+mj-ea"/>
              </a:rPr>
              <a:t>상품클래스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데이터 클래스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 속성</a:t>
            </a:r>
            <a:endParaRPr lang="en-US" altLang="ko-KR">
              <a:latin typeface="+mj-ea"/>
              <a:ea typeface="+mj-ea"/>
            </a:endParaRPr>
          </a:p>
          <a:p>
            <a:pPr lvl="2" algn="just"/>
            <a:r>
              <a:rPr lang="ko-KR" altLang="en-US">
                <a:latin typeface="+mj-ea"/>
                <a:ea typeface="+mj-ea"/>
              </a:rPr>
              <a:t>상품명</a:t>
            </a:r>
            <a:r>
              <a:rPr lang="en-US" altLang="ko-KR">
                <a:latin typeface="+mj-ea"/>
                <a:ea typeface="+mj-ea"/>
              </a:rPr>
              <a:t>: String</a:t>
            </a:r>
          </a:p>
          <a:p>
            <a:pPr lvl="2" algn="just"/>
            <a:r>
              <a:rPr lang="ko-KR" altLang="en-US">
                <a:latin typeface="+mj-ea"/>
                <a:ea typeface="+mj-ea"/>
              </a:rPr>
              <a:t>상품가격</a:t>
            </a:r>
            <a:r>
              <a:rPr lang="en-US" altLang="ko-KR">
                <a:latin typeface="+mj-ea"/>
                <a:ea typeface="+mj-ea"/>
              </a:rPr>
              <a:t>: int</a:t>
            </a:r>
          </a:p>
          <a:p>
            <a:pPr lvl="2" algn="just"/>
            <a:r>
              <a:rPr lang="ko-KR" altLang="en-US">
                <a:latin typeface="+mj-ea"/>
                <a:ea typeface="+mj-ea"/>
              </a:rPr>
              <a:t>재고 수</a:t>
            </a:r>
            <a:r>
              <a:rPr lang="en-US" altLang="ko-KR">
                <a:latin typeface="+mj-ea"/>
                <a:ea typeface="+mj-ea"/>
              </a:rPr>
              <a:t>: int</a:t>
            </a:r>
          </a:p>
          <a:p>
            <a:pPr lvl="1" algn="just"/>
            <a:r>
              <a:rPr lang="ko-KR" altLang="en-US">
                <a:latin typeface="+mj-ea"/>
                <a:ea typeface="+mj-ea"/>
              </a:rPr>
              <a:t>판매자 클래스 속성</a:t>
            </a:r>
            <a:endParaRPr lang="en-US" altLang="ko-KR">
              <a:latin typeface="+mj-ea"/>
              <a:ea typeface="+mj-ea"/>
            </a:endParaRPr>
          </a:p>
          <a:p>
            <a:pPr lvl="2" algn="just"/>
            <a:r>
              <a:rPr lang="ko-KR" altLang="en-US">
                <a:latin typeface="+mj-ea"/>
                <a:ea typeface="+mj-ea"/>
              </a:rPr>
              <a:t>상품클래스 배열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상품</a:t>
            </a:r>
            <a:r>
              <a:rPr lang="en-US" altLang="ko-KR">
                <a:latin typeface="+mj-ea"/>
                <a:ea typeface="+mj-ea"/>
              </a:rPr>
              <a:t>[]</a:t>
            </a:r>
          </a:p>
          <a:p>
            <a:pPr lvl="1" algn="just"/>
            <a:r>
              <a:rPr lang="ko-KR" altLang="en-US">
                <a:latin typeface="+mj-ea"/>
                <a:ea typeface="+mj-ea"/>
              </a:rPr>
              <a:t>판매자 클래스 기능</a:t>
            </a:r>
            <a:endParaRPr lang="en-US" altLang="ko-KR">
              <a:latin typeface="+mj-ea"/>
              <a:ea typeface="+mj-ea"/>
            </a:endParaRPr>
          </a:p>
          <a:p>
            <a:pPr lvl="2" algn="just"/>
            <a:r>
              <a:rPr lang="ko-KR" altLang="en-US">
                <a:latin typeface="+mj-ea"/>
                <a:ea typeface="+mj-ea"/>
              </a:rPr>
              <a:t>판매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상품명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주문수량</a:t>
            </a:r>
            <a:r>
              <a:rPr lang="en-US" altLang="ko-KR">
                <a:latin typeface="+mj-ea"/>
                <a:ea typeface="+mj-ea"/>
              </a:rPr>
              <a:t>): void</a:t>
            </a:r>
          </a:p>
          <a:p>
            <a:pPr lvl="3" algn="just"/>
            <a:r>
              <a:rPr lang="ko-KR" altLang="en-US">
                <a:latin typeface="+mj-ea"/>
                <a:ea typeface="+mj-ea"/>
              </a:rPr>
              <a:t>상품클래스 배열에서 상품명을 찾아 주문수량만큼 재고 감소시키기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주문수량이 재고수보다 크거나 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재고수가 </a:t>
            </a:r>
            <a:r>
              <a:rPr lang="en-US" altLang="ko-KR">
                <a:latin typeface="+mj-ea"/>
                <a:ea typeface="+mj-ea"/>
              </a:rPr>
              <a:t>0</a:t>
            </a:r>
            <a:r>
              <a:rPr lang="ko-KR" altLang="en-US">
                <a:latin typeface="+mj-ea"/>
                <a:ea typeface="+mj-ea"/>
              </a:rPr>
              <a:t>이라면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판매할 수 없습니다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출력하기</a:t>
            </a:r>
            <a:endParaRPr lang="en-US" altLang="ko-KR">
              <a:latin typeface="+mj-ea"/>
              <a:ea typeface="+mj-ea"/>
            </a:endParaRPr>
          </a:p>
          <a:p>
            <a:pPr lvl="3" algn="just"/>
            <a:endParaRPr lang="en-US" altLang="ko-KR" sz="1500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777331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15. </a:t>
            </a:r>
            <a:r>
              <a:rPr lang="ko-KR" altLang="en-US" sz="4000" b="1">
                <a:latin typeface="+mj-ea"/>
              </a:rPr>
              <a:t>상속</a:t>
            </a:r>
            <a:r>
              <a:rPr lang="en-US" altLang="ko-KR" sz="4000" b="1">
                <a:latin typeface="+mj-ea"/>
              </a:rPr>
              <a:t>(Inheritance)</a:t>
            </a:r>
            <a:r>
              <a:rPr lang="ko-KR" altLang="en-US" sz="4000" b="1">
                <a:latin typeface="+mj-ea"/>
              </a:rPr>
              <a:t>과 </a:t>
            </a:r>
            <a:br>
              <a:rPr lang="en-US" altLang="ko-KR" sz="4000" b="1">
                <a:latin typeface="+mj-ea"/>
              </a:rPr>
            </a:br>
            <a:r>
              <a:rPr lang="en-US" altLang="ko-KR" sz="4000" b="1">
                <a:latin typeface="+mj-ea"/>
              </a:rPr>
              <a:t>     </a:t>
            </a:r>
            <a:r>
              <a:rPr lang="ko-KR" altLang="en-US" sz="4000" b="1" err="1">
                <a:latin typeface="+mj-ea"/>
              </a:rPr>
              <a:t>다형성</a:t>
            </a:r>
            <a:r>
              <a:rPr lang="en-US" altLang="ko-KR" sz="4000" b="1">
                <a:latin typeface="+mj-ea"/>
              </a:rPr>
              <a:t>(Polymorphism)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7AEF24-ADE9-0927-264D-BAB7F3FD7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039320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15. </a:t>
            </a:r>
            <a:r>
              <a:rPr lang="ko-KR" altLang="en-US" sz="4000" b="1">
                <a:latin typeface="+mj-ea"/>
              </a:rPr>
              <a:t>상속</a:t>
            </a:r>
            <a:r>
              <a:rPr lang="en-US" altLang="ko-KR" sz="4000" b="1">
                <a:latin typeface="+mj-ea"/>
              </a:rPr>
              <a:t>(Inheritance)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7AEF24-ADE9-0927-264D-BAB7F3FD7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421461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상속이란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부모클래스의 속성과 기능을 자식클래스에게 그대로 물려주는 것을 말합니다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클래스의 멤버변수나 메소드의 추가가 필요할 경우 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1. </a:t>
            </a:r>
            <a:r>
              <a:rPr lang="ko-KR" altLang="en-US">
                <a:latin typeface="+mj-ea"/>
                <a:ea typeface="+mj-ea"/>
              </a:rPr>
              <a:t>클래스를 직접 수정하는 방법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2.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기존의 클래스를 상속받아 필요한 변수나 기능만 추가하는 방법</a:t>
            </a:r>
            <a:endParaRPr lang="en-US" altLang="ko-KR">
              <a:highlight>
                <a:srgbClr val="FFFF00"/>
              </a:highlight>
              <a:latin typeface="+mj-ea"/>
              <a:ea typeface="+mj-ea"/>
            </a:endParaRPr>
          </a:p>
          <a:p>
            <a:pPr marL="914400" lvl="2" indent="0">
              <a:buNone/>
            </a:pPr>
            <a:endParaRPr lang="en-US" altLang="ko-KR" sz="1800">
              <a:highlight>
                <a:srgbClr val="FFFF00"/>
              </a:highlight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번 방법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연결 되어있던 코드를 모두 수정 해야 할 가능성이 매우 높아집니다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결국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하나의 기능 추가 및 변경을 위해 모든 코드를 수정 해야 할 수도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2</a:t>
            </a:r>
            <a:r>
              <a:rPr lang="ko-KR" altLang="en-US">
                <a:latin typeface="+mj-ea"/>
                <a:ea typeface="+mj-ea"/>
              </a:rPr>
              <a:t>번 방법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연결 되어있던 기존의 코드에 영향을 주지 않고 안전하게 수정사항을 반영할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</a:t>
            </a:r>
            <a:r>
              <a:rPr lang="en-US" altLang="ko-KR"/>
              <a:t>(Inheritance)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148012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예제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연락처 관리 프로그램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이름과 연락처만 관리하는 </a:t>
            </a:r>
            <a:r>
              <a:rPr lang="en-US" altLang="ko-KR">
                <a:latin typeface="+mj-ea"/>
                <a:ea typeface="+mj-ea"/>
              </a:rPr>
              <a:t>Contact </a:t>
            </a:r>
            <a:r>
              <a:rPr lang="ko-KR" altLang="en-US">
                <a:latin typeface="+mj-ea"/>
                <a:ea typeface="+mj-ea"/>
              </a:rPr>
              <a:t>클래스가 있었습니다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시간이 지나 연락처에 </a:t>
            </a:r>
            <a:r>
              <a:rPr lang="en-US" altLang="ko-KR">
                <a:latin typeface="+mj-ea"/>
                <a:ea typeface="+mj-ea"/>
              </a:rPr>
              <a:t>Email</a:t>
            </a:r>
            <a:r>
              <a:rPr lang="ko-KR" altLang="en-US">
                <a:latin typeface="+mj-ea"/>
                <a:ea typeface="+mj-ea"/>
              </a:rPr>
              <a:t>도 관리해달라는 요구가 발생했습니다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Contact </a:t>
            </a:r>
            <a:r>
              <a:rPr lang="ko-KR" altLang="en-US">
                <a:latin typeface="+mj-ea"/>
                <a:ea typeface="+mj-ea"/>
              </a:rPr>
              <a:t>클래스에 </a:t>
            </a:r>
            <a:r>
              <a:rPr lang="en-US" altLang="ko-KR">
                <a:latin typeface="+mj-ea"/>
                <a:ea typeface="+mj-ea"/>
              </a:rPr>
              <a:t>Email</a:t>
            </a:r>
            <a:r>
              <a:rPr lang="ko-KR" altLang="en-US">
                <a:latin typeface="+mj-ea"/>
                <a:ea typeface="+mj-ea"/>
              </a:rPr>
              <a:t>을 직접 추가해도 문제없지만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유연한 확장을 위해 </a:t>
            </a:r>
            <a:r>
              <a:rPr lang="en-US" altLang="ko-KR" err="1">
                <a:latin typeface="+mj-ea"/>
                <a:ea typeface="+mj-ea"/>
              </a:rPr>
              <a:t>EmailContact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클래스를 만들어 추가하려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Contact</a:t>
            </a:r>
            <a:r>
              <a:rPr lang="ko-KR" altLang="en-US">
                <a:latin typeface="+mj-ea"/>
                <a:ea typeface="+mj-ea"/>
              </a:rPr>
              <a:t>는 이름과 연락처만을 관리하는 클래스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 err="1">
                <a:latin typeface="+mj-ea"/>
                <a:ea typeface="+mj-ea"/>
              </a:rPr>
              <a:t>EmailContact</a:t>
            </a:r>
            <a:r>
              <a:rPr lang="ko-KR" altLang="en-US">
                <a:latin typeface="+mj-ea"/>
                <a:ea typeface="+mj-ea"/>
              </a:rPr>
              <a:t>는 이메일까지 관리하는 클래스로 사용됩니다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</a:t>
            </a:r>
            <a:r>
              <a:rPr lang="en-US" altLang="ko-KR"/>
              <a:t>(Inheritance)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358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2E0787-646A-B015-E619-BB913CFB7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26" y="4042008"/>
            <a:ext cx="3288004" cy="235351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557D12C-106E-9283-709C-115C5B8BA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592" y="3633576"/>
            <a:ext cx="3310863" cy="309246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7B19F5-2681-2BFD-A95C-75FE8E109B88}"/>
              </a:ext>
            </a:extLst>
          </p:cNvPr>
          <p:cNvSpPr/>
          <p:nvPr/>
        </p:nvSpPr>
        <p:spPr>
          <a:xfrm>
            <a:off x="4677685" y="4087851"/>
            <a:ext cx="3215640" cy="732691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744A9B-0E9C-FB6D-6603-D841EA792851}"/>
              </a:ext>
            </a:extLst>
          </p:cNvPr>
          <p:cNvSpPr/>
          <p:nvPr/>
        </p:nvSpPr>
        <p:spPr>
          <a:xfrm>
            <a:off x="4677685" y="5222786"/>
            <a:ext cx="3215640" cy="732691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141D492-0A58-01BD-F00C-709921343D4A}"/>
              </a:ext>
            </a:extLst>
          </p:cNvPr>
          <p:cNvSpPr/>
          <p:nvPr/>
        </p:nvSpPr>
        <p:spPr>
          <a:xfrm>
            <a:off x="4677685" y="6340172"/>
            <a:ext cx="3215640" cy="367359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5808222-C6D8-BC4B-9370-789E0393D677}"/>
              </a:ext>
            </a:extLst>
          </p:cNvPr>
          <p:cNvSpPr/>
          <p:nvPr/>
        </p:nvSpPr>
        <p:spPr>
          <a:xfrm>
            <a:off x="841045" y="4490187"/>
            <a:ext cx="3204750" cy="732691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A9EDC33-62C2-CE05-AD27-08D8CA08CBF6}"/>
              </a:ext>
            </a:extLst>
          </p:cNvPr>
          <p:cNvSpPr/>
          <p:nvPr/>
        </p:nvSpPr>
        <p:spPr>
          <a:xfrm>
            <a:off x="832212" y="5232597"/>
            <a:ext cx="3215640" cy="732691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439BE42-090F-1B1C-DB45-DEA22C24D22A}"/>
              </a:ext>
            </a:extLst>
          </p:cNvPr>
          <p:cNvSpPr/>
          <p:nvPr/>
        </p:nvSpPr>
        <p:spPr>
          <a:xfrm>
            <a:off x="830155" y="5964943"/>
            <a:ext cx="3215640" cy="367359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C5E85F3-79E7-1D7D-43A6-9A359D1BD80B}"/>
              </a:ext>
            </a:extLst>
          </p:cNvPr>
          <p:cNvCxnSpPr>
            <a:cxnSpLocks/>
            <a:stCxn id="19" idx="3"/>
            <a:endCxn id="16" idx="1"/>
          </p:cNvCxnSpPr>
          <p:nvPr/>
        </p:nvCxnSpPr>
        <p:spPr>
          <a:xfrm flipV="1">
            <a:off x="4045795" y="4454197"/>
            <a:ext cx="631890" cy="402336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F7D2D0-A152-5700-2198-E7A36586EEA4}"/>
              </a:ext>
            </a:extLst>
          </p:cNvPr>
          <p:cNvCxnSpPr>
            <a:cxnSpLocks/>
            <a:stCxn id="20" idx="3"/>
            <a:endCxn id="17" idx="1"/>
          </p:cNvCxnSpPr>
          <p:nvPr/>
        </p:nvCxnSpPr>
        <p:spPr>
          <a:xfrm flipV="1">
            <a:off x="4047852" y="5589132"/>
            <a:ext cx="629833" cy="9811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675C91A-C748-8652-3BE4-36C6DBA318D0}"/>
              </a:ext>
            </a:extLst>
          </p:cNvPr>
          <p:cNvCxnSpPr>
            <a:cxnSpLocks/>
            <a:stCxn id="21" idx="3"/>
            <a:endCxn id="18" idx="1"/>
          </p:cNvCxnSpPr>
          <p:nvPr/>
        </p:nvCxnSpPr>
        <p:spPr>
          <a:xfrm>
            <a:off x="4045795" y="6148623"/>
            <a:ext cx="631890" cy="375229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EC99151-0943-8922-A08A-21468C577EDF}"/>
              </a:ext>
            </a:extLst>
          </p:cNvPr>
          <p:cNvSpPr txBox="1"/>
          <p:nvPr/>
        </p:nvSpPr>
        <p:spPr>
          <a:xfrm>
            <a:off x="7916216" y="487886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추가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38205B7-7560-AB98-F0E6-3D4803B2293D}"/>
              </a:ext>
            </a:extLst>
          </p:cNvPr>
          <p:cNvSpPr txBox="1"/>
          <p:nvPr/>
        </p:nvSpPr>
        <p:spPr>
          <a:xfrm>
            <a:off x="7916216" y="6017817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4291750382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예제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연락처 관리 프로그램</a:t>
            </a:r>
            <a:r>
              <a:rPr lang="en-US" altLang="ko-KR">
                <a:latin typeface="+mj-ea"/>
                <a:ea typeface="+mj-ea"/>
              </a:rPr>
              <a:t>) _ 1 / 2</a:t>
            </a:r>
            <a:endParaRPr lang="en-US" altLang="ko-KR" sz="20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</a:t>
            </a:r>
            <a:r>
              <a:rPr lang="en-US" altLang="ko-KR"/>
              <a:t>(Inheritance)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359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7E0306-7874-7478-F0C8-278D3DE0BABF}"/>
              </a:ext>
            </a:extLst>
          </p:cNvPr>
          <p:cNvSpPr txBox="1"/>
          <p:nvPr/>
        </p:nvSpPr>
        <p:spPr>
          <a:xfrm>
            <a:off x="428624" y="1624869"/>
            <a:ext cx="869920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Contact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name;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phone;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Contact(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name,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phone)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.name = name;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.phone = phone;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getName()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.name;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getPhone()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.phone;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printContact()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System.out.println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.name +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", 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연락처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.phone);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537814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이클립스 단축키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B17C4FE-3FF6-32C6-C8B6-859B6D533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19" y="1843702"/>
            <a:ext cx="8329961" cy="48137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46FDC6-AE60-5E7B-A5A5-037DE4D0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962631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예제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연락처 관리 프로그램</a:t>
            </a:r>
            <a:r>
              <a:rPr lang="en-US" altLang="ko-KR">
                <a:latin typeface="+mj-ea"/>
                <a:ea typeface="+mj-ea"/>
              </a:rPr>
              <a:t>) _ 2 / 2</a:t>
            </a:r>
            <a:endParaRPr lang="en-US" altLang="ko-KR" sz="20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</a:t>
            </a:r>
            <a:r>
              <a:rPr lang="en-US" altLang="ko-KR"/>
              <a:t>(Inheritance)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7E0306-7874-7478-F0C8-278D3DE0BABF}"/>
              </a:ext>
            </a:extLst>
          </p:cNvPr>
          <p:cNvSpPr txBox="1"/>
          <p:nvPr/>
        </p:nvSpPr>
        <p:spPr>
          <a:xfrm>
            <a:off x="428624" y="1624869"/>
            <a:ext cx="869920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email;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name,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phone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email)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(name, phone);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.email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email;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getEmail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email;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super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.printContact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System.out.println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이메일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.email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82851761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예제 </a:t>
            </a:r>
            <a:r>
              <a:rPr lang="en-US" altLang="ko-KR" err="1">
                <a:latin typeface="+mj-ea"/>
                <a:ea typeface="+mj-ea"/>
              </a:rPr>
              <a:t>EmailContact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코드 설명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pPr lvl="1"/>
            <a:r>
              <a:rPr lang="en-US" altLang="ko-KR" err="1">
                <a:latin typeface="+mj-ea"/>
                <a:ea typeface="+mj-ea"/>
              </a:rPr>
              <a:t>EmailContact</a:t>
            </a:r>
            <a:r>
              <a:rPr lang="ko-KR" altLang="en-US">
                <a:latin typeface="+mj-ea"/>
                <a:ea typeface="+mj-ea"/>
              </a:rPr>
              <a:t>클래스는 </a:t>
            </a:r>
            <a:r>
              <a:rPr lang="en-US" altLang="ko-KR">
                <a:latin typeface="+mj-ea"/>
                <a:ea typeface="+mj-ea"/>
              </a:rPr>
              <a:t>Contact</a:t>
            </a:r>
            <a:r>
              <a:rPr lang="ko-KR" altLang="en-US">
                <a:latin typeface="+mj-ea"/>
                <a:ea typeface="+mj-ea"/>
              </a:rPr>
              <a:t>클래스를 상속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확장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Contact</a:t>
            </a:r>
            <a:r>
              <a:rPr lang="ko-KR" altLang="en-US">
                <a:latin typeface="+mj-ea"/>
                <a:ea typeface="+mj-ea"/>
              </a:rPr>
              <a:t>에 있는 모든 변수와 메소드를 그대로 사용할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멤버변수</a:t>
            </a:r>
            <a:r>
              <a:rPr lang="en-US" altLang="ko-KR">
                <a:latin typeface="+mj-ea"/>
                <a:ea typeface="+mj-ea"/>
              </a:rPr>
              <a:t>: name, phone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메소드</a:t>
            </a:r>
            <a:r>
              <a:rPr lang="en-US" altLang="ko-KR">
                <a:latin typeface="+mj-ea"/>
                <a:ea typeface="+mj-ea"/>
              </a:rPr>
              <a:t>: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getName(), </a:t>
            </a:r>
            <a:r>
              <a:rPr lang="en-US" altLang="ko-KR" err="1">
                <a:latin typeface="+mj-ea"/>
                <a:ea typeface="+mj-ea"/>
              </a:rPr>
              <a:t>getPhone</a:t>
            </a:r>
            <a:r>
              <a:rPr lang="en-US" altLang="ko-KR">
                <a:latin typeface="+mj-ea"/>
                <a:ea typeface="+mj-ea"/>
              </a:rPr>
              <a:t>(), </a:t>
            </a:r>
            <a:r>
              <a:rPr lang="en-US" altLang="ko-KR" err="1">
                <a:latin typeface="+mj-ea"/>
                <a:ea typeface="+mj-ea"/>
              </a:rPr>
              <a:t>printContact</a:t>
            </a:r>
            <a:r>
              <a:rPr lang="en-US" altLang="ko-KR">
                <a:latin typeface="+mj-ea"/>
                <a:ea typeface="+mj-ea"/>
              </a:rPr>
              <a:t>()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생성자</a:t>
            </a:r>
            <a:r>
              <a:rPr lang="en-US" altLang="ko-KR">
                <a:latin typeface="+mj-ea"/>
                <a:ea typeface="+mj-ea"/>
              </a:rPr>
              <a:t>: Contact()</a:t>
            </a:r>
          </a:p>
          <a:p>
            <a:pPr lvl="1"/>
            <a:endParaRPr lang="en-US" altLang="ko-KR" sz="20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</a:t>
            </a:r>
            <a:r>
              <a:rPr lang="en-US" altLang="ko-KR"/>
              <a:t>(Inheritance)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7E0306-7874-7478-F0C8-278D3DE0BABF}"/>
              </a:ext>
            </a:extLst>
          </p:cNvPr>
          <p:cNvSpPr txBox="1"/>
          <p:nvPr/>
        </p:nvSpPr>
        <p:spPr>
          <a:xfrm>
            <a:off x="428624" y="1655349"/>
            <a:ext cx="86992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</p:txBody>
      </p:sp>
    </p:spTree>
    <p:extLst>
      <p:ext uri="{BB962C8B-B14F-4D97-AF65-F5344CB8AC3E}">
        <p14:creationId xmlns:p14="http://schemas.microsoft.com/office/powerpoint/2010/main" val="1590702565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예제 </a:t>
            </a:r>
            <a:r>
              <a:rPr lang="en-US" altLang="ko-KR" err="1">
                <a:latin typeface="+mj-ea"/>
                <a:ea typeface="+mj-ea"/>
              </a:rPr>
              <a:t>EmailContact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코드 설명</a:t>
            </a:r>
            <a:endParaRPr lang="en-US" altLang="ko-KR">
              <a:latin typeface="+mj-ea"/>
              <a:ea typeface="+mj-ea"/>
            </a:endParaRPr>
          </a:p>
          <a:p>
            <a:pPr lvl="2"/>
            <a:endParaRPr lang="en-US" altLang="ko-KR" sz="1800">
              <a:latin typeface="+mj-ea"/>
              <a:ea typeface="+mj-ea"/>
            </a:endParaRPr>
          </a:p>
          <a:p>
            <a:pPr lvl="2"/>
            <a:endParaRPr lang="en-US" altLang="ko-KR" sz="1800">
              <a:latin typeface="+mj-ea"/>
              <a:ea typeface="+mj-ea"/>
            </a:endParaRPr>
          </a:p>
          <a:p>
            <a:pPr lvl="2"/>
            <a:endParaRPr lang="en-US" altLang="ko-KR" sz="1800">
              <a:latin typeface="+mj-ea"/>
              <a:ea typeface="+mj-ea"/>
            </a:endParaRPr>
          </a:p>
          <a:p>
            <a:pPr lvl="2"/>
            <a:endParaRPr lang="en-US" altLang="ko-KR" sz="1800">
              <a:latin typeface="+mj-ea"/>
              <a:ea typeface="+mj-ea"/>
            </a:endParaRPr>
          </a:p>
          <a:p>
            <a:pPr lvl="2"/>
            <a:endParaRPr lang="en-US" altLang="ko-KR" sz="1800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super(name, phone)</a:t>
            </a:r>
            <a:r>
              <a:rPr lang="ko-KR" altLang="en-US">
                <a:latin typeface="+mj-ea"/>
                <a:ea typeface="+mj-ea"/>
              </a:rPr>
              <a:t>는 부모클래스</a:t>
            </a:r>
            <a:r>
              <a:rPr lang="en-US" altLang="ko-KR">
                <a:latin typeface="+mj-ea"/>
                <a:ea typeface="+mj-ea"/>
              </a:rPr>
              <a:t>(Contact)</a:t>
            </a:r>
            <a:r>
              <a:rPr lang="ko-KR" altLang="en-US">
                <a:latin typeface="+mj-ea"/>
                <a:ea typeface="+mj-ea"/>
              </a:rPr>
              <a:t>의 생성자를 호출합니다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즉</a:t>
            </a:r>
            <a:r>
              <a:rPr lang="en-US" altLang="ko-KR">
                <a:latin typeface="+mj-ea"/>
                <a:ea typeface="+mj-ea"/>
              </a:rPr>
              <a:t>, Contact(name, phone)</a:t>
            </a:r>
            <a:r>
              <a:rPr lang="ko-KR" altLang="en-US">
                <a:latin typeface="+mj-ea"/>
                <a:ea typeface="+mj-ea"/>
              </a:rPr>
              <a:t>가 실행됩니다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이 코드로 인해서 </a:t>
            </a:r>
            <a:r>
              <a:rPr lang="en-US" altLang="ko-KR" err="1">
                <a:latin typeface="+mj-ea"/>
                <a:ea typeface="+mj-ea"/>
              </a:rPr>
              <a:t>EmailContact</a:t>
            </a:r>
            <a:r>
              <a:rPr lang="ko-KR" altLang="en-US">
                <a:latin typeface="+mj-ea"/>
                <a:ea typeface="+mj-ea"/>
              </a:rPr>
              <a:t>는 멤버변수 </a:t>
            </a:r>
            <a:r>
              <a:rPr lang="en-US" altLang="ko-KR">
                <a:latin typeface="+mj-ea"/>
                <a:ea typeface="+mj-ea"/>
              </a:rPr>
              <a:t>name, phone</a:t>
            </a:r>
            <a:r>
              <a:rPr lang="ko-KR" altLang="en-US">
                <a:latin typeface="+mj-ea"/>
                <a:ea typeface="+mj-ea"/>
              </a:rPr>
              <a:t>에 데이터를 할당할 수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있게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부모클래스에 파라미터가 있는 생성자만 있을 경우</a:t>
            </a:r>
            <a:r>
              <a:rPr lang="en-US" altLang="ko-KR">
                <a:latin typeface="+mj-ea"/>
                <a:ea typeface="+mj-ea"/>
              </a:rPr>
              <a:t>,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자식 클래스에서 부모 클래스의 생성자를 반드시 호출해야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 sz="2000">
              <a:latin typeface="+mj-ea"/>
              <a:ea typeface="+mj-ea"/>
            </a:endParaRPr>
          </a:p>
          <a:p>
            <a:pPr lvl="1"/>
            <a:endParaRPr lang="en-US" altLang="ko-KR" sz="20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</a:t>
            </a:r>
            <a:r>
              <a:rPr lang="en-US" altLang="ko-KR"/>
              <a:t>(Inheritance)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362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83D498-4FE9-7324-E221-824EDC0856F6}"/>
              </a:ext>
            </a:extLst>
          </p:cNvPr>
          <p:cNvSpPr txBox="1"/>
          <p:nvPr/>
        </p:nvSpPr>
        <p:spPr>
          <a:xfrm>
            <a:off x="428624" y="1876719"/>
            <a:ext cx="84263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name,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phone,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email)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super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(name, phone);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.email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email;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77861861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예제 </a:t>
            </a:r>
            <a:r>
              <a:rPr lang="en-US" altLang="ko-KR" err="1">
                <a:latin typeface="+mj-ea"/>
                <a:ea typeface="+mj-ea"/>
              </a:rPr>
              <a:t>EmailContact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코드 설명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@Override</a:t>
            </a:r>
            <a:r>
              <a:rPr lang="ko-KR" altLang="en-US">
                <a:latin typeface="+mj-ea"/>
                <a:ea typeface="+mj-ea"/>
              </a:rPr>
              <a:t>는 </a:t>
            </a:r>
            <a:r>
              <a:rPr lang="en-US" altLang="ko-KR">
                <a:latin typeface="+mj-ea"/>
                <a:ea typeface="+mj-ea"/>
              </a:rPr>
              <a:t>16</a:t>
            </a:r>
            <a:r>
              <a:rPr lang="ko-KR" altLang="en-US">
                <a:latin typeface="+mj-ea"/>
                <a:ea typeface="+mj-ea"/>
              </a:rPr>
              <a:t>장에서 자세히 설명합니다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 err="1">
                <a:latin typeface="+mj-ea"/>
                <a:ea typeface="+mj-ea"/>
              </a:rPr>
              <a:t>super.printContact</a:t>
            </a:r>
            <a:r>
              <a:rPr lang="en-US" altLang="ko-KR">
                <a:latin typeface="+mj-ea"/>
                <a:ea typeface="+mj-ea"/>
              </a:rPr>
              <a:t>();</a:t>
            </a:r>
            <a:r>
              <a:rPr lang="ko-KR" altLang="en-US">
                <a:latin typeface="+mj-ea"/>
                <a:ea typeface="+mj-ea"/>
              </a:rPr>
              <a:t>는 부모클래스</a:t>
            </a:r>
            <a:r>
              <a:rPr lang="en-US" altLang="ko-KR">
                <a:latin typeface="+mj-ea"/>
                <a:ea typeface="+mj-ea"/>
              </a:rPr>
              <a:t>(Contact)</a:t>
            </a:r>
            <a:r>
              <a:rPr lang="ko-KR" altLang="en-US">
                <a:latin typeface="+mj-ea"/>
                <a:ea typeface="+mj-ea"/>
              </a:rPr>
              <a:t>의 </a:t>
            </a:r>
            <a:r>
              <a:rPr lang="en-US" altLang="ko-KR" err="1">
                <a:latin typeface="+mj-ea"/>
                <a:ea typeface="+mj-ea"/>
              </a:rPr>
              <a:t>printContact</a:t>
            </a:r>
            <a:r>
              <a:rPr lang="en-US" altLang="ko-KR">
                <a:latin typeface="+mj-ea"/>
                <a:ea typeface="+mj-ea"/>
              </a:rPr>
              <a:t>()</a:t>
            </a:r>
            <a:r>
              <a:rPr lang="ko-KR" altLang="en-US">
                <a:latin typeface="+mj-ea"/>
                <a:ea typeface="+mj-ea"/>
              </a:rPr>
              <a:t>를 호출합니다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반드시 </a:t>
            </a:r>
            <a:r>
              <a:rPr lang="ko-KR" altLang="en-US" err="1">
                <a:latin typeface="+mj-ea"/>
                <a:ea typeface="+mj-ea"/>
              </a:rPr>
              <a:t>호출해야할</a:t>
            </a:r>
            <a:r>
              <a:rPr lang="ko-KR" altLang="en-US">
                <a:latin typeface="+mj-ea"/>
                <a:ea typeface="+mj-ea"/>
              </a:rPr>
              <a:t> 의무는 없습니다</a:t>
            </a:r>
            <a:r>
              <a:rPr lang="en-US" altLang="ko-KR">
                <a:latin typeface="+mj-ea"/>
                <a:ea typeface="+mj-ea"/>
              </a:rPr>
              <a:t>.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다만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부모클래스의 기능을 동시에 사용하려고 한다면 호출해야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Contact</a:t>
            </a:r>
            <a:r>
              <a:rPr lang="ko-KR" altLang="en-US">
                <a:latin typeface="+mj-ea"/>
                <a:ea typeface="+mj-ea"/>
              </a:rPr>
              <a:t>의 </a:t>
            </a:r>
            <a:r>
              <a:rPr lang="en-US" altLang="ko-KR" err="1">
                <a:latin typeface="+mj-ea"/>
                <a:ea typeface="+mj-ea"/>
              </a:rPr>
              <a:t>printContact</a:t>
            </a:r>
            <a:r>
              <a:rPr lang="en-US" altLang="ko-KR">
                <a:latin typeface="+mj-ea"/>
                <a:ea typeface="+mj-ea"/>
              </a:rPr>
              <a:t>() </a:t>
            </a:r>
            <a:r>
              <a:rPr lang="ko-KR" altLang="en-US">
                <a:latin typeface="+mj-ea"/>
                <a:ea typeface="+mj-ea"/>
              </a:rPr>
              <a:t>메소드는 이름과 연락처를 출력하므로</a:t>
            </a:r>
            <a:r>
              <a:rPr lang="en-US" altLang="ko-KR">
                <a:latin typeface="+mj-ea"/>
                <a:ea typeface="+mj-ea"/>
              </a:rPr>
              <a:t>, 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 err="1">
                <a:latin typeface="+mj-ea"/>
                <a:ea typeface="+mj-ea"/>
              </a:rPr>
              <a:t>EmailContact</a:t>
            </a:r>
            <a:r>
              <a:rPr lang="ko-KR" altLang="en-US">
                <a:latin typeface="+mj-ea"/>
                <a:ea typeface="+mj-ea"/>
              </a:rPr>
              <a:t>의 </a:t>
            </a:r>
            <a:r>
              <a:rPr lang="en-US" altLang="ko-KR" err="1">
                <a:latin typeface="+mj-ea"/>
                <a:ea typeface="+mj-ea"/>
              </a:rPr>
              <a:t>printContact</a:t>
            </a:r>
            <a:r>
              <a:rPr lang="en-US" altLang="ko-KR">
                <a:latin typeface="+mj-ea"/>
                <a:ea typeface="+mj-ea"/>
              </a:rPr>
              <a:t>()</a:t>
            </a:r>
            <a:r>
              <a:rPr lang="ko-KR" altLang="en-US">
                <a:latin typeface="+mj-ea"/>
                <a:ea typeface="+mj-ea"/>
              </a:rPr>
              <a:t>는 이름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연락처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이메일을 모두 출력하게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만약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en-US" altLang="ko-KR" err="1">
                <a:latin typeface="+mj-ea"/>
                <a:ea typeface="+mj-ea"/>
              </a:rPr>
              <a:t>super.printContact</a:t>
            </a:r>
            <a:r>
              <a:rPr lang="en-US" altLang="ko-KR">
                <a:latin typeface="+mj-ea"/>
                <a:ea typeface="+mj-ea"/>
              </a:rPr>
              <a:t>(); </a:t>
            </a:r>
            <a:r>
              <a:rPr lang="ko-KR" altLang="en-US">
                <a:latin typeface="+mj-ea"/>
                <a:ea typeface="+mj-ea"/>
              </a:rPr>
              <a:t>코드가 없다면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이메일만 출력하게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</a:t>
            </a:r>
            <a:r>
              <a:rPr lang="en-US" altLang="ko-KR"/>
              <a:t>(Inheritance)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7E0306-7874-7478-F0C8-278D3DE0BABF}"/>
              </a:ext>
            </a:extLst>
          </p:cNvPr>
          <p:cNvSpPr txBox="1"/>
          <p:nvPr/>
        </p:nvSpPr>
        <p:spPr>
          <a:xfrm>
            <a:off x="428624" y="1815164"/>
            <a:ext cx="869920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printContact()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.printContact();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이메일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.email);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41571430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예제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연락처 관리 프로그램</a:t>
            </a:r>
            <a:r>
              <a:rPr lang="en-US" altLang="ko-KR">
                <a:latin typeface="+mj-ea"/>
                <a:ea typeface="+mj-ea"/>
              </a:rPr>
              <a:t>) _ main</a:t>
            </a:r>
            <a:endParaRPr lang="en-US" altLang="ko-KR" sz="20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</a:t>
            </a:r>
            <a:r>
              <a:rPr lang="en-US" altLang="ko-KR"/>
              <a:t>(Inheritance)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364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30C14F-ECD8-4938-AA95-35E778E5F309}"/>
              </a:ext>
            </a:extLst>
          </p:cNvPr>
          <p:cNvSpPr txBox="1"/>
          <p:nvPr/>
        </p:nvSpPr>
        <p:spPr>
          <a:xfrm>
            <a:off x="481964" y="1628150"/>
            <a:ext cx="8662035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contact1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Contact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홍길동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"010-1111-2222"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contact2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Contact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＂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이대길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"010-3333-4444"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contact1.printContact();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contact2.printContact();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emailContact1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친구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1"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"010-5555-6666"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"friends1@</a:t>
            </a:r>
            <a:r>
              <a:rPr lang="en-US" altLang="ko-KR" sz="1400">
                <a:solidFill>
                  <a:srgbClr val="A31515"/>
                </a:solidFill>
                <a:latin typeface="Consolas" panose="020B0609020204030204" pitchFamily="49" charset="0"/>
              </a:rPr>
              <a:t>naver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.com"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emailContact2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친구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2"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"010-7777-8888"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"friends2@naver.com"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emailContact1.printContact();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emailContact2.printContact();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44579956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클래스 사용예제의 호출 관계</a:t>
            </a:r>
            <a:endParaRPr lang="en-US" altLang="ko-KR" sz="20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</a:t>
            </a:r>
            <a:r>
              <a:rPr lang="en-US" altLang="ko-KR"/>
              <a:t>(Inheritance)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365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041DE8-28E3-206B-8323-6B7058484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713" y="2590711"/>
            <a:ext cx="2395132" cy="19642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BE025F8-9805-742E-7C14-711886A46DF3}"/>
              </a:ext>
            </a:extLst>
          </p:cNvPr>
          <p:cNvSpPr txBox="1"/>
          <p:nvPr/>
        </p:nvSpPr>
        <p:spPr>
          <a:xfrm>
            <a:off x="288994" y="2015219"/>
            <a:ext cx="7704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contact1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Contact(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홍길동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"010-1111-2222"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1FA3FC-BFDB-0652-C35C-469750D00B21}"/>
              </a:ext>
            </a:extLst>
          </p:cNvPr>
          <p:cNvSpPr txBox="1"/>
          <p:nvPr/>
        </p:nvSpPr>
        <p:spPr>
          <a:xfrm>
            <a:off x="288994" y="4807308"/>
            <a:ext cx="5154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contact1.printContact();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9E3D63F-C995-1CF9-14C7-F6F682407452}"/>
              </a:ext>
            </a:extLst>
          </p:cNvPr>
          <p:cNvSpPr/>
          <p:nvPr/>
        </p:nvSpPr>
        <p:spPr>
          <a:xfrm>
            <a:off x="2547733" y="3429001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0908DA-3B6E-4480-5D65-0CBA2F6F823C}"/>
              </a:ext>
            </a:extLst>
          </p:cNvPr>
          <p:cNvSpPr/>
          <p:nvPr/>
        </p:nvSpPr>
        <p:spPr>
          <a:xfrm>
            <a:off x="2766173" y="2053533"/>
            <a:ext cx="4838587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2D25FC4B-F46F-8E9C-C12A-12F28B0434EA}"/>
              </a:ext>
            </a:extLst>
          </p:cNvPr>
          <p:cNvCxnSpPr>
            <a:cxnSpLocks/>
            <a:stCxn id="24" idx="2"/>
            <a:endCxn id="21" idx="3"/>
          </p:cNvCxnSpPr>
          <p:nvPr/>
        </p:nvCxnSpPr>
        <p:spPr>
          <a:xfrm rot="5400000">
            <a:off x="4410075" y="2789499"/>
            <a:ext cx="1239578" cy="311207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064AE9B-ECF9-7170-6BDC-843CDE5799EA}"/>
              </a:ext>
            </a:extLst>
          </p:cNvPr>
          <p:cNvSpPr/>
          <p:nvPr/>
        </p:nvSpPr>
        <p:spPr>
          <a:xfrm>
            <a:off x="2547733" y="2891823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9872345-6861-DC64-8FD2-316C526D0CF7}"/>
              </a:ext>
            </a:extLst>
          </p:cNvPr>
          <p:cNvSpPr/>
          <p:nvPr/>
        </p:nvSpPr>
        <p:spPr>
          <a:xfrm>
            <a:off x="2547733" y="3163670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1E43D09E-78F9-2968-DC39-17BB946F2EE1}"/>
              </a:ext>
            </a:extLst>
          </p:cNvPr>
          <p:cNvCxnSpPr>
            <a:cxnSpLocks/>
            <a:stCxn id="21" idx="1"/>
            <a:endCxn id="31" idx="1"/>
          </p:cNvCxnSpPr>
          <p:nvPr/>
        </p:nvCxnSpPr>
        <p:spPr>
          <a:xfrm rot="10800000">
            <a:off x="2547733" y="3027713"/>
            <a:ext cx="12700" cy="537178"/>
          </a:xfrm>
          <a:prstGeom prst="bentConnector3">
            <a:avLst>
              <a:gd name="adj1" fmla="val 1800000"/>
            </a:avLst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341151CD-D9E3-2B13-CD79-72615EEC6143}"/>
              </a:ext>
            </a:extLst>
          </p:cNvPr>
          <p:cNvCxnSpPr>
            <a:cxnSpLocks/>
            <a:stCxn id="10" idx="1"/>
            <a:endCxn id="32" idx="1"/>
          </p:cNvCxnSpPr>
          <p:nvPr/>
        </p:nvCxnSpPr>
        <p:spPr>
          <a:xfrm rot="10800000" flipH="1">
            <a:off x="2514713" y="3299560"/>
            <a:ext cx="33020" cy="273282"/>
          </a:xfrm>
          <a:prstGeom prst="bentConnector3">
            <a:avLst>
              <a:gd name="adj1" fmla="val -546154"/>
            </a:avLst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D122706-7DC0-8D82-50C1-743D906A71E2}"/>
              </a:ext>
            </a:extLst>
          </p:cNvPr>
          <p:cNvSpPr/>
          <p:nvPr/>
        </p:nvSpPr>
        <p:spPr>
          <a:xfrm>
            <a:off x="323157" y="4858535"/>
            <a:ext cx="3128704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4374BBA6-F8EF-D1B8-541F-8130BA72945E}"/>
              </a:ext>
            </a:extLst>
          </p:cNvPr>
          <p:cNvCxnSpPr>
            <a:cxnSpLocks/>
            <a:stCxn id="41" idx="0"/>
            <a:endCxn id="46" idx="1"/>
          </p:cNvCxnSpPr>
          <p:nvPr/>
        </p:nvCxnSpPr>
        <p:spPr>
          <a:xfrm rot="5400000" flipH="1" flipV="1">
            <a:off x="1987162" y="4297964"/>
            <a:ext cx="460918" cy="660224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A91359F-4759-FE45-CE1C-13C4FB528F8C}"/>
              </a:ext>
            </a:extLst>
          </p:cNvPr>
          <p:cNvSpPr/>
          <p:nvPr/>
        </p:nvSpPr>
        <p:spPr>
          <a:xfrm>
            <a:off x="2547733" y="4261727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930355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클래스 사용예제의 호출 관계</a:t>
            </a:r>
            <a:endParaRPr lang="en-US" altLang="ko-KR" sz="20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</a:t>
            </a:r>
            <a:r>
              <a:rPr lang="en-US" altLang="ko-KR"/>
              <a:t>(Inheritance)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366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041DE8-28E3-206B-8323-6B7058484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935" y="3091559"/>
            <a:ext cx="2395132" cy="19642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BE025F8-9805-742E-7C14-711886A46DF3}"/>
              </a:ext>
            </a:extLst>
          </p:cNvPr>
          <p:cNvSpPr txBox="1"/>
          <p:nvPr/>
        </p:nvSpPr>
        <p:spPr>
          <a:xfrm>
            <a:off x="288994" y="2015219"/>
            <a:ext cx="88651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emailContact1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친구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1"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"010-2222-3333"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"friends1@gmail.com"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1FA3FC-BFDB-0652-C35C-469750D00B21}"/>
              </a:ext>
            </a:extLst>
          </p:cNvPr>
          <p:cNvSpPr txBox="1"/>
          <p:nvPr/>
        </p:nvSpPr>
        <p:spPr>
          <a:xfrm>
            <a:off x="288994" y="5763534"/>
            <a:ext cx="3879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emailContact1.printContact();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9E3D63F-C995-1CF9-14C7-F6F682407452}"/>
              </a:ext>
            </a:extLst>
          </p:cNvPr>
          <p:cNvSpPr/>
          <p:nvPr/>
        </p:nvSpPr>
        <p:spPr>
          <a:xfrm>
            <a:off x="6279955" y="3929849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0908DA-3B6E-4480-5D65-0CBA2F6F823C}"/>
              </a:ext>
            </a:extLst>
          </p:cNvPr>
          <p:cNvSpPr/>
          <p:nvPr/>
        </p:nvSpPr>
        <p:spPr>
          <a:xfrm>
            <a:off x="3566159" y="2047097"/>
            <a:ext cx="4732021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2D25FC4B-F46F-8E9C-C12A-12F28B0434EA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 flipH="1">
            <a:off x="1695561" y="2435845"/>
            <a:ext cx="1234359" cy="1902419"/>
          </a:xfrm>
          <a:prstGeom prst="bentConnector5">
            <a:avLst>
              <a:gd name="adj1" fmla="val -18520"/>
              <a:gd name="adj2" fmla="val 25567"/>
              <a:gd name="adj3" fmla="val 11852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064AE9B-ECF9-7170-6BDC-843CDE5799EA}"/>
              </a:ext>
            </a:extLst>
          </p:cNvPr>
          <p:cNvSpPr/>
          <p:nvPr/>
        </p:nvSpPr>
        <p:spPr>
          <a:xfrm>
            <a:off x="6279955" y="3392671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9872345-6861-DC64-8FD2-316C526D0CF7}"/>
              </a:ext>
            </a:extLst>
          </p:cNvPr>
          <p:cNvSpPr/>
          <p:nvPr/>
        </p:nvSpPr>
        <p:spPr>
          <a:xfrm>
            <a:off x="6279955" y="3664518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1E43D09E-78F9-2968-DC39-17BB946F2EE1}"/>
              </a:ext>
            </a:extLst>
          </p:cNvPr>
          <p:cNvCxnSpPr>
            <a:cxnSpLocks/>
            <a:stCxn id="21" idx="3"/>
            <a:endCxn id="31" idx="3"/>
          </p:cNvCxnSpPr>
          <p:nvPr/>
        </p:nvCxnSpPr>
        <p:spPr>
          <a:xfrm flipV="1">
            <a:off x="8606482" y="3528561"/>
            <a:ext cx="12700" cy="537178"/>
          </a:xfrm>
          <a:prstGeom prst="bentConnector3">
            <a:avLst>
              <a:gd name="adj1" fmla="val 1800000"/>
            </a:avLst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341151CD-D9E3-2B13-CD79-72615EEC6143}"/>
              </a:ext>
            </a:extLst>
          </p:cNvPr>
          <p:cNvCxnSpPr>
            <a:cxnSpLocks/>
            <a:stCxn id="21" idx="3"/>
            <a:endCxn id="32" idx="3"/>
          </p:cNvCxnSpPr>
          <p:nvPr/>
        </p:nvCxnSpPr>
        <p:spPr>
          <a:xfrm flipV="1">
            <a:off x="8606482" y="3800408"/>
            <a:ext cx="12700" cy="265331"/>
          </a:xfrm>
          <a:prstGeom prst="bentConnector3">
            <a:avLst>
              <a:gd name="adj1" fmla="val 1800000"/>
            </a:avLst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D122706-7DC0-8D82-50C1-743D906A71E2}"/>
              </a:ext>
            </a:extLst>
          </p:cNvPr>
          <p:cNvSpPr/>
          <p:nvPr/>
        </p:nvSpPr>
        <p:spPr>
          <a:xfrm>
            <a:off x="323156" y="5813068"/>
            <a:ext cx="3692583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4374BBA6-F8EF-D1B8-541F-8130BA72945E}"/>
              </a:ext>
            </a:extLst>
          </p:cNvPr>
          <p:cNvCxnSpPr>
            <a:cxnSpLocks/>
            <a:stCxn id="41" idx="0"/>
            <a:endCxn id="52" idx="1"/>
          </p:cNvCxnSpPr>
          <p:nvPr/>
        </p:nvCxnSpPr>
        <p:spPr>
          <a:xfrm rot="16200000" flipV="1">
            <a:off x="1724868" y="5368487"/>
            <a:ext cx="415289" cy="473873"/>
          </a:xfrm>
          <a:prstGeom prst="bentConnector4">
            <a:avLst>
              <a:gd name="adj1" fmla="val 33639"/>
              <a:gd name="adj2" fmla="val 153237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A91359F-4759-FE45-CE1C-13C4FB528F8C}"/>
              </a:ext>
            </a:extLst>
          </p:cNvPr>
          <p:cNvSpPr/>
          <p:nvPr/>
        </p:nvSpPr>
        <p:spPr>
          <a:xfrm>
            <a:off x="6279955" y="4754955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7E7BBE-C9D6-6A90-4E14-674BC9C4E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165" y="3090470"/>
            <a:ext cx="2359549" cy="246510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780F2C-C815-C9C1-CA3A-2ACA7E8BC601}"/>
              </a:ext>
            </a:extLst>
          </p:cNvPr>
          <p:cNvSpPr/>
          <p:nvPr/>
        </p:nvSpPr>
        <p:spPr>
          <a:xfrm>
            <a:off x="365760" y="2299955"/>
            <a:ext cx="2564160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207850A-DE44-AD47-7301-72F2F4D0CD7E}"/>
              </a:ext>
            </a:extLst>
          </p:cNvPr>
          <p:cNvSpPr/>
          <p:nvPr/>
        </p:nvSpPr>
        <p:spPr>
          <a:xfrm>
            <a:off x="1695561" y="4202374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295FD1A6-E833-AEC3-EF48-115DC4C46F19}"/>
              </a:ext>
            </a:extLst>
          </p:cNvPr>
          <p:cNvCxnSpPr>
            <a:cxnSpLocks/>
            <a:stCxn id="28" idx="3"/>
            <a:endCxn id="49" idx="3"/>
          </p:cNvCxnSpPr>
          <p:nvPr/>
        </p:nvCxnSpPr>
        <p:spPr>
          <a:xfrm flipV="1">
            <a:off x="4022088" y="4059488"/>
            <a:ext cx="3938" cy="278776"/>
          </a:xfrm>
          <a:prstGeom prst="bentConnector3">
            <a:avLst>
              <a:gd name="adj1" fmla="val 5904977"/>
            </a:avLst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C3D394E-25FF-584B-26F5-3D08C6569E36}"/>
              </a:ext>
            </a:extLst>
          </p:cNvPr>
          <p:cNvSpPr/>
          <p:nvPr/>
        </p:nvSpPr>
        <p:spPr>
          <a:xfrm>
            <a:off x="1699499" y="3923598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6C2EBAE4-3AEA-D982-4B51-FFCCD2D76528}"/>
              </a:ext>
            </a:extLst>
          </p:cNvPr>
          <p:cNvCxnSpPr>
            <a:cxnSpLocks/>
            <a:stCxn id="28" idx="3"/>
            <a:endCxn id="21" idx="1"/>
          </p:cNvCxnSpPr>
          <p:nvPr/>
        </p:nvCxnSpPr>
        <p:spPr>
          <a:xfrm flipV="1">
            <a:off x="4022088" y="4065739"/>
            <a:ext cx="2257867" cy="272525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0BE7242-F932-39BF-7403-C0EEDD5705A9}"/>
              </a:ext>
            </a:extLst>
          </p:cNvPr>
          <p:cNvSpPr/>
          <p:nvPr/>
        </p:nvSpPr>
        <p:spPr>
          <a:xfrm>
            <a:off x="1695575" y="5261889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BED1FD69-D25F-BEFE-4621-BEFCD99811A1}"/>
              </a:ext>
            </a:extLst>
          </p:cNvPr>
          <p:cNvCxnSpPr>
            <a:cxnSpLocks/>
            <a:stCxn id="52" idx="3"/>
            <a:endCxn id="46" idx="1"/>
          </p:cNvCxnSpPr>
          <p:nvPr/>
        </p:nvCxnSpPr>
        <p:spPr>
          <a:xfrm flipV="1">
            <a:off x="4022102" y="4890845"/>
            <a:ext cx="2257853" cy="506934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D95749B-0982-193C-47D7-7EAFBE3C9923}"/>
              </a:ext>
            </a:extLst>
          </p:cNvPr>
          <p:cNvSpPr txBox="1"/>
          <p:nvPr/>
        </p:nvSpPr>
        <p:spPr>
          <a:xfrm>
            <a:off x="4012828" y="4319790"/>
            <a:ext cx="17142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(name, phone);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F296D6D-FDE6-FBF0-59C2-C76DE71E3D16}"/>
              </a:ext>
            </a:extLst>
          </p:cNvPr>
          <p:cNvSpPr txBox="1"/>
          <p:nvPr/>
        </p:nvSpPr>
        <p:spPr>
          <a:xfrm>
            <a:off x="4012828" y="5371323"/>
            <a:ext cx="19104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.printContact();</a:t>
            </a:r>
          </a:p>
        </p:txBody>
      </p:sp>
    </p:spTree>
    <p:extLst>
      <p:ext uri="{BB962C8B-B14F-4D97-AF65-F5344CB8AC3E}">
        <p14:creationId xmlns:p14="http://schemas.microsoft.com/office/powerpoint/2010/main" val="1393685910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클래스 사용예제의 호출 관계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r>
              <a:rPr lang="ko-KR" altLang="en-US" sz="2000">
                <a:latin typeface="+mj-ea"/>
                <a:ea typeface="+mj-ea"/>
              </a:rPr>
              <a:t>상속받은 클래스의 메소드를 실행할 경우</a:t>
            </a:r>
            <a:br>
              <a:rPr lang="en-US" altLang="ko-KR" sz="2000">
                <a:latin typeface="+mj-ea"/>
                <a:ea typeface="+mj-ea"/>
              </a:rPr>
            </a:br>
            <a:r>
              <a:rPr lang="ko-KR" altLang="en-US" sz="2000">
                <a:latin typeface="+mj-ea"/>
                <a:ea typeface="+mj-ea"/>
              </a:rPr>
              <a:t>부모클래스의 메소드를 실행시키게 됩니다</a:t>
            </a:r>
            <a:r>
              <a:rPr lang="en-US" altLang="ko-KR" sz="2000">
                <a:latin typeface="+mj-ea"/>
                <a:ea typeface="+mj-ea"/>
              </a:rPr>
              <a:t>.</a:t>
            </a:r>
          </a:p>
          <a:p>
            <a:endParaRPr lang="en-US" altLang="ko-KR" sz="20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</a:t>
            </a:r>
            <a:r>
              <a:rPr lang="en-US" altLang="ko-KR"/>
              <a:t>(Inheritance)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367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041DE8-28E3-206B-8323-6B7058484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693" y="4438740"/>
            <a:ext cx="2395132" cy="19642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BE025F8-9805-742E-7C14-711886A46DF3}"/>
              </a:ext>
            </a:extLst>
          </p:cNvPr>
          <p:cNvSpPr txBox="1"/>
          <p:nvPr/>
        </p:nvSpPr>
        <p:spPr>
          <a:xfrm>
            <a:off x="288994" y="1716309"/>
            <a:ext cx="53269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System.out.println(emailContact1.getName());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System.out.println(emailContact1.getPhone());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System.out.println(emailContact1.getEmail());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0908DA-3B6E-4480-5D65-0CBA2F6F823C}"/>
              </a:ext>
            </a:extLst>
          </p:cNvPr>
          <p:cNvSpPr/>
          <p:nvPr/>
        </p:nvSpPr>
        <p:spPr>
          <a:xfrm>
            <a:off x="2474612" y="1758121"/>
            <a:ext cx="2564160" cy="236255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2D25FC4B-F46F-8E9C-C12A-12F28B0434EA}"/>
              </a:ext>
            </a:extLst>
          </p:cNvPr>
          <p:cNvCxnSpPr>
            <a:cxnSpLocks/>
            <a:stCxn id="24" idx="3"/>
            <a:endCxn id="27" idx="1"/>
          </p:cNvCxnSpPr>
          <p:nvPr/>
        </p:nvCxnSpPr>
        <p:spPr>
          <a:xfrm>
            <a:off x="5038772" y="1876249"/>
            <a:ext cx="1274463" cy="1298186"/>
          </a:xfrm>
          <a:prstGeom prst="bentConnector3">
            <a:avLst>
              <a:gd name="adj1" fmla="val 80493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064AE9B-ECF9-7170-6BDC-843CDE5799EA}"/>
              </a:ext>
            </a:extLst>
          </p:cNvPr>
          <p:cNvSpPr/>
          <p:nvPr/>
        </p:nvSpPr>
        <p:spPr>
          <a:xfrm>
            <a:off x="6343713" y="5553554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9872345-6861-DC64-8FD2-316C526D0CF7}"/>
              </a:ext>
            </a:extLst>
          </p:cNvPr>
          <p:cNvSpPr/>
          <p:nvPr/>
        </p:nvSpPr>
        <p:spPr>
          <a:xfrm>
            <a:off x="6343713" y="5825401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7E7BBE-C9D6-6A90-4E14-674BC9C4E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755" y="1673968"/>
            <a:ext cx="2359549" cy="2465108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8C3D394E-25FF-584B-26F5-3D08C6569E36}"/>
              </a:ext>
            </a:extLst>
          </p:cNvPr>
          <p:cNvSpPr/>
          <p:nvPr/>
        </p:nvSpPr>
        <p:spPr>
          <a:xfrm>
            <a:off x="6303089" y="2507096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632714-88D5-21D1-3820-6758F1CA14FD}"/>
              </a:ext>
            </a:extLst>
          </p:cNvPr>
          <p:cNvSpPr/>
          <p:nvPr/>
        </p:nvSpPr>
        <p:spPr>
          <a:xfrm>
            <a:off x="2474612" y="2003149"/>
            <a:ext cx="2707200" cy="236255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6B696D-CCF8-C1EA-10C1-F52580157ACE}"/>
              </a:ext>
            </a:extLst>
          </p:cNvPr>
          <p:cNvSpPr/>
          <p:nvPr/>
        </p:nvSpPr>
        <p:spPr>
          <a:xfrm>
            <a:off x="2474612" y="2253932"/>
            <a:ext cx="2707200" cy="236255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7762DB-5AB4-DCAF-F618-25DF6167B448}"/>
              </a:ext>
            </a:extLst>
          </p:cNvPr>
          <p:cNvSpPr/>
          <p:nvPr/>
        </p:nvSpPr>
        <p:spPr>
          <a:xfrm>
            <a:off x="6313235" y="3038545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393E014-53CB-ECF6-6A86-ECE3A477906D}"/>
              </a:ext>
            </a:extLst>
          </p:cNvPr>
          <p:cNvSpPr/>
          <p:nvPr/>
        </p:nvSpPr>
        <p:spPr>
          <a:xfrm>
            <a:off x="6313235" y="3312677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7E1BBDC-B741-91FE-B18B-004AD8C6FB24}"/>
              </a:ext>
            </a:extLst>
          </p:cNvPr>
          <p:cNvSpPr/>
          <p:nvPr/>
        </p:nvSpPr>
        <p:spPr>
          <a:xfrm>
            <a:off x="6313235" y="3571969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E6121958-C4B0-93E8-2767-C49C4CD43DF8}"/>
              </a:ext>
            </a:extLst>
          </p:cNvPr>
          <p:cNvCxnSpPr>
            <a:cxnSpLocks/>
            <a:stCxn id="5" idx="3"/>
            <a:endCxn id="30" idx="1"/>
          </p:cNvCxnSpPr>
          <p:nvPr/>
        </p:nvCxnSpPr>
        <p:spPr>
          <a:xfrm>
            <a:off x="5181812" y="2121277"/>
            <a:ext cx="1131423" cy="1327290"/>
          </a:xfrm>
          <a:prstGeom prst="bentConnector3">
            <a:avLst>
              <a:gd name="adj1" fmla="val 64143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203431D9-BB83-D290-225E-227CE2382887}"/>
              </a:ext>
            </a:extLst>
          </p:cNvPr>
          <p:cNvCxnSpPr>
            <a:cxnSpLocks/>
            <a:stCxn id="7" idx="3"/>
            <a:endCxn id="37" idx="1"/>
          </p:cNvCxnSpPr>
          <p:nvPr/>
        </p:nvCxnSpPr>
        <p:spPr>
          <a:xfrm>
            <a:off x="5181812" y="2372060"/>
            <a:ext cx="1131423" cy="1335799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33A0CED8-B676-17A9-15EB-946E2BEE070E}"/>
              </a:ext>
            </a:extLst>
          </p:cNvPr>
          <p:cNvCxnSpPr>
            <a:cxnSpLocks/>
            <a:stCxn id="27" idx="3"/>
            <a:endCxn id="31" idx="3"/>
          </p:cNvCxnSpPr>
          <p:nvPr/>
        </p:nvCxnSpPr>
        <p:spPr>
          <a:xfrm>
            <a:off x="8639762" y="3174435"/>
            <a:ext cx="30478" cy="2515009"/>
          </a:xfrm>
          <a:prstGeom prst="bentConnector3">
            <a:avLst>
              <a:gd name="adj1" fmla="val 850049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4B88CC2D-F257-6987-7EB1-3420BDF0981F}"/>
              </a:ext>
            </a:extLst>
          </p:cNvPr>
          <p:cNvCxnSpPr>
            <a:cxnSpLocks/>
            <a:stCxn id="30" idx="3"/>
            <a:endCxn id="32" idx="3"/>
          </p:cNvCxnSpPr>
          <p:nvPr/>
        </p:nvCxnSpPr>
        <p:spPr>
          <a:xfrm>
            <a:off x="8639762" y="3448567"/>
            <a:ext cx="30478" cy="2512724"/>
          </a:xfrm>
          <a:prstGeom prst="bentConnector3">
            <a:avLst>
              <a:gd name="adj1" fmla="val 1300079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665531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연습문제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자동차를 종류별로 구현해보고 인스턴스를 만들어보세요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자동차</a:t>
            </a:r>
            <a:r>
              <a:rPr lang="en-US" altLang="ko-KR">
                <a:latin typeface="+mj-ea"/>
                <a:ea typeface="+mj-ea"/>
              </a:rPr>
              <a:t>(Vehicle)</a:t>
            </a:r>
          </a:p>
          <a:p>
            <a:pPr lvl="3"/>
            <a:r>
              <a:rPr lang="ko-KR" altLang="en-US">
                <a:latin typeface="+mj-ea"/>
                <a:ea typeface="+mj-ea"/>
              </a:rPr>
              <a:t>속성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자동차모델명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기능</a:t>
            </a:r>
            <a:r>
              <a:rPr lang="en-US" altLang="ko-KR">
                <a:latin typeface="+mj-ea"/>
                <a:ea typeface="+mj-ea"/>
              </a:rPr>
              <a:t>: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ko-KR" altLang="en-US" err="1">
                <a:latin typeface="+mj-ea"/>
                <a:ea typeface="+mj-ea"/>
              </a:rPr>
              <a:t>시동걸기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전기차</a:t>
            </a:r>
            <a:r>
              <a:rPr lang="en-US" altLang="ko-KR">
                <a:latin typeface="+mj-ea"/>
                <a:ea typeface="+mj-ea"/>
              </a:rPr>
              <a:t>(EV)</a:t>
            </a:r>
          </a:p>
          <a:p>
            <a:pPr lvl="3"/>
            <a:r>
              <a:rPr lang="ko-KR" altLang="en-US">
                <a:latin typeface="+mj-ea"/>
                <a:ea typeface="+mj-ea"/>
              </a:rPr>
              <a:t>속성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자동차모델명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속성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배터리 양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기능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 err="1">
                <a:latin typeface="+mj-ea"/>
                <a:ea typeface="+mj-ea"/>
              </a:rPr>
              <a:t>시동걸기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기능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배터리체크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스포츠카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en-US" altLang="ko-KR" err="1">
                <a:latin typeface="+mj-ea"/>
                <a:ea typeface="+mj-ea"/>
              </a:rPr>
              <a:t>SportsCar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3"/>
            <a:r>
              <a:rPr lang="ko-KR" altLang="en-US">
                <a:latin typeface="+mj-ea"/>
                <a:ea typeface="+mj-ea"/>
              </a:rPr>
              <a:t>속성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자동차모델명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기능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 err="1">
                <a:latin typeface="+mj-ea"/>
                <a:ea typeface="+mj-ea"/>
              </a:rPr>
              <a:t>시동걸기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기능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 err="1">
                <a:latin typeface="+mj-ea"/>
                <a:ea typeface="+mj-ea"/>
              </a:rPr>
              <a:t>터보모드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 err="1">
                <a:latin typeface="+mj-ea"/>
                <a:ea typeface="+mj-ea"/>
              </a:rPr>
              <a:t>배트모빌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en-US" altLang="ko-KR" err="1">
                <a:latin typeface="+mj-ea"/>
                <a:ea typeface="+mj-ea"/>
              </a:rPr>
              <a:t>BatMobile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3"/>
            <a:r>
              <a:rPr lang="ko-KR" altLang="en-US">
                <a:latin typeface="+mj-ea"/>
                <a:ea typeface="+mj-ea"/>
              </a:rPr>
              <a:t>속성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자동차모델명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기능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 err="1">
                <a:latin typeface="+mj-ea"/>
                <a:ea typeface="+mj-ea"/>
              </a:rPr>
              <a:t>시동걸기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기능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 err="1">
                <a:latin typeface="+mj-ea"/>
                <a:ea typeface="+mj-ea"/>
              </a:rPr>
              <a:t>터보모드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기능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배트포트 분리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</a:t>
            </a:r>
            <a:r>
              <a:rPr lang="en-US" altLang="ko-KR"/>
              <a:t>(Inheritance)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368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3ED7AD-79BC-03E7-109D-63E48BB4E8DC}"/>
              </a:ext>
            </a:extLst>
          </p:cNvPr>
          <p:cNvSpPr/>
          <p:nvPr/>
        </p:nvSpPr>
        <p:spPr>
          <a:xfrm>
            <a:off x="5859780" y="2263140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자동차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Vehicle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506E2-3C16-4C8E-4A7B-CA143BADA1AA}"/>
              </a:ext>
            </a:extLst>
          </p:cNvPr>
          <p:cNvSpPr/>
          <p:nvPr/>
        </p:nvSpPr>
        <p:spPr>
          <a:xfrm>
            <a:off x="6789236" y="3381648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전기차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EV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231E91-362B-D886-510B-7A24FB35BEEC}"/>
              </a:ext>
            </a:extLst>
          </p:cNvPr>
          <p:cNvSpPr/>
          <p:nvPr/>
        </p:nvSpPr>
        <p:spPr>
          <a:xfrm>
            <a:off x="4914592" y="3381648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스포츠카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SportsCar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3C22B87-BE4A-85D2-ADE6-B5C66E38BF1A}"/>
              </a:ext>
            </a:extLst>
          </p:cNvPr>
          <p:cNvSpPr/>
          <p:nvPr/>
        </p:nvSpPr>
        <p:spPr>
          <a:xfrm>
            <a:off x="4914592" y="4500156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배트모빌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BatMobile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AEEC1DE-9853-DD5F-D15C-1D56B4BF3ED5}"/>
              </a:ext>
            </a:extLst>
          </p:cNvPr>
          <p:cNvCxnSpPr>
            <a:stCxn id="4" idx="2"/>
            <a:endCxn id="11" idx="0"/>
          </p:cNvCxnSpPr>
          <p:nvPr/>
        </p:nvCxnSpPr>
        <p:spPr>
          <a:xfrm flipH="1">
            <a:off x="5608012" y="2834640"/>
            <a:ext cx="945188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B9B6B71-C957-5248-F2FC-D5764F908319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6553200" y="2834640"/>
            <a:ext cx="929456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D208D9E-F380-5B31-281B-1191A09265A7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5608012" y="3953148"/>
            <a:ext cx="0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145928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15. </a:t>
            </a:r>
            <a:r>
              <a:rPr lang="ko-KR" altLang="en-US" sz="4000" b="1">
                <a:latin typeface="+mj-ea"/>
              </a:rPr>
              <a:t>상속의 유연성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7AEF24-ADE9-0927-264D-BAB7F3FD7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417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이클립스 단축키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1442738-7BAC-91F8-1E98-F482443736A6}"/>
              </a:ext>
            </a:extLst>
          </p:cNvPr>
          <p:cNvGrpSpPr/>
          <p:nvPr/>
        </p:nvGrpSpPr>
        <p:grpSpPr>
          <a:xfrm>
            <a:off x="407019" y="1843702"/>
            <a:ext cx="8329961" cy="3679740"/>
            <a:chOff x="407019" y="1843702"/>
            <a:chExt cx="8329961" cy="367974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2AC842F-5F18-DABC-E593-8D5DE738E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019" y="1843702"/>
              <a:ext cx="8329961" cy="367974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83A1A18-2C6D-5BBA-2A1D-6B145814558D}"/>
                </a:ext>
              </a:extLst>
            </p:cNvPr>
            <p:cNvSpPr txBox="1"/>
            <p:nvPr/>
          </p:nvSpPr>
          <p:spPr>
            <a:xfrm>
              <a:off x="4545872" y="2629989"/>
              <a:ext cx="1258678" cy="261610"/>
            </a:xfrm>
            <a:prstGeom prst="rect">
              <a:avLst/>
            </a:prstGeom>
            <a:solidFill>
              <a:srgbClr val="F2F2F2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라인복사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아래로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</a:t>
              </a:r>
              <a:endPara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3617BE-E76E-D75A-0A66-B840D0623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374220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연습문제에서 만든 </a:t>
            </a:r>
            <a:r>
              <a:rPr lang="en-US" altLang="ko-KR">
                <a:latin typeface="+mj-ea"/>
                <a:ea typeface="+mj-ea"/>
              </a:rPr>
              <a:t>Vehicle</a:t>
            </a:r>
            <a:r>
              <a:rPr lang="ko-KR" altLang="en-US">
                <a:latin typeface="+mj-ea"/>
                <a:ea typeface="+mj-ea"/>
              </a:rPr>
              <a:t>에 기능 추가하기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 err="1">
                <a:latin typeface="+mj-ea"/>
                <a:ea typeface="+mj-ea"/>
              </a:rPr>
              <a:t>시동끄기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메소드를 만들어봅니다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스포츠카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전기차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 err="1">
                <a:latin typeface="+mj-ea"/>
                <a:ea typeface="+mj-ea"/>
              </a:rPr>
              <a:t>배트모빌에서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 err="1">
                <a:latin typeface="+mj-ea"/>
                <a:ea typeface="+mj-ea"/>
              </a:rPr>
              <a:t>시동끄기</a:t>
            </a:r>
            <a:r>
              <a:rPr lang="en-US" altLang="ko-KR">
                <a:latin typeface="+mj-ea"/>
                <a:ea typeface="+mj-ea"/>
              </a:rPr>
              <a:t>” </a:t>
            </a:r>
            <a:r>
              <a:rPr lang="ko-KR" altLang="en-US">
                <a:latin typeface="+mj-ea"/>
                <a:ea typeface="+mj-ea"/>
              </a:rPr>
              <a:t>메소드의 사용이 가능한지 확인해 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상속의 유연성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370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3ED7AD-79BC-03E7-109D-63E48BB4E8DC}"/>
              </a:ext>
            </a:extLst>
          </p:cNvPr>
          <p:cNvSpPr/>
          <p:nvPr/>
        </p:nvSpPr>
        <p:spPr>
          <a:xfrm>
            <a:off x="5859780" y="2918460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자동차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Vehicle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506E2-3C16-4C8E-4A7B-CA143BADA1AA}"/>
              </a:ext>
            </a:extLst>
          </p:cNvPr>
          <p:cNvSpPr/>
          <p:nvPr/>
        </p:nvSpPr>
        <p:spPr>
          <a:xfrm>
            <a:off x="6789236" y="4036968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전기차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EV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231E91-362B-D886-510B-7A24FB35BEEC}"/>
              </a:ext>
            </a:extLst>
          </p:cNvPr>
          <p:cNvSpPr/>
          <p:nvPr/>
        </p:nvSpPr>
        <p:spPr>
          <a:xfrm>
            <a:off x="4914592" y="4036968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스포츠카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SportsCar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3C22B87-BE4A-85D2-ADE6-B5C66E38BF1A}"/>
              </a:ext>
            </a:extLst>
          </p:cNvPr>
          <p:cNvSpPr/>
          <p:nvPr/>
        </p:nvSpPr>
        <p:spPr>
          <a:xfrm>
            <a:off x="4914592" y="5155476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배트모빌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BatMobile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AEEC1DE-9853-DD5F-D15C-1D56B4BF3ED5}"/>
              </a:ext>
            </a:extLst>
          </p:cNvPr>
          <p:cNvCxnSpPr>
            <a:stCxn id="4" idx="2"/>
            <a:endCxn id="11" idx="0"/>
          </p:cNvCxnSpPr>
          <p:nvPr/>
        </p:nvCxnSpPr>
        <p:spPr>
          <a:xfrm flipH="1">
            <a:off x="5608012" y="3489960"/>
            <a:ext cx="945188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B9B6B71-C957-5248-F2FC-D5764F908319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6553200" y="3489960"/>
            <a:ext cx="929456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D208D9E-F380-5B31-281B-1191A09265A7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5608012" y="4608468"/>
            <a:ext cx="0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572543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상속은 기존의 클래스에서 확장한 것으로 부모 클래스를 수정할 경우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자식 클래스에서 수정된 내용을 즉시 사용할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만약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상속을 하지 않고 일일이 기능을 추가할 경우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필요한 클래스를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모두 찾아 수정을 </a:t>
            </a:r>
            <a:r>
              <a:rPr lang="ko-KR" altLang="en-US" err="1">
                <a:latin typeface="+mj-ea"/>
                <a:ea typeface="+mj-ea"/>
              </a:rPr>
              <a:t>해야하는</a:t>
            </a:r>
            <a:r>
              <a:rPr lang="ko-KR" altLang="en-US">
                <a:latin typeface="+mj-ea"/>
                <a:ea typeface="+mj-ea"/>
              </a:rPr>
              <a:t> 불편함이 생기게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이처럼 상속은 클래스 속성이나 기능의 추가</a:t>
            </a:r>
            <a:r>
              <a:rPr lang="en-US" altLang="ko-KR">
                <a:latin typeface="+mj-ea"/>
                <a:ea typeface="+mj-ea"/>
              </a:rPr>
              <a:t>/</a:t>
            </a:r>
            <a:r>
              <a:rPr lang="ko-KR" altLang="en-US">
                <a:latin typeface="+mj-ea"/>
                <a:ea typeface="+mj-ea"/>
              </a:rPr>
              <a:t>수정</a:t>
            </a:r>
            <a:r>
              <a:rPr lang="en-US" altLang="ko-KR">
                <a:latin typeface="+mj-ea"/>
                <a:ea typeface="+mj-ea"/>
              </a:rPr>
              <a:t>/</a:t>
            </a:r>
            <a:r>
              <a:rPr lang="ko-KR" altLang="en-US">
                <a:latin typeface="+mj-ea"/>
                <a:ea typeface="+mj-ea"/>
              </a:rPr>
              <a:t>삭제를 유연하게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처리할 수 있게 해줍니다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상속의 유연성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11595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15. </a:t>
            </a:r>
            <a:r>
              <a:rPr lang="ko-KR" altLang="en-US" sz="4000" b="1">
                <a:latin typeface="+mj-ea"/>
              </a:rPr>
              <a:t>상속이 불가능한 </a:t>
            </a:r>
            <a:r>
              <a:rPr lang="en-US" altLang="ko-KR" sz="4000" b="1">
                <a:latin typeface="+mj-ea"/>
              </a:rPr>
              <a:t>final class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7AEF24-ADE9-0927-264D-BAB7F3FD7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04583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의 모든 클래스는 상속이 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단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클래스 선언부에</a:t>
            </a:r>
            <a:r>
              <a:rPr lang="en-US" altLang="ko-KR">
                <a:latin typeface="+mj-ea"/>
                <a:ea typeface="+mj-ea"/>
              </a:rPr>
              <a:t> final </a:t>
            </a:r>
            <a:r>
              <a:rPr lang="ko-KR" altLang="en-US">
                <a:latin typeface="+mj-ea"/>
                <a:ea typeface="+mj-ea"/>
              </a:rPr>
              <a:t>키워드가 존재할 경우는 상속이 불가능합니다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Vehicle </a:t>
            </a:r>
            <a:r>
              <a:rPr lang="ko-KR" altLang="en-US">
                <a:latin typeface="+mj-ea"/>
                <a:ea typeface="+mj-ea"/>
              </a:rPr>
              <a:t>클래스에</a:t>
            </a:r>
            <a:r>
              <a:rPr lang="en-US" altLang="ko-KR">
                <a:latin typeface="+mj-ea"/>
                <a:ea typeface="+mj-ea"/>
              </a:rPr>
              <a:t> final</a:t>
            </a:r>
            <a:r>
              <a:rPr lang="ko-KR" altLang="en-US">
                <a:latin typeface="+mj-ea"/>
                <a:ea typeface="+mj-ea"/>
              </a:rPr>
              <a:t>을 추가해봅니다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Vehicle</a:t>
            </a:r>
            <a:r>
              <a:rPr lang="ko-KR" altLang="en-US">
                <a:latin typeface="+mj-ea"/>
                <a:ea typeface="+mj-ea"/>
              </a:rPr>
              <a:t>을 상속받는 스포츠카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전기차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스포츠카를 상속받는 </a:t>
            </a:r>
            <a:r>
              <a:rPr lang="ko-KR" altLang="en-US" err="1">
                <a:latin typeface="+mj-ea"/>
                <a:ea typeface="+mj-ea"/>
              </a:rPr>
              <a:t>배트모빌</a:t>
            </a:r>
            <a:r>
              <a:rPr lang="ko-KR" altLang="en-US">
                <a:latin typeface="+mj-ea"/>
                <a:ea typeface="+mj-ea"/>
              </a:rPr>
              <a:t> 모두 에러가 발생함을 알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 sz="2000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상속이 되지 않길 바라는 클래스에는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final </a:t>
            </a:r>
            <a:r>
              <a:rPr lang="ko-KR" altLang="en-US">
                <a:latin typeface="+mj-ea"/>
                <a:ea typeface="+mj-ea"/>
              </a:rPr>
              <a:t>키워드를 추가해 상속을 제한 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상속이 불가능한 </a:t>
            </a:r>
            <a:r>
              <a:rPr lang="en-US" altLang="ko-KR"/>
              <a:t>final class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373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6A6B45-A776-EC95-8E23-C85CD6BA33A8}"/>
              </a:ext>
            </a:extLst>
          </p:cNvPr>
          <p:cNvSpPr/>
          <p:nvPr/>
        </p:nvSpPr>
        <p:spPr>
          <a:xfrm>
            <a:off x="6140970" y="3429000"/>
            <a:ext cx="1858912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자동차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final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class Vehicle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E414DAE-9F81-B456-01DD-C16797645E0D}"/>
              </a:ext>
            </a:extLst>
          </p:cNvPr>
          <p:cNvSpPr/>
          <p:nvPr/>
        </p:nvSpPr>
        <p:spPr>
          <a:xfrm>
            <a:off x="7306462" y="4547508"/>
            <a:ext cx="1386840" cy="571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전기차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EV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1CBB7DC-F121-DA65-ED60-6ECC75244B22}"/>
              </a:ext>
            </a:extLst>
          </p:cNvPr>
          <p:cNvSpPr/>
          <p:nvPr/>
        </p:nvSpPr>
        <p:spPr>
          <a:xfrm>
            <a:off x="5431818" y="4547508"/>
            <a:ext cx="1386840" cy="571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스포츠카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SportsCar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894F66E-C3BE-C689-A8E1-37BEF4535265}"/>
              </a:ext>
            </a:extLst>
          </p:cNvPr>
          <p:cNvSpPr/>
          <p:nvPr/>
        </p:nvSpPr>
        <p:spPr>
          <a:xfrm>
            <a:off x="5431818" y="5666016"/>
            <a:ext cx="1386840" cy="571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배트모빌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BatMobile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70307A5-19A1-4D26-579B-50E05353F078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flipH="1">
            <a:off x="6125238" y="4000500"/>
            <a:ext cx="945188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C50460A-1DE4-EFEB-5AA6-FF0F2BA9D48B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7070426" y="4000500"/>
            <a:ext cx="929456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2C36D69-5B25-E170-F4A2-4D2A42EA0496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6125238" y="5119008"/>
            <a:ext cx="0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31953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15. </a:t>
            </a:r>
            <a:r>
              <a:rPr lang="ko-KR" altLang="en-US" sz="4000" b="1">
                <a:latin typeface="+mj-ea"/>
              </a:rPr>
              <a:t>상속을 제한하는 </a:t>
            </a:r>
            <a:r>
              <a:rPr lang="en-US" altLang="ko-KR" sz="4000" b="1">
                <a:latin typeface="+mj-ea"/>
              </a:rPr>
              <a:t>sealed class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7AEF24-ADE9-0927-264D-BAB7F3FD7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018611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17</a:t>
            </a:r>
            <a:r>
              <a:rPr lang="ko-KR" altLang="en-US">
                <a:latin typeface="+mj-ea"/>
                <a:ea typeface="+mj-ea"/>
              </a:rPr>
              <a:t>부터 추가된 </a:t>
            </a:r>
            <a:r>
              <a:rPr lang="en-US" altLang="ko-KR">
                <a:latin typeface="+mj-ea"/>
                <a:ea typeface="+mj-ea"/>
              </a:rPr>
              <a:t>sealed </a:t>
            </a:r>
            <a:r>
              <a:rPr lang="ko-KR" altLang="en-US">
                <a:latin typeface="+mj-ea"/>
                <a:ea typeface="+mj-ea"/>
              </a:rPr>
              <a:t>키워드는 </a:t>
            </a:r>
            <a:r>
              <a:rPr lang="en-US" altLang="ko-KR">
                <a:latin typeface="+mj-ea"/>
                <a:ea typeface="+mj-ea"/>
              </a:rPr>
              <a:t>final</a:t>
            </a:r>
            <a:r>
              <a:rPr lang="ko-KR" altLang="en-US">
                <a:latin typeface="+mj-ea"/>
                <a:ea typeface="+mj-ea"/>
              </a:rPr>
              <a:t>과 마찬가지로 상속을 할 수 없도록 제한시키는 키워드입니다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final</a:t>
            </a:r>
            <a:r>
              <a:rPr lang="ko-KR" altLang="en-US">
                <a:latin typeface="+mj-ea"/>
                <a:ea typeface="+mj-ea"/>
              </a:rPr>
              <a:t> 키워드와의 차이점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final: </a:t>
            </a:r>
            <a:r>
              <a:rPr lang="ko-KR" altLang="en-US">
                <a:latin typeface="+mj-ea"/>
                <a:ea typeface="+mj-ea"/>
              </a:rPr>
              <a:t>상속이 불가능한 클래스로 만듦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sealed: </a:t>
            </a:r>
            <a:r>
              <a:rPr lang="ko-KR" altLang="en-US">
                <a:latin typeface="+mj-ea"/>
                <a:ea typeface="+mj-ea"/>
              </a:rPr>
              <a:t>지정 클래스를 제외하고 상속이 불가능하도록 만듦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sealed</a:t>
            </a:r>
            <a:r>
              <a:rPr lang="ko-KR" altLang="en-US">
                <a:latin typeface="+mj-ea"/>
                <a:ea typeface="+mj-ea"/>
              </a:rPr>
              <a:t>를 상속받는 클래스는 아래 </a:t>
            </a:r>
            <a:r>
              <a:rPr lang="en-US" altLang="ko-KR">
                <a:latin typeface="+mj-ea"/>
                <a:ea typeface="+mj-ea"/>
              </a:rPr>
              <a:t>3</a:t>
            </a:r>
            <a:r>
              <a:rPr lang="ko-KR" altLang="en-US">
                <a:latin typeface="+mj-ea"/>
                <a:ea typeface="+mj-ea"/>
              </a:rPr>
              <a:t>가지 중 하나를 선택해야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3"/>
            <a:r>
              <a:rPr lang="en-US" altLang="ko-KR">
                <a:latin typeface="+mj-ea"/>
                <a:ea typeface="+mj-ea"/>
              </a:rPr>
              <a:t>sealed: </a:t>
            </a:r>
            <a:r>
              <a:rPr lang="ko-KR" altLang="en-US">
                <a:latin typeface="+mj-ea"/>
                <a:ea typeface="+mj-ea"/>
              </a:rPr>
              <a:t>지정 클래스를 제외하고 상속이 불가능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en-US" altLang="ko-KR">
                <a:latin typeface="+mj-ea"/>
                <a:ea typeface="+mj-ea"/>
              </a:rPr>
              <a:t>non-sealed: </a:t>
            </a:r>
            <a:r>
              <a:rPr lang="ko-KR" altLang="en-US">
                <a:latin typeface="+mj-ea"/>
                <a:ea typeface="+mj-ea"/>
              </a:rPr>
              <a:t>모든 클래스에서 상속 가능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en-US" altLang="ko-KR">
                <a:latin typeface="+mj-ea"/>
                <a:ea typeface="+mj-ea"/>
              </a:rPr>
              <a:t>final: </a:t>
            </a:r>
            <a:r>
              <a:rPr lang="ko-KR" altLang="en-US">
                <a:latin typeface="+mj-ea"/>
                <a:ea typeface="+mj-ea"/>
              </a:rPr>
              <a:t>상속이 불가능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상속을 제한하는 </a:t>
            </a:r>
            <a:r>
              <a:rPr lang="en-US" altLang="ko-KR"/>
              <a:t>sealed class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583446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 sz="2000">
                <a:latin typeface="+mj-ea"/>
                <a:ea typeface="+mj-ea"/>
              </a:rPr>
              <a:t>아래 처럼 변경해 보세요</a:t>
            </a:r>
            <a:r>
              <a:rPr lang="en-US" altLang="ko-KR" sz="200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상속을 제한하는 </a:t>
            </a:r>
            <a:r>
              <a:rPr lang="en-US" altLang="ko-KR"/>
              <a:t>sealed class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376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3ED7AD-79BC-03E7-109D-63E48BB4E8DC}"/>
              </a:ext>
            </a:extLst>
          </p:cNvPr>
          <p:cNvSpPr/>
          <p:nvPr/>
        </p:nvSpPr>
        <p:spPr>
          <a:xfrm>
            <a:off x="2895784" y="2191134"/>
            <a:ext cx="3245752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자동차 </a:t>
            </a:r>
            <a:r>
              <a:rPr lang="en-US" altLang="ko-KR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(SportsCar, EV</a:t>
            </a:r>
            <a:r>
              <a:rPr lang="ko-KR" altLang="en-US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만 상속가능</a:t>
            </a:r>
            <a:r>
              <a:rPr lang="en-US" altLang="ko-KR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en-US" altLang="ko-KR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sealed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 class Vehicle </a:t>
            </a: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permits SportsCar, EV</a:t>
            </a:r>
            <a:endParaRPr lang="ko-KR" altLang="en-US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506E2-3C16-4C8E-4A7B-CA143BADA1AA}"/>
              </a:ext>
            </a:extLst>
          </p:cNvPr>
          <p:cNvSpPr/>
          <p:nvPr/>
        </p:nvSpPr>
        <p:spPr>
          <a:xfrm>
            <a:off x="4843794" y="3327510"/>
            <a:ext cx="2707626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전기차 </a:t>
            </a:r>
            <a:r>
              <a:rPr lang="en-US" altLang="ko-KR" sz="110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모든 클래스에서  상속 불가능</a:t>
            </a:r>
            <a:r>
              <a:rPr lang="en-US" altLang="ko-KR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en-US" altLang="ko-KR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final 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class EV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231E91-362B-D886-510B-7A24FB35BEEC}"/>
              </a:ext>
            </a:extLst>
          </p:cNvPr>
          <p:cNvSpPr/>
          <p:nvPr/>
        </p:nvSpPr>
        <p:spPr>
          <a:xfrm>
            <a:off x="1370521" y="3327510"/>
            <a:ext cx="3337251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스포츠카 </a:t>
            </a:r>
            <a:r>
              <a:rPr lang="en-US" altLang="ko-KR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(BatMobile</a:t>
            </a:r>
            <a:r>
              <a:rPr lang="ko-KR" altLang="en-US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만 상속가능</a:t>
            </a:r>
            <a:r>
              <a:rPr lang="en-US" altLang="ko-KR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algn="ctr"/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sealed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 class SportsCar </a:t>
            </a: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permits BatMobile</a:t>
            </a:r>
            <a:endParaRPr lang="ko-KR" altLang="en-US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3C22B87-BE4A-85D2-ADE6-B5C66E38BF1A}"/>
              </a:ext>
            </a:extLst>
          </p:cNvPr>
          <p:cNvSpPr/>
          <p:nvPr/>
        </p:nvSpPr>
        <p:spPr>
          <a:xfrm>
            <a:off x="1682107" y="4446018"/>
            <a:ext cx="2714078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배트모빌 </a:t>
            </a:r>
            <a:r>
              <a:rPr lang="en-US" altLang="ko-KR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모든 클래스에서 상속 가능</a:t>
            </a:r>
            <a:r>
              <a:rPr lang="en-US" altLang="ko-KR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en-US" altLang="ko-KR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non-sealed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  class BatMobile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AEEC1DE-9853-DD5F-D15C-1D56B4BF3ED5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 flipH="1">
            <a:off x="3039147" y="2762634"/>
            <a:ext cx="1479513" cy="564876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B9B6B71-C957-5248-F2FC-D5764F908319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4518660" y="2762634"/>
            <a:ext cx="1678947" cy="564876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D208D9E-F380-5B31-281B-1191A09265A7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 flipH="1">
            <a:off x="3039146" y="3899010"/>
            <a:ext cx="1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268840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15. </a:t>
            </a:r>
            <a:r>
              <a:rPr lang="ko-KR" altLang="en-US" sz="4000" b="1" err="1">
                <a:latin typeface="+mj-ea"/>
              </a:rPr>
              <a:t>다형성</a:t>
            </a:r>
            <a:r>
              <a:rPr lang="en-US" altLang="ko-KR" sz="4000" b="1">
                <a:latin typeface="+mj-ea"/>
              </a:rPr>
              <a:t>(Polymorphism)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7AEF24-ADE9-0927-264D-BAB7F3FD7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80103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객체지향프로그래밍의 </a:t>
            </a:r>
            <a:r>
              <a:rPr lang="en-US" altLang="ko-KR">
                <a:latin typeface="+mj-ea"/>
                <a:ea typeface="+mj-ea"/>
              </a:rPr>
              <a:t>4</a:t>
            </a:r>
            <a:r>
              <a:rPr lang="ko-KR" altLang="en-US">
                <a:latin typeface="+mj-ea"/>
                <a:ea typeface="+mj-ea"/>
              </a:rPr>
              <a:t>가지 특징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1. </a:t>
            </a:r>
            <a:r>
              <a:rPr lang="ko-KR" altLang="en-US">
                <a:latin typeface="+mj-ea"/>
                <a:ea typeface="+mj-ea"/>
              </a:rPr>
              <a:t>캡슐화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여러 기능을 메소드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캡슐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로 묶어 처리한다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2. </a:t>
            </a:r>
            <a:r>
              <a:rPr lang="ko-KR" altLang="en-US">
                <a:latin typeface="+mj-ea"/>
                <a:ea typeface="+mj-ea"/>
              </a:rPr>
              <a:t>추상화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기능의 정의만 존재하고 구현은 하지 않는다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3.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다형성</a:t>
            </a:r>
            <a:endParaRPr lang="en-US" altLang="ko-KR">
              <a:highlight>
                <a:srgbClr val="FFFF00"/>
              </a:highlight>
              <a:latin typeface="+mj-ea"/>
              <a:ea typeface="+mj-ea"/>
            </a:endParaRPr>
          </a:p>
          <a:p>
            <a:pPr lvl="2"/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상속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및 구현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대상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(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부모클래스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)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 타입에 포함되는 것을 허가한다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highlight>
                  <a:srgbClr val="FFFF00"/>
                </a:highlight>
                <a:latin typeface="+mj-ea"/>
                <a:ea typeface="+mj-ea"/>
                <a:sym typeface="Wingdings" panose="05000000000000000000" pitchFamily="2" charset="2"/>
              </a:rPr>
              <a:t>즉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  <a:sym typeface="Wingdings" panose="05000000000000000000" pitchFamily="2" charset="2"/>
              </a:rPr>
              <a:t>,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하나의 타입으로 여러가지 타입을 표현할 수 있다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4. </a:t>
            </a:r>
            <a:r>
              <a:rPr lang="ko-KR" altLang="en-US">
                <a:latin typeface="+mj-ea"/>
                <a:ea typeface="+mj-ea"/>
              </a:rPr>
              <a:t>상속 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부모클래스의 모든 속성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기능을 확장한다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 err="1"/>
              <a:t>다형성</a:t>
            </a:r>
            <a:r>
              <a:rPr lang="en-US" altLang="ko-KR"/>
              <a:t>(Polymorphism)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909110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15. is</a:t>
            </a:r>
            <a:r>
              <a:rPr lang="ko-KR" altLang="en-US" sz="4000" b="1">
                <a:latin typeface="+mj-ea"/>
              </a:rPr>
              <a:t> </a:t>
            </a:r>
            <a:r>
              <a:rPr lang="en-US" altLang="ko-KR" sz="4000" b="1">
                <a:latin typeface="+mj-ea"/>
              </a:rPr>
              <a:t>a</a:t>
            </a:r>
            <a:r>
              <a:rPr lang="ko-KR" altLang="en-US" sz="4000" b="1">
                <a:latin typeface="+mj-ea"/>
              </a:rPr>
              <a:t> 관계를 이용한 </a:t>
            </a:r>
            <a:r>
              <a:rPr lang="ko-KR" altLang="en-US" sz="4000" b="1" err="1">
                <a:latin typeface="+mj-ea"/>
              </a:rPr>
              <a:t>다형성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7AEF24-ADE9-0927-264D-BAB7F3FD7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7813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이클립스 단축키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E39616-D2C9-547C-2F3C-84E82D6DB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03" y="1822279"/>
            <a:ext cx="7961971" cy="503572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6317B5-058D-F18E-E449-7EB5A5180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676893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상속 관계에 있는 클래스들은 아래 규칙으로 표현이 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Sub class </a:t>
            </a:r>
            <a:r>
              <a:rPr lang="en-US" altLang="ko-KR" b="1">
                <a:latin typeface="+mj-ea"/>
                <a:ea typeface="+mj-ea"/>
              </a:rPr>
              <a:t>is a</a:t>
            </a:r>
            <a:r>
              <a:rPr lang="en-US" altLang="ko-KR">
                <a:latin typeface="+mj-ea"/>
                <a:ea typeface="+mj-ea"/>
              </a:rPr>
              <a:t> Super class.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Sub class: </a:t>
            </a:r>
            <a:r>
              <a:rPr lang="ko-KR" altLang="en-US">
                <a:latin typeface="+mj-ea"/>
                <a:ea typeface="+mj-ea"/>
              </a:rPr>
              <a:t>상속을 받아 확장한 클래스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en-US" altLang="ko-KR" err="1">
                <a:latin typeface="+mj-ea"/>
                <a:ea typeface="+mj-ea"/>
              </a:rPr>
              <a:t>SportsCar</a:t>
            </a:r>
            <a:r>
              <a:rPr lang="ko-KR" altLang="en-US">
                <a:latin typeface="+mj-ea"/>
                <a:ea typeface="+mj-ea"/>
              </a:rPr>
              <a:t>는 </a:t>
            </a:r>
            <a:r>
              <a:rPr lang="en-US" altLang="ko-KR">
                <a:latin typeface="+mj-ea"/>
                <a:ea typeface="+mj-ea"/>
              </a:rPr>
              <a:t>Vehicle</a:t>
            </a:r>
            <a:r>
              <a:rPr lang="ko-KR" altLang="en-US">
                <a:latin typeface="+mj-ea"/>
                <a:ea typeface="+mj-ea"/>
              </a:rPr>
              <a:t>의 </a:t>
            </a:r>
            <a:r>
              <a:rPr lang="en-US" altLang="ko-KR">
                <a:latin typeface="+mj-ea"/>
                <a:ea typeface="+mj-ea"/>
              </a:rPr>
              <a:t>Sub class</a:t>
            </a:r>
          </a:p>
          <a:p>
            <a:pPr lvl="3"/>
            <a:r>
              <a:rPr lang="en-US" altLang="ko-KR" err="1">
                <a:latin typeface="+mj-ea"/>
                <a:ea typeface="+mj-ea"/>
              </a:rPr>
              <a:t>BatMobile</a:t>
            </a:r>
            <a:r>
              <a:rPr lang="ko-KR" altLang="en-US">
                <a:latin typeface="+mj-ea"/>
                <a:ea typeface="+mj-ea"/>
              </a:rPr>
              <a:t>은 </a:t>
            </a:r>
            <a:r>
              <a:rPr lang="en-US" altLang="ko-KR" err="1">
                <a:latin typeface="+mj-ea"/>
                <a:ea typeface="+mj-ea"/>
              </a:rPr>
              <a:t>SportsCar</a:t>
            </a:r>
            <a:r>
              <a:rPr lang="en-US" altLang="ko-KR">
                <a:latin typeface="+mj-ea"/>
                <a:ea typeface="+mj-ea"/>
              </a:rPr>
              <a:t>, Vehicle</a:t>
            </a:r>
            <a:r>
              <a:rPr lang="ko-KR" altLang="en-US">
                <a:latin typeface="+mj-ea"/>
                <a:ea typeface="+mj-ea"/>
              </a:rPr>
              <a:t>의 </a:t>
            </a:r>
            <a:r>
              <a:rPr lang="en-US" altLang="ko-KR">
                <a:latin typeface="+mj-ea"/>
                <a:ea typeface="+mj-ea"/>
              </a:rPr>
              <a:t>Sub class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Super class: </a:t>
            </a:r>
            <a:r>
              <a:rPr lang="ko-KR" altLang="en-US">
                <a:latin typeface="+mj-ea"/>
                <a:ea typeface="+mj-ea"/>
              </a:rPr>
              <a:t>상속의 대상이 되는 클래스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en-US" altLang="ko-KR">
                <a:latin typeface="+mj-ea"/>
                <a:ea typeface="+mj-ea"/>
              </a:rPr>
              <a:t>Vehicle</a:t>
            </a:r>
            <a:r>
              <a:rPr lang="ko-KR" altLang="en-US">
                <a:latin typeface="+mj-ea"/>
                <a:ea typeface="+mj-ea"/>
              </a:rPr>
              <a:t>은 </a:t>
            </a:r>
            <a:r>
              <a:rPr lang="en-US" altLang="ko-KR">
                <a:latin typeface="+mj-ea"/>
                <a:ea typeface="+mj-ea"/>
              </a:rPr>
              <a:t>EV, </a:t>
            </a:r>
            <a:r>
              <a:rPr lang="en-US" altLang="ko-KR" err="1">
                <a:latin typeface="+mj-ea"/>
                <a:ea typeface="+mj-ea"/>
              </a:rPr>
              <a:t>SportsCar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en-US" altLang="ko-KR" err="1">
                <a:latin typeface="+mj-ea"/>
                <a:ea typeface="+mj-ea"/>
              </a:rPr>
              <a:t>BatMobile</a:t>
            </a:r>
            <a:r>
              <a:rPr lang="ko-KR" altLang="en-US">
                <a:latin typeface="+mj-ea"/>
                <a:ea typeface="+mj-ea"/>
              </a:rPr>
              <a:t>의 </a:t>
            </a:r>
            <a:r>
              <a:rPr lang="en-US" altLang="ko-KR">
                <a:latin typeface="+mj-ea"/>
                <a:ea typeface="+mj-ea"/>
              </a:rPr>
              <a:t>Super class</a:t>
            </a:r>
          </a:p>
          <a:p>
            <a:pPr lvl="3"/>
            <a:r>
              <a:rPr lang="en-US" altLang="ko-KR" err="1">
                <a:latin typeface="+mj-ea"/>
                <a:ea typeface="+mj-ea"/>
              </a:rPr>
              <a:t>SportsCar</a:t>
            </a:r>
            <a:r>
              <a:rPr lang="ko-KR" altLang="en-US">
                <a:latin typeface="+mj-ea"/>
                <a:ea typeface="+mj-ea"/>
              </a:rPr>
              <a:t>는 </a:t>
            </a:r>
            <a:r>
              <a:rPr lang="en-US" altLang="ko-KR" err="1">
                <a:latin typeface="+mj-ea"/>
                <a:ea typeface="+mj-ea"/>
              </a:rPr>
              <a:t>BatMobile</a:t>
            </a:r>
            <a:r>
              <a:rPr lang="ko-KR" altLang="en-US">
                <a:latin typeface="+mj-ea"/>
                <a:ea typeface="+mj-ea"/>
              </a:rPr>
              <a:t>의 </a:t>
            </a:r>
            <a:r>
              <a:rPr lang="en-US" altLang="ko-KR">
                <a:latin typeface="+mj-ea"/>
                <a:ea typeface="+mj-ea"/>
              </a:rPr>
              <a:t>Super class</a:t>
            </a:r>
          </a:p>
          <a:p>
            <a:pPr lvl="3"/>
            <a:endParaRPr lang="en-US" altLang="ko-KR" sz="1600">
              <a:latin typeface="+mj-ea"/>
              <a:ea typeface="+mj-ea"/>
            </a:endParaRPr>
          </a:p>
          <a:p>
            <a:pPr lvl="1"/>
            <a:r>
              <a:rPr lang="en-US" altLang="ko-KR" err="1">
                <a:latin typeface="+mj-ea"/>
                <a:ea typeface="+mj-ea"/>
              </a:rPr>
              <a:t>BatMobile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en-US" altLang="ko-KR" b="1">
                <a:latin typeface="+mj-ea"/>
                <a:ea typeface="+mj-ea"/>
              </a:rPr>
              <a:t>is a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en-US" altLang="ko-KR" err="1">
                <a:latin typeface="+mj-ea"/>
                <a:ea typeface="+mj-ea"/>
              </a:rPr>
              <a:t>SportsCar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 err="1">
                <a:latin typeface="+mj-ea"/>
                <a:ea typeface="+mj-ea"/>
              </a:rPr>
              <a:t>BatMobile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en-US" altLang="ko-KR" b="1">
                <a:latin typeface="+mj-ea"/>
                <a:ea typeface="+mj-ea"/>
              </a:rPr>
              <a:t>is a</a:t>
            </a:r>
            <a:r>
              <a:rPr lang="en-US" altLang="ko-KR">
                <a:latin typeface="+mj-ea"/>
                <a:ea typeface="+mj-ea"/>
              </a:rPr>
              <a:t> Vehicle</a:t>
            </a:r>
          </a:p>
          <a:p>
            <a:pPr lvl="1"/>
            <a:r>
              <a:rPr lang="en-US" altLang="ko-KR" err="1">
                <a:latin typeface="+mj-ea"/>
                <a:ea typeface="+mj-ea"/>
              </a:rPr>
              <a:t>SportsCar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en-US" altLang="ko-KR" b="1">
                <a:latin typeface="+mj-ea"/>
                <a:ea typeface="+mj-ea"/>
              </a:rPr>
              <a:t>is a</a:t>
            </a:r>
            <a:r>
              <a:rPr lang="en-US" altLang="ko-KR">
                <a:latin typeface="+mj-ea"/>
                <a:ea typeface="+mj-ea"/>
              </a:rPr>
              <a:t> Vehicle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EV </a:t>
            </a:r>
            <a:r>
              <a:rPr lang="en-US" altLang="ko-KR" b="1">
                <a:latin typeface="+mj-ea"/>
                <a:ea typeface="+mj-ea"/>
              </a:rPr>
              <a:t>is a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en-US" altLang="ko-KR" err="1">
                <a:latin typeface="+mj-ea"/>
                <a:ea typeface="+mj-ea"/>
              </a:rPr>
              <a:t>Veicle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is a </a:t>
            </a:r>
            <a:r>
              <a:rPr lang="ko-KR" altLang="en-US"/>
              <a:t>관계를 이용한 </a:t>
            </a:r>
            <a:r>
              <a:rPr lang="ko-KR" altLang="en-US" err="1"/>
              <a:t>다형성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380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51DA337-A472-CE96-97EA-6ACE8956E1FE}"/>
              </a:ext>
            </a:extLst>
          </p:cNvPr>
          <p:cNvSpPr/>
          <p:nvPr/>
        </p:nvSpPr>
        <p:spPr>
          <a:xfrm>
            <a:off x="6667254" y="3848949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자동차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Vehicle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93ECB9-E57F-54F5-BC0D-F509247064EC}"/>
              </a:ext>
            </a:extLst>
          </p:cNvPr>
          <p:cNvSpPr/>
          <p:nvPr/>
        </p:nvSpPr>
        <p:spPr>
          <a:xfrm>
            <a:off x="7596710" y="4967457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전기차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EV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FB44DC9-DC0B-B334-67B4-034D94A5EDC8}"/>
              </a:ext>
            </a:extLst>
          </p:cNvPr>
          <p:cNvSpPr/>
          <p:nvPr/>
        </p:nvSpPr>
        <p:spPr>
          <a:xfrm>
            <a:off x="5722066" y="4967457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스포츠카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SportsCar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5FE151-BB16-C4C5-4981-4485E9FF24A8}"/>
              </a:ext>
            </a:extLst>
          </p:cNvPr>
          <p:cNvSpPr/>
          <p:nvPr/>
        </p:nvSpPr>
        <p:spPr>
          <a:xfrm>
            <a:off x="5722066" y="6085965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배트모빌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BatMobile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A9100B1-9E7D-F717-ADA1-28BD0A86EEB3}"/>
              </a:ext>
            </a:extLst>
          </p:cNvPr>
          <p:cNvCxnSpPr>
            <a:stCxn id="4" idx="2"/>
            <a:endCxn id="7" idx="0"/>
          </p:cNvCxnSpPr>
          <p:nvPr/>
        </p:nvCxnSpPr>
        <p:spPr>
          <a:xfrm flipH="1">
            <a:off x="6415486" y="4420449"/>
            <a:ext cx="945188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6776F27-E0AB-C4ED-AC11-BB3E3AE4E087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7360674" y="4420449"/>
            <a:ext cx="929456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833DA7-3B38-5969-4476-B90B4EC31FD3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6415486" y="5538957"/>
            <a:ext cx="0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276214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7" y="1247502"/>
            <a:ext cx="5194504" cy="5477892"/>
          </a:xfrm>
        </p:spPr>
        <p:txBody>
          <a:bodyPr/>
          <a:lstStyle/>
          <a:p>
            <a:r>
              <a:rPr lang="en-US" altLang="ko-KR" sz="1800">
                <a:latin typeface="+mj-ea"/>
                <a:ea typeface="+mj-ea"/>
              </a:rPr>
              <a:t>is a </a:t>
            </a:r>
            <a:r>
              <a:rPr lang="ko-KR" altLang="en-US" sz="1800">
                <a:latin typeface="+mj-ea"/>
                <a:ea typeface="+mj-ea"/>
              </a:rPr>
              <a:t>관계가 성립할 경우</a:t>
            </a:r>
            <a:r>
              <a:rPr lang="en-US" altLang="ko-KR" sz="1800">
                <a:latin typeface="+mj-ea"/>
                <a:ea typeface="+mj-ea"/>
              </a:rPr>
              <a:t>, </a:t>
            </a:r>
            <a:r>
              <a:rPr lang="ko-KR" altLang="en-US" sz="1800">
                <a:latin typeface="+mj-ea"/>
                <a:ea typeface="+mj-ea"/>
              </a:rPr>
              <a:t>다형성을 이용해 </a:t>
            </a:r>
            <a:br>
              <a:rPr lang="en-US" altLang="ko-KR" sz="1800">
                <a:latin typeface="+mj-ea"/>
                <a:ea typeface="+mj-ea"/>
              </a:rPr>
            </a:br>
            <a:r>
              <a:rPr lang="ko-KR" altLang="en-US" sz="1800">
                <a:latin typeface="+mj-ea"/>
                <a:ea typeface="+mj-ea"/>
              </a:rPr>
              <a:t>유연한 </a:t>
            </a:r>
            <a:r>
              <a:rPr lang="ko-KR" altLang="en-US" sz="1800" b="1">
                <a:latin typeface="+mj-ea"/>
                <a:ea typeface="+mj-ea"/>
              </a:rPr>
              <a:t>변수 및 파라미터 타입 정의</a:t>
            </a:r>
            <a:r>
              <a:rPr lang="ko-KR" altLang="en-US" sz="1800">
                <a:latin typeface="+mj-ea"/>
                <a:ea typeface="+mj-ea"/>
              </a:rPr>
              <a:t>가</a:t>
            </a:r>
            <a:br>
              <a:rPr lang="en-US" altLang="ko-KR" sz="1800">
                <a:latin typeface="+mj-ea"/>
                <a:ea typeface="+mj-ea"/>
              </a:rPr>
            </a:br>
            <a:r>
              <a:rPr lang="ko-KR" altLang="en-US" sz="1800">
                <a:latin typeface="+mj-ea"/>
                <a:ea typeface="+mj-ea"/>
              </a:rPr>
              <a:t>가능해집니다</a:t>
            </a:r>
            <a:endParaRPr lang="en-US" altLang="ko-KR" sz="18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is a </a:t>
            </a:r>
            <a:r>
              <a:rPr lang="ko-KR" altLang="en-US"/>
              <a:t>관계를 이용한 </a:t>
            </a:r>
            <a:r>
              <a:rPr lang="ko-KR" altLang="en-US" err="1"/>
              <a:t>다형성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381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51DA337-A472-CE96-97EA-6ACE8956E1FE}"/>
              </a:ext>
            </a:extLst>
          </p:cNvPr>
          <p:cNvSpPr/>
          <p:nvPr/>
        </p:nvSpPr>
        <p:spPr>
          <a:xfrm>
            <a:off x="6570300" y="1387184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자동차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Vehicle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93ECB9-E57F-54F5-BC0D-F509247064EC}"/>
              </a:ext>
            </a:extLst>
          </p:cNvPr>
          <p:cNvSpPr/>
          <p:nvPr/>
        </p:nvSpPr>
        <p:spPr>
          <a:xfrm>
            <a:off x="7499756" y="2505692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전기차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EV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FB44DC9-DC0B-B334-67B4-034D94A5EDC8}"/>
              </a:ext>
            </a:extLst>
          </p:cNvPr>
          <p:cNvSpPr/>
          <p:nvPr/>
        </p:nvSpPr>
        <p:spPr>
          <a:xfrm>
            <a:off x="5625112" y="2505692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스포츠카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SportsCar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5FE151-BB16-C4C5-4981-4485E9FF24A8}"/>
              </a:ext>
            </a:extLst>
          </p:cNvPr>
          <p:cNvSpPr/>
          <p:nvPr/>
        </p:nvSpPr>
        <p:spPr>
          <a:xfrm>
            <a:off x="5625112" y="3624200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배트모빌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BatMobile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A9100B1-9E7D-F717-ADA1-28BD0A86EEB3}"/>
              </a:ext>
            </a:extLst>
          </p:cNvPr>
          <p:cNvCxnSpPr>
            <a:stCxn id="4" idx="2"/>
            <a:endCxn id="7" idx="0"/>
          </p:cNvCxnSpPr>
          <p:nvPr/>
        </p:nvCxnSpPr>
        <p:spPr>
          <a:xfrm flipH="1">
            <a:off x="6318532" y="1958684"/>
            <a:ext cx="945188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6776F27-E0AB-C4ED-AC11-BB3E3AE4E087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7263720" y="1958684"/>
            <a:ext cx="929456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833DA7-3B38-5969-4476-B90B4EC31FD3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6318532" y="3077192"/>
            <a:ext cx="0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22A8EA2-8E96-5E2B-9B35-2B0A0487F4EE}"/>
              </a:ext>
            </a:extLst>
          </p:cNvPr>
          <p:cNvSpPr txBox="1"/>
          <p:nvPr/>
        </p:nvSpPr>
        <p:spPr>
          <a:xfrm>
            <a:off x="543943" y="2232188"/>
            <a:ext cx="51549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is a Vehicle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0000FF"/>
                </a:solidFill>
                <a:latin typeface="Consolas" panose="020B0609020204030204" pitchFamily="49" charset="0"/>
              </a:rPr>
              <a:t>Vehicle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car1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is a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SportsCar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err="1">
                <a:solidFill>
                  <a:srgbClr val="0000FF"/>
                </a:solidFill>
                <a:latin typeface="Consolas" panose="020B0609020204030204" pitchFamily="49" charset="0"/>
              </a:rPr>
              <a:t>SportsCar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car2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is a Vehicle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0000FF"/>
                </a:solidFill>
                <a:latin typeface="Consolas" panose="020B0609020204030204" pitchFamily="49" charset="0"/>
              </a:rPr>
              <a:t>Vehicle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car3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EV is a Vehicle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0000FF"/>
                </a:solidFill>
                <a:latin typeface="Consolas" panose="020B0609020204030204" pitchFamily="49" charset="0"/>
              </a:rPr>
              <a:t>Vehicle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car4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EV();</a:t>
            </a:r>
          </a:p>
        </p:txBody>
      </p:sp>
    </p:spTree>
    <p:extLst>
      <p:ext uri="{BB962C8B-B14F-4D97-AF65-F5344CB8AC3E}">
        <p14:creationId xmlns:p14="http://schemas.microsoft.com/office/powerpoint/2010/main" val="3012988424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en-US" altLang="ko-KR">
                <a:latin typeface="+mj-ea"/>
                <a:ea typeface="+mj-ea"/>
              </a:rPr>
              <a:t>Vehicle, </a:t>
            </a:r>
            <a:r>
              <a:rPr lang="en-US" altLang="ko-KR" err="1">
                <a:latin typeface="+mj-ea"/>
                <a:ea typeface="+mj-ea"/>
              </a:rPr>
              <a:t>SportsCar</a:t>
            </a:r>
            <a:r>
              <a:rPr lang="en-US" altLang="ko-KR">
                <a:latin typeface="+mj-ea"/>
                <a:ea typeface="+mj-ea"/>
              </a:rPr>
              <a:t>, EV, </a:t>
            </a:r>
            <a:r>
              <a:rPr lang="en-US" altLang="ko-KR" err="1">
                <a:latin typeface="+mj-ea"/>
                <a:ea typeface="+mj-ea"/>
              </a:rPr>
              <a:t>BatMobile</a:t>
            </a:r>
            <a:r>
              <a:rPr lang="ko-KR" altLang="en-US">
                <a:latin typeface="+mj-ea"/>
                <a:ea typeface="+mj-ea"/>
              </a:rPr>
              <a:t>을 하나의 메소드로 처리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다형성을 이용하면 </a:t>
            </a:r>
            <a:r>
              <a:rPr lang="en-US" altLang="ko-KR">
                <a:latin typeface="+mj-ea"/>
                <a:ea typeface="+mj-ea"/>
              </a:rPr>
              <a:t>Super class</a:t>
            </a:r>
            <a:r>
              <a:rPr lang="ko-KR" altLang="en-US">
                <a:latin typeface="+mj-ea"/>
                <a:ea typeface="+mj-ea"/>
              </a:rPr>
              <a:t>로 </a:t>
            </a:r>
            <a:r>
              <a:rPr lang="en-US" altLang="ko-KR">
                <a:latin typeface="+mj-ea"/>
                <a:ea typeface="+mj-ea"/>
              </a:rPr>
              <a:t>Sub class</a:t>
            </a:r>
            <a:r>
              <a:rPr lang="ko-KR" altLang="en-US">
                <a:latin typeface="+mj-ea"/>
                <a:ea typeface="+mj-ea"/>
              </a:rPr>
              <a:t>를 제어할 수 </a:t>
            </a:r>
            <a:r>
              <a:rPr lang="ko-KR" altLang="en-US" err="1">
                <a:latin typeface="+mj-ea"/>
                <a:ea typeface="+mj-ea"/>
              </a:rPr>
              <a:t>있게됩니다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 err="1">
                <a:latin typeface="+mj-ea"/>
                <a:ea typeface="+mj-ea"/>
              </a:rPr>
              <a:t>startEngine</a:t>
            </a:r>
            <a:r>
              <a:rPr lang="en-US" altLang="ko-KR">
                <a:latin typeface="+mj-ea"/>
                <a:ea typeface="+mj-ea"/>
              </a:rPr>
              <a:t>(Vehicle vehicle) </a:t>
            </a:r>
            <a:r>
              <a:rPr lang="ko-KR" altLang="en-US">
                <a:latin typeface="+mj-ea"/>
                <a:ea typeface="+mj-ea"/>
              </a:rPr>
              <a:t>메소드로 모든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차량의 </a:t>
            </a:r>
            <a:r>
              <a:rPr lang="ko-KR" altLang="en-US" err="1">
                <a:latin typeface="+mj-ea"/>
                <a:ea typeface="+mj-ea"/>
              </a:rPr>
              <a:t>시동걸기</a:t>
            </a:r>
            <a:r>
              <a:rPr lang="ko-KR" altLang="en-US">
                <a:latin typeface="+mj-ea"/>
                <a:ea typeface="+mj-ea"/>
              </a:rPr>
              <a:t> 메소드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en-US" altLang="ko-KR" err="1">
                <a:latin typeface="+mj-ea"/>
                <a:ea typeface="+mj-ea"/>
              </a:rPr>
              <a:t>startEngine</a:t>
            </a:r>
            <a:r>
              <a:rPr lang="en-US" altLang="ko-KR">
                <a:latin typeface="+mj-ea"/>
                <a:ea typeface="+mj-ea"/>
              </a:rPr>
              <a:t>())</a:t>
            </a:r>
            <a:r>
              <a:rPr lang="ko-KR" altLang="en-US">
                <a:latin typeface="+mj-ea"/>
                <a:ea typeface="+mj-ea"/>
              </a:rPr>
              <a:t> 호출해보기 실습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is a </a:t>
            </a:r>
            <a:r>
              <a:rPr lang="ko-KR" altLang="en-US"/>
              <a:t>관계를 이용한 </a:t>
            </a:r>
            <a:r>
              <a:rPr lang="ko-KR" altLang="en-US" err="1"/>
              <a:t>다형성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382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EB3D2-CED1-53AC-6A30-A744138DAA8D}"/>
              </a:ext>
            </a:extLst>
          </p:cNvPr>
          <p:cNvSpPr txBox="1"/>
          <p:nvPr/>
        </p:nvSpPr>
        <p:spPr>
          <a:xfrm>
            <a:off x="474344" y="2718644"/>
            <a:ext cx="695515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vehicle)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vehicle.startEngine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car1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Vehicle();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car2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car3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EV();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car4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main.startEngine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(car1);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main.startEngine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(car2);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main.startEngine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(car3);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main.startEngine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(car4);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21136689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16. </a:t>
            </a:r>
            <a:r>
              <a:rPr lang="ko-KR" altLang="en-US" sz="4000" b="1">
                <a:latin typeface="+mj-ea"/>
              </a:rPr>
              <a:t>메소드 </a:t>
            </a:r>
            <a:r>
              <a:rPr lang="ko-KR" altLang="en-US" sz="4000" b="1" err="1">
                <a:latin typeface="+mj-ea"/>
              </a:rPr>
              <a:t>오버라이딩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A8E231-9FAD-0DAC-7D52-D3DF8EDA9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326963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부모 클래스의 메소드를 자식 클래스에서 재 정의하는 것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객체 지향 설계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>
                <a:latin typeface="+mj-ea"/>
                <a:ea typeface="+mj-ea"/>
              </a:rPr>
              <a:t>원칙 중 </a:t>
            </a:r>
            <a:r>
              <a:rPr lang="ko-KR" altLang="en-US" err="1">
                <a:latin typeface="+mj-ea"/>
                <a:ea typeface="+mj-ea"/>
              </a:rPr>
              <a:t>리스코프</a:t>
            </a:r>
            <a:r>
              <a:rPr lang="ko-KR" altLang="en-US">
                <a:latin typeface="+mj-ea"/>
                <a:ea typeface="+mj-ea"/>
              </a:rPr>
              <a:t> 치환의 원칙</a:t>
            </a:r>
            <a:r>
              <a:rPr lang="en-US" altLang="ko-KR">
                <a:latin typeface="+mj-ea"/>
                <a:ea typeface="+mj-ea"/>
              </a:rPr>
              <a:t>(LSP)</a:t>
            </a:r>
            <a:r>
              <a:rPr lang="ko-KR" altLang="en-US">
                <a:latin typeface="+mj-ea"/>
                <a:ea typeface="+mj-ea"/>
              </a:rPr>
              <a:t>은 </a:t>
            </a:r>
            <a:r>
              <a:rPr lang="en-US" altLang="ko-KR">
                <a:latin typeface="+mj-ea"/>
                <a:ea typeface="+mj-ea"/>
              </a:rPr>
              <a:t>is a </a:t>
            </a:r>
            <a:r>
              <a:rPr lang="ko-KR" altLang="en-US">
                <a:latin typeface="+mj-ea"/>
                <a:ea typeface="+mj-ea"/>
              </a:rPr>
              <a:t>관계는 유지하되</a:t>
            </a:r>
            <a:r>
              <a:rPr lang="en-US" altLang="ko-KR">
                <a:latin typeface="+mj-ea"/>
                <a:ea typeface="+mj-ea"/>
              </a:rPr>
              <a:t>,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부모 클래스의 메소드를 </a:t>
            </a:r>
            <a:r>
              <a:rPr lang="ko-KR" altLang="en-US" err="1">
                <a:latin typeface="+mj-ea"/>
                <a:ea typeface="+mj-ea"/>
              </a:rPr>
              <a:t>오버라이딩</a:t>
            </a:r>
            <a:r>
              <a:rPr lang="ko-KR" altLang="en-US">
                <a:latin typeface="+mj-ea"/>
                <a:ea typeface="+mj-ea"/>
              </a:rPr>
              <a:t> 하지 말 것을 권고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즉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자식 클래스에서 부모 클래스의 메소드를 </a:t>
            </a:r>
            <a:r>
              <a:rPr lang="ko-KR" altLang="en-US" err="1">
                <a:latin typeface="+mj-ea"/>
                <a:ea typeface="+mj-ea"/>
              </a:rPr>
              <a:t>아무렇게나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ko-KR" altLang="en-US" err="1">
                <a:latin typeface="+mj-ea"/>
                <a:ea typeface="+mj-ea"/>
              </a:rPr>
              <a:t>오버라이딩</a:t>
            </a:r>
            <a:r>
              <a:rPr lang="ko-KR" altLang="en-US">
                <a:latin typeface="+mj-ea"/>
                <a:ea typeface="+mj-ea"/>
              </a:rPr>
              <a:t> 하지 말 것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16. </a:t>
            </a:r>
            <a:r>
              <a:rPr lang="ko-KR" altLang="en-US"/>
              <a:t>메소드 </a:t>
            </a:r>
            <a:r>
              <a:rPr lang="ko-KR" altLang="en-US" err="1"/>
              <a:t>오버라이딩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384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0928-D4B3-D7C5-15AA-8995F8B55CD9}"/>
              </a:ext>
            </a:extLst>
          </p:cNvPr>
          <p:cNvSpPr txBox="1"/>
          <p:nvPr/>
        </p:nvSpPr>
        <p:spPr>
          <a:xfrm>
            <a:off x="428624" y="2859159"/>
            <a:ext cx="8699202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email;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ko-KR" alt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altLang="ko-KR" sz="160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Contact </a:t>
            </a:r>
            <a:r>
              <a:rPr lang="ko-KR" altLang="en-US" sz="160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클래스의 </a:t>
            </a:r>
            <a:r>
              <a:rPr lang="en-US" altLang="ko-KR" sz="160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printContact</a:t>
            </a:r>
            <a:r>
              <a:rPr lang="en-US" altLang="ko-KR" sz="160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ko-KR" altLang="en-US" sz="160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메소드를 </a:t>
            </a:r>
            <a:r>
              <a:rPr lang="en-US" altLang="ko-KR" sz="160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EmailContact</a:t>
            </a:r>
            <a:r>
              <a:rPr lang="ko-KR" altLang="en-US" sz="160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에서 재정의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super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.printContact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System.out.println(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이메일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.email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73498800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@Override</a:t>
            </a:r>
            <a:r>
              <a:rPr lang="ko-KR" altLang="en-US">
                <a:latin typeface="+mj-ea"/>
                <a:ea typeface="+mj-ea"/>
              </a:rPr>
              <a:t> 를 작성하지 않아도 메소드 </a:t>
            </a:r>
            <a:r>
              <a:rPr lang="ko-KR" altLang="en-US" err="1">
                <a:latin typeface="+mj-ea"/>
                <a:ea typeface="+mj-ea"/>
              </a:rPr>
              <a:t>오버라이딩은</a:t>
            </a:r>
            <a:r>
              <a:rPr lang="ko-KR" altLang="en-US">
                <a:latin typeface="+mj-ea"/>
                <a:ea typeface="+mj-ea"/>
              </a:rPr>
              <a:t> 정상 동작합니다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단</a:t>
            </a:r>
            <a:r>
              <a:rPr lang="en-US" altLang="ko-KR">
                <a:latin typeface="+mj-ea"/>
                <a:ea typeface="+mj-ea"/>
              </a:rPr>
              <a:t>, @Override</a:t>
            </a:r>
            <a:r>
              <a:rPr lang="ko-KR" altLang="en-US">
                <a:latin typeface="+mj-ea"/>
                <a:ea typeface="+mj-ea"/>
              </a:rPr>
              <a:t> 를 작성하지 않을 경우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미미한 성능 하락을 일으킵니다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동시접속 사용자가 많은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트래픽이 많은</a:t>
            </a:r>
            <a:r>
              <a:rPr lang="en-US" altLang="ko-KR">
                <a:latin typeface="+mj-ea"/>
                <a:ea typeface="+mj-ea"/>
              </a:rPr>
              <a:t>|</a:t>
            </a:r>
            <a:r>
              <a:rPr lang="ko-KR" altLang="en-US">
                <a:latin typeface="+mj-ea"/>
                <a:ea typeface="+mj-ea"/>
              </a:rPr>
              <a:t>트랜잭션이 많은</a:t>
            </a:r>
            <a:r>
              <a:rPr lang="en-US" altLang="ko-KR">
                <a:latin typeface="+mj-ea"/>
                <a:ea typeface="+mj-ea"/>
              </a:rPr>
              <a:t>) </a:t>
            </a:r>
            <a:r>
              <a:rPr lang="ko-KR" altLang="en-US">
                <a:latin typeface="+mj-ea"/>
                <a:ea typeface="+mj-ea"/>
              </a:rPr>
              <a:t>애플리케이션일 경우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미미한 성능의 하락이 매우 큰 성능 하락을 초래하기 때문에</a:t>
            </a:r>
            <a:r>
              <a:rPr lang="en-US" altLang="ko-KR">
                <a:latin typeface="+mj-ea"/>
                <a:ea typeface="+mj-ea"/>
              </a:rPr>
              <a:t>, @Override</a:t>
            </a:r>
            <a:r>
              <a:rPr lang="ko-KR" altLang="en-US">
                <a:latin typeface="+mj-ea"/>
                <a:ea typeface="+mj-ea"/>
              </a:rPr>
              <a:t>는 반드시 작성해 주어야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16. </a:t>
            </a:r>
            <a:r>
              <a:rPr lang="ko-KR" altLang="en-US"/>
              <a:t>메소드 </a:t>
            </a:r>
            <a:r>
              <a:rPr lang="ko-KR" altLang="en-US" err="1"/>
              <a:t>오버라이딩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047379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16. </a:t>
            </a:r>
            <a:r>
              <a:rPr lang="ko-KR" altLang="en-US" sz="4000" b="1" err="1">
                <a:latin typeface="+mj-ea"/>
              </a:rPr>
              <a:t>오버라이딩이</a:t>
            </a:r>
            <a:r>
              <a:rPr lang="ko-KR" altLang="en-US" sz="4000" b="1">
                <a:latin typeface="+mj-ea"/>
              </a:rPr>
              <a:t> 불가능한 </a:t>
            </a:r>
            <a:br>
              <a:rPr lang="en-US" altLang="ko-KR" sz="4000" b="1">
                <a:latin typeface="+mj-ea"/>
              </a:rPr>
            </a:br>
            <a:r>
              <a:rPr lang="en-US" altLang="ko-KR" sz="4000" b="1">
                <a:latin typeface="+mj-ea"/>
              </a:rPr>
              <a:t>     final method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A8E231-9FAD-0DAC-7D52-D3DF8EDA9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701038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자식 클래스가 부모 클래스의 메소드를 재정의하지 못하도록 막으려면</a:t>
            </a:r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>
                <a:latin typeface="+mj-ea"/>
                <a:ea typeface="+mj-ea"/>
              </a:rPr>
              <a:t>   </a:t>
            </a:r>
            <a:r>
              <a:rPr lang="ko-KR" altLang="en-US">
                <a:latin typeface="+mj-ea"/>
                <a:ea typeface="+mj-ea"/>
              </a:rPr>
              <a:t>부모 클래스의 메소드에 </a:t>
            </a:r>
            <a:r>
              <a:rPr lang="en-US" altLang="ko-KR">
                <a:latin typeface="+mj-ea"/>
                <a:ea typeface="+mj-ea"/>
              </a:rPr>
              <a:t>final</a:t>
            </a:r>
            <a:r>
              <a:rPr lang="ko-KR" altLang="en-US">
                <a:latin typeface="+mj-ea"/>
                <a:ea typeface="+mj-ea"/>
              </a:rPr>
              <a:t> 을 붙여줍니다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16. </a:t>
            </a:r>
            <a:r>
              <a:rPr lang="ko-KR" altLang="en-US" err="1"/>
              <a:t>오버라이딩이</a:t>
            </a:r>
            <a:r>
              <a:rPr lang="ko-KR" altLang="en-US"/>
              <a:t> 불가능한 </a:t>
            </a:r>
            <a:r>
              <a:rPr lang="en-US" altLang="ko-KR"/>
              <a:t>final method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3A8E27-DEAE-AAA1-D5D4-6C12F1473409}"/>
              </a:ext>
            </a:extLst>
          </p:cNvPr>
          <p:cNvSpPr txBox="1"/>
          <p:nvPr/>
        </p:nvSpPr>
        <p:spPr>
          <a:xfrm>
            <a:off x="503766" y="2028801"/>
            <a:ext cx="705696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sealed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permits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name;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(name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시동을 겁니다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56702623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Vehicle</a:t>
            </a:r>
            <a:r>
              <a:rPr lang="ko-KR" altLang="en-US">
                <a:latin typeface="+mj-ea"/>
                <a:ea typeface="+mj-ea"/>
              </a:rPr>
              <a:t>의 자식 클래스에서 </a:t>
            </a:r>
            <a:r>
              <a:rPr lang="en-US" altLang="ko-KR" err="1">
                <a:latin typeface="+mj-ea"/>
                <a:ea typeface="+mj-ea"/>
              </a:rPr>
              <a:t>startEngine</a:t>
            </a:r>
            <a:r>
              <a:rPr lang="en-US" altLang="ko-KR">
                <a:latin typeface="+mj-ea"/>
                <a:ea typeface="+mj-ea"/>
              </a:rPr>
              <a:t>()</a:t>
            </a:r>
            <a:r>
              <a:rPr lang="ko-KR" altLang="en-US">
                <a:latin typeface="+mj-ea"/>
                <a:ea typeface="+mj-ea"/>
              </a:rPr>
              <a:t>을 </a:t>
            </a:r>
            <a:r>
              <a:rPr lang="en-US" altLang="ko-KR">
                <a:latin typeface="+mj-ea"/>
                <a:ea typeface="+mj-ea"/>
              </a:rPr>
              <a:t>Override </a:t>
            </a:r>
            <a:r>
              <a:rPr lang="ko-KR" altLang="en-US">
                <a:latin typeface="+mj-ea"/>
                <a:ea typeface="+mj-ea"/>
              </a:rPr>
              <a:t>하려하면 아래와 같이 에러가 발생합니다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16. </a:t>
            </a:r>
            <a:r>
              <a:rPr lang="ko-KR" altLang="en-US" err="1"/>
              <a:t>오버라이딩이</a:t>
            </a:r>
            <a:r>
              <a:rPr lang="ko-KR" altLang="en-US"/>
              <a:t> 불가능한 </a:t>
            </a:r>
            <a:r>
              <a:rPr lang="en-US" altLang="ko-KR"/>
              <a:t>final method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3A8E27-DEAE-AAA1-D5D4-6C12F1473409}"/>
              </a:ext>
            </a:extLst>
          </p:cNvPr>
          <p:cNvSpPr txBox="1"/>
          <p:nvPr/>
        </p:nvSpPr>
        <p:spPr>
          <a:xfrm>
            <a:off x="503766" y="2028801"/>
            <a:ext cx="705696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battery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… </a:t>
            </a:r>
            <a:r>
              <a:rPr lang="ko-KR" alt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…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소리 없습니다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014E5E-502E-B7AF-EAFE-A08F5F2AB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070" y="3284658"/>
            <a:ext cx="4319998" cy="101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69412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-110086"/>
            <a:ext cx="8737600" cy="2387600"/>
          </a:xfrm>
        </p:spPr>
        <p:txBody>
          <a:bodyPr/>
          <a:lstStyle/>
          <a:p>
            <a:pPr algn="l"/>
            <a:r>
              <a:rPr lang="en-US" altLang="ko-KR" b="1">
                <a:latin typeface="+mj-ea"/>
              </a:rPr>
              <a:t>Java Programming </a:t>
            </a:r>
            <a:br>
              <a:rPr lang="en-US" altLang="ko-KR" b="1">
                <a:latin typeface="+mj-ea"/>
              </a:rPr>
            </a:br>
            <a:r>
              <a:rPr lang="ko-KR" altLang="en-US" sz="4800">
                <a:latin typeface="+mj-ea"/>
              </a:rPr>
              <a:t>고급</a:t>
            </a:r>
            <a:endParaRPr lang="ko-KR" altLang="en-US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8E3540-D5C2-977C-EFA0-E09A24C5D6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2800" y="2449100"/>
            <a:ext cx="6858000" cy="4049142"/>
          </a:xfrm>
        </p:spPr>
        <p:txBody>
          <a:bodyPr>
            <a:noAutofit/>
          </a:bodyPr>
          <a:lstStyle/>
          <a:p>
            <a:pPr marL="514350" indent="-514350" algn="r">
              <a:buFont typeface="+mj-lt"/>
              <a:buAutoNum type="arabicPeriod" startAt="17"/>
            </a:pPr>
            <a:r>
              <a:rPr lang="en-US" altLang="ko-KR">
                <a:latin typeface="+mj-ea"/>
                <a:ea typeface="+mj-ea"/>
              </a:rPr>
              <a:t>abstract class / interface / </a:t>
            </a:r>
            <a:r>
              <a:rPr lang="ko-KR" altLang="en-US">
                <a:latin typeface="+mj-ea"/>
                <a:ea typeface="+mj-ea"/>
              </a:rPr>
              <a:t>추상화 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/ </a:t>
            </a:r>
            <a:r>
              <a:rPr lang="ko-KR" altLang="en-US">
                <a:latin typeface="+mj-ea"/>
                <a:ea typeface="+mj-ea"/>
              </a:rPr>
              <a:t>익명클래스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Font typeface="+mj-lt"/>
              <a:buAutoNum type="arabicPeriod" startAt="17"/>
            </a:pPr>
            <a:r>
              <a:rPr lang="ko-KR" altLang="en-US">
                <a:latin typeface="+mj-ea"/>
                <a:ea typeface="+mj-ea"/>
              </a:rPr>
              <a:t>예외 처리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Font typeface="+mj-lt"/>
              <a:buAutoNum type="arabicPeriod" startAt="17"/>
            </a:pPr>
            <a:r>
              <a:rPr lang="ko-KR" altLang="en-US">
                <a:latin typeface="+mj-ea"/>
                <a:ea typeface="+mj-ea"/>
              </a:rPr>
              <a:t>제네릭과 컬렉션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Font typeface="+mj-lt"/>
              <a:buAutoNum type="arabicPeriod" startAt="17"/>
            </a:pPr>
            <a:r>
              <a:rPr lang="en-US" altLang="ko-KR">
                <a:latin typeface="+mj-ea"/>
                <a:ea typeface="+mj-ea"/>
              </a:rPr>
              <a:t>File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I/O</a:t>
            </a:r>
          </a:p>
          <a:p>
            <a:pPr marL="514350" indent="-514350" algn="r">
              <a:buFont typeface="+mj-lt"/>
              <a:buAutoNum type="arabicPeriod" startAt="17"/>
            </a:pPr>
            <a:r>
              <a:rPr lang="ko-KR" altLang="en-US">
                <a:latin typeface="+mj-ea"/>
                <a:ea typeface="+mj-ea"/>
              </a:rPr>
              <a:t>열거형 </a:t>
            </a:r>
            <a:r>
              <a:rPr lang="en-US" altLang="ko-KR">
                <a:latin typeface="+mj-ea"/>
                <a:ea typeface="+mj-ea"/>
              </a:rPr>
              <a:t>(Enum)</a:t>
            </a:r>
          </a:p>
          <a:p>
            <a:pPr marL="514350" indent="-514350" algn="r">
              <a:buFont typeface="+mj-lt"/>
              <a:buAutoNum type="arabicPeriod" startAt="17"/>
            </a:pPr>
            <a:r>
              <a:rPr lang="en-US" altLang="ko-KR" err="1">
                <a:latin typeface="+mj-ea"/>
                <a:ea typeface="+mj-ea"/>
              </a:rPr>
              <a:t>Calender</a:t>
            </a:r>
            <a:r>
              <a:rPr lang="en-US" altLang="ko-KR">
                <a:latin typeface="+mj-ea"/>
                <a:ea typeface="+mj-ea"/>
              </a:rPr>
              <a:t> / </a:t>
            </a:r>
            <a:r>
              <a:rPr lang="en-US" altLang="ko-KR" err="1">
                <a:latin typeface="+mj-ea"/>
                <a:ea typeface="+mj-ea"/>
              </a:rPr>
              <a:t>LocalDateTime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7380DC-F3E6-89A5-3D07-7218CB5F3483}"/>
              </a:ext>
            </a:extLst>
          </p:cNvPr>
          <p:cNvSpPr/>
          <p:nvPr/>
        </p:nvSpPr>
        <p:spPr>
          <a:xfrm>
            <a:off x="73891" y="2294382"/>
            <a:ext cx="9023932" cy="6264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E80D13-DD55-DB0A-3846-42466AB8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4395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이클립스 단축키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ED855B-B18C-1AB8-72CA-99FEA546D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65" y="1930742"/>
            <a:ext cx="7996760" cy="189567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96474E-1E17-9A1D-EC33-ED8C2495C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878345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17. abstract class / interface / </a:t>
            </a:r>
            <a:br>
              <a:rPr lang="en-US" altLang="ko-KR" sz="4000" b="1">
                <a:latin typeface="+mj-ea"/>
              </a:rPr>
            </a:br>
            <a:r>
              <a:rPr lang="en-US" altLang="ko-KR" sz="4000" b="1">
                <a:latin typeface="+mj-ea"/>
              </a:rPr>
              <a:t>     </a:t>
            </a:r>
            <a:r>
              <a:rPr lang="ko-KR" altLang="en-US" sz="4000" b="1">
                <a:latin typeface="+mj-ea"/>
              </a:rPr>
              <a:t>추상화 </a:t>
            </a:r>
            <a:r>
              <a:rPr lang="en-US" altLang="ko-KR" sz="4000" b="1">
                <a:latin typeface="+mj-ea"/>
              </a:rPr>
              <a:t>/ </a:t>
            </a:r>
            <a:r>
              <a:rPr lang="ko-KR" altLang="en-US" sz="4000" b="1">
                <a:latin typeface="+mj-ea"/>
              </a:rPr>
              <a:t>익명클래스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B2A0EE-ADB2-B517-715B-E9B114A0A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153589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17. </a:t>
            </a:r>
            <a:r>
              <a:rPr lang="ko-KR" altLang="en-US" sz="4000" b="1">
                <a:latin typeface="+mj-ea"/>
              </a:rPr>
              <a:t>추상</a:t>
            </a:r>
            <a:r>
              <a:rPr lang="en-US" altLang="ko-KR" sz="4000" b="1">
                <a:latin typeface="+mj-ea"/>
              </a:rPr>
              <a:t> </a:t>
            </a:r>
            <a:r>
              <a:rPr lang="ko-KR" altLang="en-US" sz="4000" b="1">
                <a:latin typeface="+mj-ea"/>
              </a:rPr>
              <a:t>클래스 </a:t>
            </a:r>
            <a:r>
              <a:rPr lang="en-US" altLang="ko-KR" sz="4000" b="1">
                <a:latin typeface="+mj-ea"/>
              </a:rPr>
              <a:t>(abstract class)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B2A0EE-ADB2-B517-715B-E9B114A0A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391</a:t>
            </a:fld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23FD544-1477-377D-545E-4ABEEACE9C5E}"/>
              </a:ext>
            </a:extLst>
          </p:cNvPr>
          <p:cNvSpPr txBox="1">
            <a:spLocks/>
          </p:cNvSpPr>
          <p:nvPr/>
        </p:nvSpPr>
        <p:spPr>
          <a:xfrm>
            <a:off x="203200" y="1958110"/>
            <a:ext cx="8737600" cy="20921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메소드 실행 전 후에 공통 처리를 하고싶다면</a:t>
            </a:r>
            <a:endParaRPr lang="en-US" altLang="ko-KR" sz="200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추상 클래스가 답입니다</a:t>
            </a: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!</a:t>
            </a:r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38948389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추상 클래스 </a:t>
            </a:r>
            <a:r>
              <a:rPr lang="en-US" altLang="ko-KR" sz="3600" b="1">
                <a:latin typeface="+mj-ea"/>
              </a:rPr>
              <a:t>(abstract class)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91DB0B-2921-B350-67A8-CD52517C0B7D}"/>
              </a:ext>
            </a:extLst>
          </p:cNvPr>
          <p:cNvSpPr txBox="1"/>
          <p:nvPr/>
        </p:nvSpPr>
        <p:spPr>
          <a:xfrm>
            <a:off x="304800" y="1130300"/>
            <a:ext cx="173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/>
              <a:t>추상화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E36930-EE0B-6818-57AD-9CC37D3C9E9C}"/>
              </a:ext>
            </a:extLst>
          </p:cNvPr>
          <p:cNvSpPr txBox="1"/>
          <p:nvPr/>
        </p:nvSpPr>
        <p:spPr>
          <a:xfrm>
            <a:off x="355600" y="1807865"/>
            <a:ext cx="173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/>
              <a:t>추상</a:t>
            </a:r>
            <a:r>
              <a:rPr lang="en-US" altLang="ko-KR" sz="2800"/>
              <a:t>(</a:t>
            </a:r>
            <a:r>
              <a:rPr lang="ko-KR" altLang="en-US" sz="2800"/>
              <a:t>抽象</a:t>
            </a:r>
            <a:r>
              <a:rPr lang="en-US" altLang="ko-KR" sz="2800"/>
              <a:t>)</a:t>
            </a:r>
            <a:endParaRPr lang="ko-KR" altLang="en-US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3F78F-A0BF-EC55-9E6A-F05F947B7CF9}"/>
              </a:ext>
            </a:extLst>
          </p:cNvPr>
          <p:cNvSpPr txBox="1"/>
          <p:nvPr/>
        </p:nvSpPr>
        <p:spPr>
          <a:xfrm>
            <a:off x="355600" y="2376269"/>
            <a:ext cx="7594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/>
              <a:t>여러 가지 사물이나 개념에서 공통되는 특성이나 속성 따위를 추출하여 파악하는 작용</a:t>
            </a:r>
            <a:r>
              <a:rPr lang="en-US" altLang="ko-KR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/>
              <a:t>사물을 어떤 성질</a:t>
            </a:r>
            <a:r>
              <a:rPr lang="en-US" altLang="ko-KR"/>
              <a:t>·</a:t>
            </a:r>
            <a:r>
              <a:rPr lang="ko-KR" altLang="en-US"/>
              <a:t>공통성</a:t>
            </a:r>
            <a:r>
              <a:rPr lang="en-US" altLang="ko-KR"/>
              <a:t>·</a:t>
            </a:r>
            <a:r>
              <a:rPr lang="ko-KR" altLang="en-US"/>
              <a:t>본질에 착안하여 그것을 추출하여 파악하는 것</a:t>
            </a:r>
            <a:r>
              <a:rPr lang="en-US" altLang="ko-KR"/>
              <a:t>. </a:t>
            </a:r>
            <a:r>
              <a:rPr lang="ko-KR" altLang="en-US"/>
              <a:t>그 때 다른 성질을 배제하는 작용인 사상</a:t>
            </a:r>
            <a:r>
              <a:rPr lang="en-US" altLang="ko-KR"/>
              <a:t>(</a:t>
            </a:r>
            <a:r>
              <a:rPr lang="ko-KR" altLang="en-US"/>
              <a:t>捨象</a:t>
            </a:r>
            <a:r>
              <a:rPr lang="en-US" altLang="ko-KR"/>
              <a:t>)</a:t>
            </a:r>
            <a:r>
              <a:rPr lang="ko-KR" altLang="en-US"/>
              <a:t>을 수반하므로 추상과 사상은 동일 작용의 두 측면을 형성함</a:t>
            </a:r>
            <a:r>
              <a:rPr lang="en-US" altLang="ko-KR"/>
              <a:t>. </a:t>
            </a:r>
            <a:endParaRPr lang="ko-KR" altLang="en-US"/>
          </a:p>
          <a:p>
            <a:pPr marL="285750" indent="-285750">
              <a:buFontTx/>
              <a:buChar char="-"/>
            </a:pP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B0920D-A478-E4D7-E6CC-E91239716532}"/>
              </a:ext>
            </a:extLst>
          </p:cNvPr>
          <p:cNvSpPr txBox="1"/>
          <p:nvPr/>
        </p:nvSpPr>
        <p:spPr>
          <a:xfrm>
            <a:off x="355600" y="4052243"/>
            <a:ext cx="332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/>
              <a:t>추상 클래스란</a:t>
            </a:r>
            <a:r>
              <a:rPr lang="en-US" altLang="ko-KR" sz="2800"/>
              <a:t>?</a:t>
            </a:r>
            <a:endParaRPr lang="ko-KR" altLang="en-US" sz="2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8B627C-4370-BC67-0D80-DA9FB93CAA3D}"/>
              </a:ext>
            </a:extLst>
          </p:cNvPr>
          <p:cNvSpPr txBox="1"/>
          <p:nvPr/>
        </p:nvSpPr>
        <p:spPr>
          <a:xfrm>
            <a:off x="635000" y="4588163"/>
            <a:ext cx="744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어떤 기능의 공통된 부분은 모두 구현</a:t>
            </a:r>
            <a:r>
              <a:rPr lang="en-US" altLang="ko-KR"/>
              <a:t>(</a:t>
            </a:r>
            <a:r>
              <a:rPr lang="ko-KR" altLang="en-US"/>
              <a:t>추상</a:t>
            </a:r>
            <a:r>
              <a:rPr lang="en-US" altLang="ko-KR"/>
              <a:t>)</a:t>
            </a:r>
            <a:r>
              <a:rPr lang="ko-KR" altLang="en-US"/>
              <a:t>해두고 다른 부분들만 구현하지 않은</a:t>
            </a:r>
            <a:r>
              <a:rPr lang="en-US" altLang="ko-KR"/>
              <a:t>(</a:t>
            </a:r>
            <a:r>
              <a:rPr lang="ko-KR" altLang="en-US"/>
              <a:t>사상</a:t>
            </a:r>
            <a:r>
              <a:rPr lang="en-US" altLang="ko-KR"/>
              <a:t>) </a:t>
            </a:r>
            <a:r>
              <a:rPr lang="ko-KR" altLang="en-US"/>
              <a:t>메소드가 있는 클래스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8DE6DF-27B2-7718-1D16-57589A7EB2CF}"/>
              </a:ext>
            </a:extLst>
          </p:cNvPr>
          <p:cNvSpPr txBox="1"/>
          <p:nvPr/>
        </p:nvSpPr>
        <p:spPr>
          <a:xfrm>
            <a:off x="635000" y="5254596"/>
            <a:ext cx="744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구현하지 않은 메소드 </a:t>
            </a:r>
            <a:r>
              <a:rPr lang="en-US" altLang="ko-KR"/>
              <a:t>== Abstract Method</a:t>
            </a:r>
          </a:p>
          <a:p>
            <a:r>
              <a:rPr lang="ko-KR" altLang="en-US"/>
              <a:t>구현하지 않은 메소드가 있는 클래스 </a:t>
            </a:r>
            <a:r>
              <a:rPr lang="en-US" altLang="ko-KR"/>
              <a:t>== Abstract Class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275068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6E0E6-5357-BFFA-4863-6F2B383F5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93299B3-E253-DAB2-5692-39C0851CD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상속과 </a:t>
            </a:r>
            <a:r>
              <a:rPr lang="en-US" altLang="ko-KR">
                <a:latin typeface="+mj-ea"/>
                <a:ea typeface="+mj-ea"/>
              </a:rPr>
              <a:t>is a </a:t>
            </a:r>
            <a:r>
              <a:rPr lang="ko-KR" altLang="en-US">
                <a:latin typeface="+mj-ea"/>
                <a:ea typeface="+mj-ea"/>
              </a:rPr>
              <a:t>관계의 한계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37B0A39-1A4B-BBCB-84C2-55A3FB2B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abstract class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E589D4F-10F0-E0F7-D097-224470AA395A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B59DBE5-1E2E-8DD4-B5E0-78671E3C27B2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3873A26-DFF3-589E-37BC-4DD9AC0551F0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A4FE65C-D4B6-C227-CAF0-3E312BFDD103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543935-E310-B615-04E2-77C94C5B4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393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71EDC6-E001-5B43-13C3-37BBD5CCD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49" y="1844136"/>
            <a:ext cx="4064090" cy="3515264"/>
          </a:xfrm>
          <a:prstGeom prst="rect">
            <a:avLst/>
          </a:prstGeom>
        </p:spPr>
      </p:pic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E427F29D-55FC-EC3D-75A1-CC0A5B88DBBF}"/>
              </a:ext>
            </a:extLst>
          </p:cNvPr>
          <p:cNvSpPr txBox="1">
            <a:spLocks/>
          </p:cNvSpPr>
          <p:nvPr/>
        </p:nvSpPr>
        <p:spPr>
          <a:xfrm>
            <a:off x="4615162" y="2913544"/>
            <a:ext cx="4528837" cy="3252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>
                <a:latin typeface="+mj-ea"/>
                <a:ea typeface="+mj-ea"/>
              </a:rPr>
              <a:t>car2 </a:t>
            </a:r>
            <a:r>
              <a:rPr lang="ko-KR" altLang="en-US" sz="1800">
                <a:latin typeface="+mj-ea"/>
                <a:ea typeface="+mj-ea"/>
              </a:rPr>
              <a:t>인스턴스는 </a:t>
            </a:r>
            <a:r>
              <a:rPr lang="en-US" altLang="ko-KR" sz="1800" err="1">
                <a:latin typeface="+mj-ea"/>
                <a:ea typeface="+mj-ea"/>
              </a:rPr>
              <a:t>startTurbo</a:t>
            </a:r>
            <a:r>
              <a:rPr lang="en-US" altLang="ko-KR" sz="1800">
                <a:latin typeface="+mj-ea"/>
                <a:ea typeface="+mj-ea"/>
              </a:rPr>
              <a:t>()</a:t>
            </a:r>
          </a:p>
          <a:p>
            <a:r>
              <a:rPr lang="en-US" altLang="ko-KR" sz="1800">
                <a:latin typeface="+mj-ea"/>
                <a:ea typeface="+mj-ea"/>
              </a:rPr>
              <a:t>car3</a:t>
            </a:r>
            <a:r>
              <a:rPr lang="ko-KR" altLang="en-US" sz="1800">
                <a:latin typeface="+mj-ea"/>
                <a:ea typeface="+mj-ea"/>
              </a:rPr>
              <a:t> 인스턴스는 </a:t>
            </a:r>
            <a:r>
              <a:rPr lang="en-US" altLang="ko-KR" sz="1800" err="1">
                <a:latin typeface="+mj-ea"/>
                <a:ea typeface="+mj-ea"/>
              </a:rPr>
              <a:t>checkBattery</a:t>
            </a:r>
            <a:r>
              <a:rPr lang="en-US" altLang="ko-KR" sz="1800">
                <a:latin typeface="+mj-ea"/>
                <a:ea typeface="+mj-ea"/>
              </a:rPr>
              <a:t>()</a:t>
            </a:r>
          </a:p>
          <a:p>
            <a:r>
              <a:rPr lang="en-US" altLang="ko-KR" sz="1800">
                <a:latin typeface="+mj-ea"/>
                <a:ea typeface="+mj-ea"/>
              </a:rPr>
              <a:t>car4 </a:t>
            </a:r>
            <a:r>
              <a:rPr lang="ko-KR" altLang="en-US" sz="1800">
                <a:latin typeface="+mj-ea"/>
                <a:ea typeface="+mj-ea"/>
              </a:rPr>
              <a:t>인스턴스는 </a:t>
            </a:r>
            <a:r>
              <a:rPr lang="en-US" altLang="ko-KR" sz="1800" err="1">
                <a:latin typeface="+mj-ea"/>
                <a:ea typeface="+mj-ea"/>
              </a:rPr>
              <a:t>startTurbo</a:t>
            </a:r>
            <a:r>
              <a:rPr lang="en-US" altLang="ko-KR" sz="1800">
                <a:latin typeface="+mj-ea"/>
                <a:ea typeface="+mj-ea"/>
              </a:rPr>
              <a:t>(), </a:t>
            </a:r>
            <a:r>
              <a:rPr lang="en-US" altLang="ko-KR" sz="1800" err="1">
                <a:latin typeface="+mj-ea"/>
                <a:ea typeface="+mj-ea"/>
              </a:rPr>
              <a:t>extractBatPort</a:t>
            </a:r>
            <a:r>
              <a:rPr lang="en-US" altLang="ko-KR" sz="1800">
                <a:latin typeface="+mj-ea"/>
                <a:ea typeface="+mj-ea"/>
              </a:rPr>
              <a:t>()</a:t>
            </a:r>
            <a:r>
              <a:rPr lang="ko-KR" altLang="en-US" sz="1800">
                <a:latin typeface="+mj-ea"/>
                <a:ea typeface="+mj-ea"/>
              </a:rPr>
              <a:t>를 사용할 수 없습니다</a:t>
            </a:r>
            <a:r>
              <a:rPr lang="en-US" altLang="ko-KR" sz="1800">
                <a:latin typeface="+mj-ea"/>
                <a:ea typeface="+mj-ea"/>
              </a:rPr>
              <a:t>.</a:t>
            </a:r>
          </a:p>
          <a:p>
            <a:r>
              <a:rPr lang="en-US" altLang="ko-KR" sz="1800">
                <a:latin typeface="+mj-ea"/>
                <a:ea typeface="+mj-ea"/>
              </a:rPr>
              <a:t>car2,</a:t>
            </a:r>
            <a:r>
              <a:rPr lang="ko-KR" altLang="en-US" sz="1800">
                <a:latin typeface="+mj-ea"/>
                <a:ea typeface="+mj-ea"/>
              </a:rPr>
              <a:t> </a:t>
            </a:r>
            <a:r>
              <a:rPr lang="en-US" altLang="ko-KR" sz="1800">
                <a:latin typeface="+mj-ea"/>
                <a:ea typeface="+mj-ea"/>
              </a:rPr>
              <a:t>car3,</a:t>
            </a:r>
            <a:r>
              <a:rPr lang="ko-KR" altLang="en-US" sz="1800">
                <a:latin typeface="+mj-ea"/>
                <a:ea typeface="+mj-ea"/>
              </a:rPr>
              <a:t> </a:t>
            </a:r>
            <a:r>
              <a:rPr lang="en-US" altLang="ko-KR" sz="1800">
                <a:latin typeface="+mj-ea"/>
                <a:ea typeface="+mj-ea"/>
              </a:rPr>
              <a:t>car4</a:t>
            </a:r>
            <a:r>
              <a:rPr lang="ko-KR" altLang="en-US" sz="1800">
                <a:latin typeface="+mj-ea"/>
                <a:ea typeface="+mj-ea"/>
              </a:rPr>
              <a:t> 인스턴스의 타입이 </a:t>
            </a:r>
            <a:r>
              <a:rPr lang="en-US" altLang="ko-KR" sz="1800">
                <a:latin typeface="+mj-ea"/>
                <a:ea typeface="+mj-ea"/>
              </a:rPr>
              <a:t>Vehicle</a:t>
            </a:r>
            <a:r>
              <a:rPr lang="ko-KR" altLang="en-US" sz="1800">
                <a:latin typeface="+mj-ea"/>
                <a:ea typeface="+mj-ea"/>
              </a:rPr>
              <a:t>로 </a:t>
            </a:r>
            <a:r>
              <a:rPr lang="ko-KR" altLang="en-US" sz="1800" err="1">
                <a:latin typeface="+mj-ea"/>
                <a:ea typeface="+mj-ea"/>
              </a:rPr>
              <a:t>선언되어있기</a:t>
            </a:r>
            <a:r>
              <a:rPr lang="ko-KR" altLang="en-US" sz="1800">
                <a:latin typeface="+mj-ea"/>
                <a:ea typeface="+mj-ea"/>
              </a:rPr>
              <a:t> 때문에 사용할 수 있는 메소드는 </a:t>
            </a:r>
            <a:r>
              <a:rPr lang="en-US" altLang="ko-KR" sz="1800" err="1">
                <a:latin typeface="+mj-ea"/>
                <a:ea typeface="+mj-ea"/>
              </a:rPr>
              <a:t>startEngine</a:t>
            </a:r>
            <a:r>
              <a:rPr lang="en-US" altLang="ko-KR" sz="1800">
                <a:latin typeface="+mj-ea"/>
                <a:ea typeface="+mj-ea"/>
              </a:rPr>
              <a:t>() </a:t>
            </a:r>
            <a:r>
              <a:rPr lang="ko-KR" altLang="en-US" sz="1800">
                <a:latin typeface="+mj-ea"/>
                <a:ea typeface="+mj-ea"/>
              </a:rPr>
              <a:t>밖에 없습니다</a:t>
            </a:r>
            <a:r>
              <a:rPr lang="en-US" altLang="ko-KR" sz="1800">
                <a:latin typeface="+mj-ea"/>
                <a:ea typeface="+mj-ea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A44542-A010-3CE6-E94D-828D4AE6C756}"/>
              </a:ext>
            </a:extLst>
          </p:cNvPr>
          <p:cNvSpPr txBox="1"/>
          <p:nvPr/>
        </p:nvSpPr>
        <p:spPr>
          <a:xfrm>
            <a:off x="4615163" y="1899428"/>
            <a:ext cx="37781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car2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car3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EV();</a:t>
            </a: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car4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051708448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인스턴스의 모든 메소드를 사용하고 싶다면</a:t>
            </a:r>
            <a:r>
              <a:rPr lang="en-US" altLang="ko-KR">
                <a:latin typeface="+mj-ea"/>
                <a:ea typeface="+mj-ea"/>
              </a:rPr>
              <a:t>?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abstract class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453956"/>
            <a:ext cx="769637" cy="1022928"/>
            <a:chOff x="4898273" y="2041400"/>
            <a:chExt cx="769637" cy="102292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2041400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394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2B5190E-AA43-3D43-7A08-A87E253F9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49" y="1844136"/>
            <a:ext cx="4064090" cy="3515264"/>
          </a:xfrm>
          <a:prstGeom prst="rect">
            <a:avLst/>
          </a:prstGeom>
        </p:spPr>
      </p:pic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10AF206E-C33F-AF47-992F-D562B672E0E4}"/>
              </a:ext>
            </a:extLst>
          </p:cNvPr>
          <p:cNvSpPr txBox="1">
            <a:spLocks/>
          </p:cNvSpPr>
          <p:nvPr/>
        </p:nvSpPr>
        <p:spPr>
          <a:xfrm>
            <a:off x="4615162" y="2913544"/>
            <a:ext cx="4528837" cy="3252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latin typeface="+mj-ea"/>
                <a:ea typeface="+mj-ea"/>
              </a:rPr>
              <a:t>인스턴스 생성자와 인스턴스 타입을 동일하게 맞춰주면</a:t>
            </a:r>
            <a:r>
              <a:rPr lang="en-US" altLang="ko-KR" sz="1800">
                <a:latin typeface="+mj-ea"/>
                <a:ea typeface="+mj-ea"/>
              </a:rPr>
              <a:t>, car2, car3, car4</a:t>
            </a:r>
            <a:r>
              <a:rPr lang="ko-KR" altLang="en-US" sz="1800">
                <a:latin typeface="+mj-ea"/>
                <a:ea typeface="+mj-ea"/>
              </a:rPr>
              <a:t> 인스턴스들의 모든 메소드를 사용할 수 있습니다</a:t>
            </a:r>
            <a:r>
              <a:rPr lang="en-US" altLang="ko-KR" sz="1800">
                <a:latin typeface="+mj-ea"/>
                <a:ea typeface="+mj-ea"/>
              </a:rPr>
              <a:t>.</a:t>
            </a:r>
          </a:p>
          <a:p>
            <a:endParaRPr lang="en-US" altLang="ko-KR" sz="1800">
              <a:latin typeface="+mj-ea"/>
              <a:ea typeface="+mj-ea"/>
            </a:endParaRPr>
          </a:p>
          <a:p>
            <a:r>
              <a:rPr lang="ko-KR" altLang="en-US" sz="1800">
                <a:latin typeface="+mj-ea"/>
                <a:ea typeface="+mj-ea"/>
              </a:rPr>
              <a:t>이렇게 사용할 경우 상속을 사용한 의미를 잃게 됩니다</a:t>
            </a:r>
            <a:r>
              <a:rPr lang="en-US" altLang="ko-KR" sz="1800">
                <a:latin typeface="+mj-ea"/>
                <a:ea typeface="+mj-ea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5E3612-519A-712F-42CA-5FC30A296CDB}"/>
              </a:ext>
            </a:extLst>
          </p:cNvPr>
          <p:cNvSpPr txBox="1"/>
          <p:nvPr/>
        </p:nvSpPr>
        <p:spPr>
          <a:xfrm>
            <a:off x="4615163" y="1899428"/>
            <a:ext cx="43831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488949" y="5790603"/>
            <a:ext cx="4530987" cy="997528"/>
            <a:chOff x="4898273" y="2066800"/>
            <a:chExt cx="4530987" cy="99752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2066800"/>
              <a:ext cx="26484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/>
                <a:t>추상클래스를 만들 때 주의</a:t>
              </a:r>
              <a:r>
                <a:rPr lang="en-US" altLang="ko-KR" sz="1600" b="1"/>
                <a:t>!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44076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추상 클래스는 객체화 시킬 수 없는 클래스입니다</a:t>
              </a:r>
              <a:r>
                <a:rPr lang="en-US" altLang="ko-KR" sz="1400"/>
                <a:t>. </a:t>
              </a:r>
            </a:p>
            <a:p>
              <a:r>
                <a:rPr lang="ko-KR" altLang="en-US" sz="1400"/>
                <a:t>따라서 </a:t>
              </a:r>
              <a:r>
                <a:rPr lang="en-US" altLang="ko-KR" sz="1400"/>
                <a:t>Vehicle </a:t>
              </a:r>
              <a:r>
                <a:rPr lang="ko-KR" altLang="en-US" sz="1400"/>
                <a:t>클래스는 인스턴스화 할 수 없게 됩니다</a:t>
              </a:r>
              <a:r>
                <a:rPr lang="en-US" altLang="ko-KR" sz="1400"/>
                <a:t>.</a:t>
              </a:r>
              <a:endParaRPr lang="ko-KR" altLang="en-US" sz="140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0137033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추상 클래스를 사용할 경우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상속의 의미를 잃지 않으면서 자연스러운 </a:t>
            </a:r>
            <a:r>
              <a:rPr lang="en-US" altLang="ko-KR">
                <a:latin typeface="+mj-ea"/>
                <a:ea typeface="+mj-ea"/>
              </a:rPr>
              <a:t>is a </a:t>
            </a:r>
            <a:r>
              <a:rPr lang="ko-KR" altLang="en-US">
                <a:latin typeface="+mj-ea"/>
                <a:ea typeface="+mj-ea"/>
              </a:rPr>
              <a:t>관계를 만들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Vehicle</a:t>
            </a:r>
            <a:r>
              <a:rPr lang="ko-KR" altLang="en-US">
                <a:latin typeface="+mj-ea"/>
                <a:ea typeface="+mj-ea"/>
              </a:rPr>
              <a:t>을 추상 클래스로 만들어봅니다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abstract class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6E8C63-381D-5947-EA3E-5E4A325ED981}"/>
              </a:ext>
            </a:extLst>
          </p:cNvPr>
          <p:cNvSpPr txBox="1"/>
          <p:nvPr/>
        </p:nvSpPr>
        <p:spPr>
          <a:xfrm>
            <a:off x="488949" y="2471177"/>
            <a:ext cx="85945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sealed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abstract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permits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EV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name;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(name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시동을 겁니다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488949" y="5790603"/>
            <a:ext cx="8145054" cy="1103443"/>
            <a:chOff x="4898273" y="2066800"/>
            <a:chExt cx="8145054" cy="110344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2066800"/>
              <a:ext cx="44165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/>
                <a:t>추상 클래스는 추상 메소드를 만들 수 있습니다</a:t>
              </a:r>
              <a:r>
                <a:rPr lang="en-US" altLang="ko-KR" sz="1600" b="1"/>
                <a:t>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802174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추상의 의미는 </a:t>
              </a:r>
              <a:r>
                <a:rPr lang="en-US" altLang="ko-KR" sz="1400"/>
                <a:t>“</a:t>
              </a:r>
              <a:r>
                <a:rPr lang="ko-KR" altLang="en-US" sz="1400" err="1"/>
                <a:t>구체화되어있지</a:t>
              </a:r>
              <a:r>
                <a:rPr lang="ko-KR" altLang="en-US" sz="1400"/>
                <a:t> 않은</a:t>
              </a:r>
              <a:r>
                <a:rPr lang="en-US" altLang="ko-KR" sz="1400"/>
                <a:t>“ </a:t>
              </a:r>
              <a:r>
                <a:rPr lang="ko-KR" altLang="en-US" sz="1400"/>
                <a:t>입니다</a:t>
              </a:r>
              <a:r>
                <a:rPr lang="en-US" altLang="ko-KR" sz="1400"/>
                <a:t>.</a:t>
              </a:r>
            </a:p>
            <a:p>
              <a:r>
                <a:rPr lang="ko-KR" altLang="en-US" sz="1400"/>
                <a:t>추상 </a:t>
              </a:r>
              <a:r>
                <a:rPr lang="ko-KR" altLang="en-US" sz="1400" err="1"/>
                <a:t>메소드란</a:t>
              </a:r>
              <a:r>
                <a:rPr lang="en-US" altLang="ko-KR" sz="1400"/>
                <a:t>, </a:t>
              </a:r>
              <a:r>
                <a:rPr lang="ko-KR" altLang="en-US" sz="1400"/>
                <a:t>어떤 기능을 할지 모르는</a:t>
              </a:r>
              <a:r>
                <a:rPr lang="en-US" altLang="ko-KR" sz="1400"/>
                <a:t> </a:t>
              </a:r>
              <a:r>
                <a:rPr lang="ko-KR" altLang="en-US" sz="1400"/>
                <a:t>즉</a:t>
              </a:r>
              <a:r>
                <a:rPr lang="en-US" altLang="ko-KR" sz="1400"/>
                <a:t>, </a:t>
              </a:r>
              <a:r>
                <a:rPr lang="ko-KR" altLang="en-US" sz="1400"/>
                <a:t>기능 구현이 되어있지 않은 대략적인 메소드를 말합니다</a:t>
              </a:r>
              <a:r>
                <a:rPr lang="en-US" altLang="ko-KR" sz="1400"/>
                <a:t>.</a:t>
              </a:r>
            </a:p>
            <a:p>
              <a:r>
                <a:rPr lang="ko-KR" altLang="en-US" sz="1400"/>
                <a:t>기능 구현이 되어있지 않은 추상 메소드를 포함할 때</a:t>
              </a:r>
              <a:r>
                <a:rPr lang="en-US" altLang="ko-KR" sz="1400"/>
                <a:t>, </a:t>
              </a:r>
              <a:r>
                <a:rPr lang="ko-KR" altLang="en-US" sz="1400"/>
                <a:t>추상 클래스로 만듭니다</a:t>
              </a:r>
              <a:r>
                <a:rPr lang="en-US" altLang="ko-KR" sz="1400"/>
                <a:t>.</a:t>
              </a:r>
              <a:endParaRPr lang="ko-KR" altLang="en-US" sz="140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2485345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그리고 </a:t>
            </a:r>
            <a:r>
              <a:rPr lang="en-US" altLang="ko-KR" err="1">
                <a:latin typeface="+mj-ea"/>
                <a:ea typeface="+mj-ea"/>
              </a:rPr>
              <a:t>SportsCar</a:t>
            </a:r>
            <a:r>
              <a:rPr lang="ko-KR" altLang="en-US">
                <a:latin typeface="+mj-ea"/>
                <a:ea typeface="+mj-ea"/>
              </a:rPr>
              <a:t>의 </a:t>
            </a:r>
            <a:r>
              <a:rPr lang="en-US" altLang="ko-KR" err="1">
                <a:latin typeface="+mj-ea"/>
                <a:ea typeface="+mj-ea"/>
              </a:rPr>
              <a:t>startTurbo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en-US" altLang="ko-KR" err="1">
                <a:latin typeface="+mj-ea"/>
                <a:ea typeface="+mj-ea"/>
              </a:rPr>
              <a:t>BatMobile</a:t>
            </a:r>
            <a:r>
              <a:rPr lang="ko-KR" altLang="en-US">
                <a:latin typeface="+mj-ea"/>
                <a:ea typeface="+mj-ea"/>
              </a:rPr>
              <a:t>의 </a:t>
            </a:r>
            <a:r>
              <a:rPr lang="en-US" altLang="ko-KR" err="1">
                <a:latin typeface="+mj-ea"/>
                <a:ea typeface="+mj-ea"/>
              </a:rPr>
              <a:t>extractBatPort</a:t>
            </a:r>
            <a:r>
              <a:rPr lang="en-US" altLang="ko-KR">
                <a:latin typeface="+mj-ea"/>
                <a:ea typeface="+mj-ea"/>
              </a:rPr>
              <a:t>, EV</a:t>
            </a:r>
            <a:r>
              <a:rPr lang="ko-KR" altLang="en-US">
                <a:latin typeface="+mj-ea"/>
                <a:ea typeface="+mj-ea"/>
              </a:rPr>
              <a:t>의 </a:t>
            </a:r>
            <a:r>
              <a:rPr lang="en-US" altLang="ko-KR" err="1">
                <a:latin typeface="+mj-ea"/>
                <a:ea typeface="+mj-ea"/>
              </a:rPr>
              <a:t>checkBattery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메소드를 </a:t>
            </a:r>
            <a:r>
              <a:rPr lang="en-US" altLang="ko-KR">
                <a:latin typeface="+mj-ea"/>
                <a:ea typeface="+mj-ea"/>
              </a:rPr>
              <a:t>Vehicle</a:t>
            </a:r>
            <a:r>
              <a:rPr lang="ko-KR" altLang="en-US">
                <a:latin typeface="+mj-ea"/>
                <a:ea typeface="+mj-ea"/>
              </a:rPr>
              <a:t>에 만들어줍니다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이 때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메소드들의 정의만 해줍니다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abstract class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6E8C63-381D-5947-EA3E-5E4A325ED981}"/>
              </a:ext>
            </a:extLst>
          </p:cNvPr>
          <p:cNvSpPr txBox="1"/>
          <p:nvPr/>
        </p:nvSpPr>
        <p:spPr>
          <a:xfrm>
            <a:off x="488949" y="2242577"/>
            <a:ext cx="85945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sealed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permits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… 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abstract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startTurbo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abstract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extractBatPort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abstract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checkBattery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6B1A7B6A-B2BE-990D-0E12-93D78614EB0A}"/>
              </a:ext>
            </a:extLst>
          </p:cNvPr>
          <p:cNvSpPr txBox="1">
            <a:spLocks/>
          </p:cNvSpPr>
          <p:nvPr/>
        </p:nvSpPr>
        <p:spPr>
          <a:xfrm>
            <a:off x="260465" y="4819104"/>
            <a:ext cx="8594539" cy="209259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atin typeface="+mj-ea"/>
                <a:ea typeface="+mj-ea"/>
              </a:rPr>
              <a:t>Vehicle</a:t>
            </a:r>
            <a:r>
              <a:rPr lang="ko-KR" altLang="en-US">
                <a:latin typeface="+mj-ea"/>
                <a:ea typeface="+mj-ea"/>
              </a:rPr>
              <a:t>이 추상 클래스로 변경이 되었고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추상 메소드가 포함됨에 따라 </a:t>
            </a:r>
            <a:r>
              <a:rPr lang="en-US" altLang="ko-KR">
                <a:latin typeface="+mj-ea"/>
                <a:ea typeface="+mj-ea"/>
              </a:rPr>
              <a:t>SportsCar, BatMobile, EV </a:t>
            </a:r>
            <a:r>
              <a:rPr lang="ko-KR" altLang="en-US">
                <a:latin typeface="+mj-ea"/>
                <a:ea typeface="+mj-ea"/>
              </a:rPr>
              <a:t>클래스에서 에러가 발생합니다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추상 메소드가 포함된 추상 클래스를 상속받는 클래스는 추상 클래스의 모든 추상 메소드를 반드시 구현해야만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따라서 </a:t>
            </a:r>
            <a:r>
              <a:rPr lang="en-US" altLang="ko-KR">
                <a:latin typeface="+mj-ea"/>
                <a:ea typeface="+mj-ea"/>
              </a:rPr>
              <a:t>SportsCar, Mobile, EV </a:t>
            </a:r>
            <a:r>
              <a:rPr lang="ko-KR" altLang="en-US">
                <a:latin typeface="+mj-ea"/>
                <a:ea typeface="+mj-ea"/>
              </a:rPr>
              <a:t>클래스는 </a:t>
            </a:r>
            <a:r>
              <a:rPr lang="en-US" altLang="ko-KR">
                <a:latin typeface="+mj-ea"/>
                <a:ea typeface="+mj-ea"/>
              </a:rPr>
              <a:t>startTurbo(), extractBatMobile(), checkBattery() </a:t>
            </a:r>
            <a:r>
              <a:rPr lang="ko-KR" altLang="en-US">
                <a:latin typeface="+mj-ea"/>
                <a:ea typeface="+mj-ea"/>
              </a:rPr>
              <a:t>메소드를 모두 구현해야만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6791749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abstract class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397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61E0353-2339-5242-C5CD-DE020486DBFC}"/>
              </a:ext>
            </a:extLst>
          </p:cNvPr>
          <p:cNvSpPr txBox="1"/>
          <p:nvPr/>
        </p:nvSpPr>
        <p:spPr>
          <a:xfrm>
            <a:off x="260466" y="1247502"/>
            <a:ext cx="10591801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checkBattery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배터리가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만큼 남아있습니다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extractBatPort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지원하지 않는 기능입니다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startTurbo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지원하지 않는 기능입니다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009705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abstract class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398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61E0353-2339-5242-C5CD-DE020486DBFC}"/>
              </a:ext>
            </a:extLst>
          </p:cNvPr>
          <p:cNvSpPr txBox="1"/>
          <p:nvPr/>
        </p:nvSpPr>
        <p:spPr>
          <a:xfrm>
            <a:off x="260466" y="1247502"/>
            <a:ext cx="10591801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sealed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permits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(name);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startTurbo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터보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모드를 시작합니다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extractBatPort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지원하지 않는 기능입니다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checkBattery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지원하지 않는 기능입니다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045158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abstract class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399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61E0353-2339-5242-C5CD-DE020486DBFC}"/>
              </a:ext>
            </a:extLst>
          </p:cNvPr>
          <p:cNvSpPr txBox="1"/>
          <p:nvPr/>
        </p:nvSpPr>
        <p:spPr>
          <a:xfrm>
            <a:off x="260466" y="1247502"/>
            <a:ext cx="1059180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non-sealed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extractBatPort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배트포트를 분리합니다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00266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9200" y="1249200"/>
            <a:ext cx="8729352" cy="5477892"/>
          </a:xfrm>
        </p:spPr>
        <p:txBody>
          <a:bodyPr/>
          <a:lstStyle/>
          <a:p>
            <a:r>
              <a:rPr lang="en-US" altLang="ko-KR"/>
              <a:t>1995</a:t>
            </a:r>
            <a:r>
              <a:rPr lang="ko-KR" altLang="en-US"/>
              <a:t>년 </a:t>
            </a:r>
            <a:r>
              <a:rPr lang="en-US" altLang="ko-KR"/>
              <a:t>Sun Microsystems </a:t>
            </a:r>
            <a:r>
              <a:rPr lang="ko-KR" altLang="en-US"/>
              <a:t>소속의 제임스 </a:t>
            </a:r>
            <a:r>
              <a:rPr lang="ko-KR" altLang="en-US" err="1"/>
              <a:t>고슬링에</a:t>
            </a:r>
            <a:r>
              <a:rPr lang="ko-KR" altLang="en-US"/>
              <a:t> 의해 개발된 언어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현재는 </a:t>
            </a:r>
            <a:r>
              <a:rPr lang="en-US" altLang="ko-KR"/>
              <a:t>Oracle</a:t>
            </a:r>
            <a:r>
              <a:rPr lang="ko-KR" altLang="en-US"/>
              <a:t>에 인수되어 </a:t>
            </a:r>
            <a:r>
              <a:rPr lang="en-US" altLang="ko-KR"/>
              <a:t>Oracle JAVA </a:t>
            </a:r>
            <a:r>
              <a:rPr lang="ko-KR" altLang="en-US"/>
              <a:t>로 사용됨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엔터프라이즈 웹 어플리케이션 제작 언어 </a:t>
            </a:r>
            <a:r>
              <a:rPr lang="en-US" altLang="ko-KR"/>
              <a:t>= JAVA </a:t>
            </a:r>
            <a:r>
              <a:rPr lang="ko-KR" altLang="en-US"/>
              <a:t>로 자리매김함</a:t>
            </a:r>
            <a:r>
              <a:rPr lang="en-US" altLang="ko-KR"/>
              <a:t>.</a:t>
            </a:r>
          </a:p>
        </p:txBody>
      </p:sp>
      <p:pic>
        <p:nvPicPr>
          <p:cNvPr id="1026" name="Picture 2" descr="https://upload.wikimedia.org/wikipedia/commons/thumb/1/14/James_Gosling_2008.jpg/225px-James_Gosling_2008.jpg">
            <a:extLst>
              <a:ext uri="{FF2B5EF4-FFF2-40B4-BE49-F238E27FC236}">
                <a16:creationId xmlns:a16="http://schemas.microsoft.com/office/drawing/2014/main" id="{19AD3900-941E-463B-9BE9-DDA260AE5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1731800"/>
            <a:ext cx="1905000" cy="191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6F75E9B-2EC7-4F0A-AC06-024D78F39374}"/>
              </a:ext>
            </a:extLst>
          </p:cNvPr>
          <p:cNvSpPr/>
          <p:nvPr/>
        </p:nvSpPr>
        <p:spPr>
          <a:xfrm>
            <a:off x="774700" y="2810312"/>
            <a:ext cx="1905000" cy="83495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개요</a:t>
            </a:r>
          </a:p>
        </p:txBody>
      </p:sp>
      <p:sp>
        <p:nvSpPr>
          <p:cNvPr id="4" name="슬라이드 번호 개체 틀 4">
            <a:extLst>
              <a:ext uri="{FF2B5EF4-FFF2-40B4-BE49-F238E27FC236}">
                <a16:creationId xmlns:a16="http://schemas.microsoft.com/office/drawing/2014/main" id="{E3985480-EBF5-84AE-AAE4-2F18B68A90D2}"/>
              </a:ext>
            </a:extLst>
          </p:cNvPr>
          <p:cNvSpPr txBox="1">
            <a:spLocks/>
          </p:cNvSpPr>
          <p:nvPr/>
        </p:nvSpPr>
        <p:spPr>
          <a:xfrm>
            <a:off x="7079049" y="6485744"/>
            <a:ext cx="20574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90D7398-607C-407A-8D67-83D151584F53}" type="slidenum">
              <a:rPr lang="ko-KR" alt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4</a:t>
            </a:fld>
            <a:endParaRPr lang="ko-KR" alt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8" name="Picture 4" descr="https://upload.wikimedia.org/wikipedia/commons/thumb/8/8b/Sun-Logo.svg/200px-Sun-Logo.svg.png">
            <a:extLst>
              <a:ext uri="{FF2B5EF4-FFF2-40B4-BE49-F238E27FC236}">
                <a16:creationId xmlns:a16="http://schemas.microsoft.com/office/drawing/2014/main" id="{61D69DE1-5A7B-4B7A-9320-4380AA618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689" y="2881837"/>
            <a:ext cx="1605022" cy="69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racle Java 8 (Stable) Released, Install it In Ubuntu ~ Web Upd8 ...">
            <a:extLst>
              <a:ext uri="{FF2B5EF4-FFF2-40B4-BE49-F238E27FC236}">
                <a16:creationId xmlns:a16="http://schemas.microsoft.com/office/drawing/2014/main" id="{3478AE0D-3416-4352-AC30-88C5942F3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676" y="4550810"/>
            <a:ext cx="1888400" cy="95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un Java">
            <a:extLst>
              <a:ext uri="{FF2B5EF4-FFF2-40B4-BE49-F238E27FC236}">
                <a16:creationId xmlns:a16="http://schemas.microsoft.com/office/drawing/2014/main" id="{E48DEEF9-64B9-45C2-A542-5B8C5EB0C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4448493"/>
            <a:ext cx="1888400" cy="116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5E1314AF-A078-4D6E-88C2-8E12C5366C87}"/>
              </a:ext>
            </a:extLst>
          </p:cNvPr>
          <p:cNvSpPr/>
          <p:nvPr/>
        </p:nvSpPr>
        <p:spPr>
          <a:xfrm>
            <a:off x="2946861" y="4665375"/>
            <a:ext cx="1384300" cy="72654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6" name="Picture 12" descr="제임스고슬링2">
            <a:extLst>
              <a:ext uri="{FF2B5EF4-FFF2-40B4-BE49-F238E27FC236}">
                <a16:creationId xmlns:a16="http://schemas.microsoft.com/office/drawing/2014/main" id="{1484D0BB-F0B6-4E1C-9AA6-F9F3F986F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50" y="1731800"/>
            <a:ext cx="3414802" cy="191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86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35"/>
    </mc:Choice>
    <mc:Fallback xmlns="">
      <p:transition spd="slow" advTm="7535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-110086"/>
            <a:ext cx="8737600" cy="2387600"/>
          </a:xfrm>
        </p:spPr>
        <p:txBody>
          <a:bodyPr/>
          <a:lstStyle/>
          <a:p>
            <a:pPr algn="l"/>
            <a:r>
              <a:rPr lang="en-US" altLang="ko-KR" b="1">
                <a:latin typeface="+mj-ea"/>
              </a:rPr>
              <a:t>Java Programming </a:t>
            </a:r>
            <a:br>
              <a:rPr lang="en-US" altLang="ko-KR" b="1">
                <a:latin typeface="+mj-ea"/>
              </a:rPr>
            </a:br>
            <a:r>
              <a:rPr lang="ko-KR" altLang="en-US" sz="4800">
                <a:latin typeface="+mj-ea"/>
              </a:rPr>
              <a:t>기초</a:t>
            </a:r>
            <a:endParaRPr lang="ko-KR" altLang="en-US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8E3540-D5C2-977C-EFA0-E09A24C5D6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2800" y="2449100"/>
            <a:ext cx="6858000" cy="4049142"/>
          </a:xfrm>
        </p:spPr>
        <p:txBody>
          <a:bodyPr>
            <a:noAutofit/>
          </a:bodyPr>
          <a:lstStyle/>
          <a:p>
            <a:pPr marL="514350" indent="-514350" algn="r">
              <a:buAutoNum type="arabicPeriod"/>
            </a:pPr>
            <a:r>
              <a:rPr lang="en-US" altLang="ko-KR">
                <a:latin typeface="+mj-ea"/>
                <a:ea typeface="+mj-ea"/>
              </a:rPr>
              <a:t>Hello Java Programming</a:t>
            </a:r>
          </a:p>
          <a:p>
            <a:pPr marL="514350" indent="-514350" algn="r">
              <a:buAutoNum type="arabicPeriod"/>
            </a:pPr>
            <a:r>
              <a:rPr lang="ko-KR" altLang="en-US">
                <a:latin typeface="+mj-ea"/>
                <a:ea typeface="+mj-ea"/>
              </a:rPr>
              <a:t>자료형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AutoNum type="arabicPeriod"/>
            </a:pPr>
            <a:r>
              <a:rPr lang="ko-KR" altLang="en-US">
                <a:latin typeface="+mj-ea"/>
                <a:ea typeface="+mj-ea"/>
              </a:rPr>
              <a:t>변수와 변수의 범위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AutoNum type="arabicPeriod"/>
            </a:pPr>
            <a:r>
              <a:rPr lang="ko-KR" altLang="en-US">
                <a:latin typeface="+mj-ea"/>
                <a:ea typeface="+mj-ea"/>
              </a:rPr>
              <a:t>상수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AutoNum type="arabicPeriod"/>
            </a:pPr>
            <a:r>
              <a:rPr lang="ko-KR" altLang="en-US">
                <a:latin typeface="+mj-ea"/>
                <a:ea typeface="+mj-ea"/>
              </a:rPr>
              <a:t>형 변환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AutoNum type="arabicPeriod"/>
            </a:pPr>
            <a:r>
              <a:rPr lang="ko-KR" altLang="en-US">
                <a:latin typeface="+mj-ea"/>
                <a:ea typeface="+mj-ea"/>
              </a:rPr>
              <a:t>연산자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AutoNum type="arabicPeriod"/>
            </a:pPr>
            <a:r>
              <a:rPr lang="ko-KR" altLang="en-US">
                <a:latin typeface="+mj-ea"/>
                <a:ea typeface="+mj-ea"/>
              </a:rPr>
              <a:t>실행흐름 제어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AutoNum type="arabicPeriod"/>
            </a:pPr>
            <a:r>
              <a:rPr lang="ko-KR" altLang="en-US">
                <a:latin typeface="+mj-ea"/>
                <a:ea typeface="+mj-ea"/>
              </a:rPr>
              <a:t>메소드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AutoNum type="arabicPeriod"/>
            </a:pPr>
            <a:r>
              <a:rPr lang="ko-KR" altLang="en-US">
                <a:latin typeface="+mj-ea"/>
                <a:ea typeface="+mj-ea"/>
              </a:rPr>
              <a:t>클래스 </a:t>
            </a:r>
            <a:r>
              <a:rPr lang="en-US" altLang="ko-KR">
                <a:latin typeface="+mj-ea"/>
                <a:ea typeface="+mj-ea"/>
              </a:rPr>
              <a:t>/ </a:t>
            </a:r>
            <a:r>
              <a:rPr lang="ko-KR" altLang="en-US">
                <a:latin typeface="+mj-ea"/>
                <a:ea typeface="+mj-ea"/>
              </a:rPr>
              <a:t>인스턴스</a:t>
            </a:r>
            <a:r>
              <a:rPr lang="en-US" altLang="ko-KR">
                <a:latin typeface="+mj-ea"/>
                <a:ea typeface="+mj-ea"/>
              </a:rPr>
              <a:t>/</a:t>
            </a:r>
            <a:r>
              <a:rPr lang="ko-KR" altLang="en-US">
                <a:latin typeface="+mj-ea"/>
                <a:ea typeface="+mj-ea"/>
              </a:rPr>
              <a:t>생성자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AutoNum type="arabicPeriod"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7380DC-F3E6-89A5-3D07-7218CB5F3483}"/>
              </a:ext>
            </a:extLst>
          </p:cNvPr>
          <p:cNvSpPr/>
          <p:nvPr/>
        </p:nvSpPr>
        <p:spPr>
          <a:xfrm>
            <a:off x="73891" y="2294382"/>
            <a:ext cx="9023932" cy="6264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A68250-69EF-C5A8-F250-3DA5719A5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047498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다시</a:t>
            </a:r>
            <a:r>
              <a:rPr lang="en-US" altLang="ko-KR">
                <a:latin typeface="+mj-ea"/>
                <a:ea typeface="+mj-ea"/>
              </a:rPr>
              <a:t> is a </a:t>
            </a:r>
            <a:r>
              <a:rPr lang="ko-KR" altLang="en-US">
                <a:latin typeface="+mj-ea"/>
                <a:ea typeface="+mj-ea"/>
              </a:rPr>
              <a:t>관계로 인스턴스를 만든 뒤 각 메소드를 호출해 보면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 err="1">
                <a:latin typeface="+mj-ea"/>
                <a:ea typeface="+mj-ea"/>
              </a:rPr>
              <a:t>이상없이</a:t>
            </a:r>
            <a:r>
              <a:rPr lang="ko-KR" altLang="en-US">
                <a:latin typeface="+mj-ea"/>
                <a:ea typeface="+mj-ea"/>
              </a:rPr>
              <a:t> 동작하는 모습을 볼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abstract class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400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61E0353-2339-5242-C5CD-DE020486DBFC}"/>
              </a:ext>
            </a:extLst>
          </p:cNvPr>
          <p:cNvSpPr txBox="1"/>
          <p:nvPr/>
        </p:nvSpPr>
        <p:spPr>
          <a:xfrm>
            <a:off x="539866" y="1998023"/>
            <a:ext cx="727486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checkBattery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startTurbo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checkBattery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54664263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17. </a:t>
            </a:r>
            <a:r>
              <a:rPr lang="ko-KR" altLang="en-US" sz="4000" b="1">
                <a:latin typeface="+mj-ea"/>
              </a:rPr>
              <a:t>인터페이스 </a:t>
            </a:r>
            <a:r>
              <a:rPr lang="en-US" altLang="ko-KR" sz="4000" b="1">
                <a:latin typeface="+mj-ea"/>
              </a:rPr>
              <a:t>(interface)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B2A0EE-ADB2-B517-715B-E9B114A0A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401</a:t>
            </a:fld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6A9F2B5-29E8-A279-DFA8-CC408AFD46E3}"/>
              </a:ext>
            </a:extLst>
          </p:cNvPr>
          <p:cNvSpPr txBox="1">
            <a:spLocks/>
          </p:cNvSpPr>
          <p:nvPr/>
        </p:nvSpPr>
        <p:spPr>
          <a:xfrm>
            <a:off x="203200" y="1958110"/>
            <a:ext cx="8737600" cy="20921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개발자의 약속</a:t>
            </a:r>
            <a:endParaRPr lang="en-US" altLang="ko-KR" sz="200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이 형태로 만들고 이 형태로 호출해주세요</a:t>
            </a: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!</a:t>
            </a:r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32195342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네이버 국어사전에서 정의한 인터페이스의 의미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인터페이스 </a:t>
            </a:r>
            <a:r>
              <a:rPr lang="en-US" altLang="ko-KR" sz="3600" b="1">
                <a:latin typeface="+mj-ea"/>
              </a:rPr>
              <a:t>(interface)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402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5FF3630-71D7-EB2A-9B6B-FFCE018E1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44" y="1844135"/>
            <a:ext cx="6268325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720157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UI (User Interface)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인터페이스 </a:t>
            </a:r>
            <a:r>
              <a:rPr lang="en-US" altLang="ko-KR" sz="3600" b="1">
                <a:latin typeface="+mj-ea"/>
              </a:rPr>
              <a:t>(interface)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403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2FF02459-B5E9-8877-E476-4476C1966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49" y="1640167"/>
            <a:ext cx="5927297" cy="501729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4DDA82-E2C8-72A6-A6A2-2E98D21D1809}"/>
              </a:ext>
            </a:extLst>
          </p:cNvPr>
          <p:cNvSpPr/>
          <p:nvPr/>
        </p:nvSpPr>
        <p:spPr>
          <a:xfrm>
            <a:off x="536049" y="3909060"/>
            <a:ext cx="3252180" cy="191589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F92049-CC66-84A7-9F0C-C4A7753C9063}"/>
              </a:ext>
            </a:extLst>
          </p:cNvPr>
          <p:cNvSpPr/>
          <p:nvPr/>
        </p:nvSpPr>
        <p:spPr>
          <a:xfrm>
            <a:off x="3211166" y="4671060"/>
            <a:ext cx="3166774" cy="191589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7315FA-B649-2AAE-7FE9-CA9B9F1B25D4}"/>
              </a:ext>
            </a:extLst>
          </p:cNvPr>
          <p:cNvSpPr/>
          <p:nvPr/>
        </p:nvSpPr>
        <p:spPr>
          <a:xfrm>
            <a:off x="536049" y="4872871"/>
            <a:ext cx="1094631" cy="191589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10235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API (Application Programming Interface)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인터페이스 </a:t>
            </a:r>
            <a:r>
              <a:rPr lang="en-US" altLang="ko-KR" sz="3600" b="1">
                <a:latin typeface="+mj-ea"/>
              </a:rPr>
              <a:t>(interface)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404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A215935-0FF3-CD2C-A63A-8394C2A31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29" y="1708480"/>
            <a:ext cx="6411997" cy="501729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4DDA82-E2C8-72A6-A6A2-2E98D21D1809}"/>
              </a:ext>
            </a:extLst>
          </p:cNvPr>
          <p:cNvSpPr/>
          <p:nvPr/>
        </p:nvSpPr>
        <p:spPr>
          <a:xfrm>
            <a:off x="703688" y="3237411"/>
            <a:ext cx="3997851" cy="191589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F92049-CC66-84A7-9F0C-C4A7753C9063}"/>
              </a:ext>
            </a:extLst>
          </p:cNvPr>
          <p:cNvSpPr/>
          <p:nvPr/>
        </p:nvSpPr>
        <p:spPr>
          <a:xfrm>
            <a:off x="3953876" y="3959346"/>
            <a:ext cx="2751724" cy="191589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7315FA-B649-2AAE-7FE9-CA9B9F1B25D4}"/>
              </a:ext>
            </a:extLst>
          </p:cNvPr>
          <p:cNvSpPr/>
          <p:nvPr/>
        </p:nvSpPr>
        <p:spPr>
          <a:xfrm>
            <a:off x="347929" y="4201889"/>
            <a:ext cx="856031" cy="191589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491497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인터페이스란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marL="457200" lvl="1" indent="0">
              <a:buNone/>
            </a:pPr>
            <a:r>
              <a:rPr lang="ko-KR" altLang="en-US"/>
              <a:t>서로 다른 주체 사이의 통신을 위한 규약</a:t>
            </a:r>
            <a:r>
              <a:rPr lang="en-US" altLang="ko-KR"/>
              <a:t> 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인터페이스란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1. </a:t>
            </a:r>
            <a:r>
              <a:rPr lang="ko-KR" altLang="en-US">
                <a:latin typeface="+mj-ea"/>
                <a:ea typeface="+mj-ea"/>
              </a:rPr>
              <a:t>클래스와 클래스가 상호작용할 수 있도록 표준을 제공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2.</a:t>
            </a:r>
            <a:r>
              <a:rPr lang="ko-KR" altLang="en-US">
                <a:latin typeface="+mj-ea"/>
                <a:ea typeface="+mj-ea"/>
              </a:rPr>
              <a:t> 개발자간 커뮤니케이션을 위한 표준을 제공</a:t>
            </a:r>
            <a:endParaRPr lang="en-US" altLang="ko-KR" sz="2000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인터페이스의 다형성</a:t>
            </a:r>
            <a:endParaRPr lang="en-US" altLang="ko-KR">
              <a:latin typeface="+mj-ea"/>
              <a:ea typeface="+mj-ea"/>
            </a:endParaRPr>
          </a:p>
          <a:p>
            <a:pPr marL="457200" lvl="1" indent="0">
              <a:buNone/>
            </a:pPr>
            <a:r>
              <a:rPr lang="ko-KR" altLang="en-US">
                <a:latin typeface="+mj-ea"/>
                <a:ea typeface="+mj-ea"/>
              </a:rPr>
              <a:t>하나의 인터페이스를 이용해 여러 개의 클래스를 생성할 수 있다</a:t>
            </a:r>
            <a:r>
              <a:rPr lang="en-US" altLang="ko-KR">
                <a:latin typeface="+mj-ea"/>
                <a:ea typeface="+mj-ea"/>
              </a:rPr>
              <a:t>. (is a </a:t>
            </a:r>
            <a:r>
              <a:rPr lang="ko-KR" altLang="en-US">
                <a:latin typeface="+mj-ea"/>
                <a:ea typeface="+mj-ea"/>
              </a:rPr>
              <a:t>관계 형성됨</a:t>
            </a:r>
            <a:r>
              <a:rPr lang="en-US" altLang="ko-KR">
                <a:latin typeface="+mj-ea"/>
                <a:ea typeface="+mj-ea"/>
              </a:rPr>
              <a:t>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인터페이스 </a:t>
            </a:r>
            <a:r>
              <a:rPr lang="en-US" altLang="ko-KR" sz="3600" b="1">
                <a:latin typeface="+mj-ea"/>
              </a:rPr>
              <a:t>(interface)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405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8" name="Picture 4" descr="Television Programming Stock Photos, Pictures &amp; Royalty-Free Images - iStock">
            <a:extLst>
              <a:ext uri="{FF2B5EF4-FFF2-40B4-BE49-F238E27FC236}">
                <a16:creationId xmlns:a16="http://schemas.microsoft.com/office/drawing/2014/main" id="{CB327770-F887-C95D-14AF-6815C5976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230" y="3851202"/>
            <a:ext cx="1642110" cy="164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mote Svg Png Icon Free Download (#502102) - OnlineWebFonts.COM">
            <a:extLst>
              <a:ext uri="{FF2B5EF4-FFF2-40B4-BE49-F238E27FC236}">
                <a16:creationId xmlns:a16="http://schemas.microsoft.com/office/drawing/2014/main" id="{DBDA559C-6F28-B0FF-DDC9-4A6E9534B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100000">
            <a:off x="3377059" y="5078386"/>
            <a:ext cx="829856" cy="82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Remote Svg Png Icon Free Download (#502102) - OnlineWebFonts.COM">
            <a:extLst>
              <a:ext uri="{FF2B5EF4-FFF2-40B4-BE49-F238E27FC236}">
                <a16:creationId xmlns:a16="http://schemas.microsoft.com/office/drawing/2014/main" id="{83505AD5-EC31-5E68-DADD-1796E146C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00000">
            <a:off x="3445695" y="3689006"/>
            <a:ext cx="829856" cy="82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Remote Svg Png Icon Free Download (#502102) - OnlineWebFonts.COM">
            <a:extLst>
              <a:ext uri="{FF2B5EF4-FFF2-40B4-BE49-F238E27FC236}">
                <a16:creationId xmlns:a16="http://schemas.microsoft.com/office/drawing/2014/main" id="{1B9F8FF9-A428-6132-0683-8B28341F0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89266" y="4257330"/>
            <a:ext cx="829856" cy="82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CFFD5FE3-3AAD-07EA-2A7E-DA98924A7526}"/>
              </a:ext>
            </a:extLst>
          </p:cNvPr>
          <p:cNvSpPr txBox="1">
            <a:spLocks/>
          </p:cNvSpPr>
          <p:nvPr/>
        </p:nvSpPr>
        <p:spPr>
          <a:xfrm>
            <a:off x="3860623" y="4343670"/>
            <a:ext cx="4715394" cy="1149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err="1">
                <a:latin typeface="+mj-ea"/>
                <a:ea typeface="+mj-ea"/>
              </a:rPr>
              <a:t>다형성</a:t>
            </a:r>
            <a:endParaRPr lang="en-US" altLang="ko-KR" sz="1600" b="1">
              <a:latin typeface="+mj-ea"/>
              <a:ea typeface="+mj-ea"/>
            </a:endParaRPr>
          </a:p>
          <a:p>
            <a:r>
              <a:rPr lang="en-US" altLang="ko-KR" sz="1600">
                <a:latin typeface="+mj-ea"/>
                <a:ea typeface="+mj-ea"/>
              </a:rPr>
              <a:t>TV</a:t>
            </a:r>
            <a:r>
              <a:rPr lang="ko-KR" altLang="en-US" sz="1600">
                <a:latin typeface="+mj-ea"/>
                <a:ea typeface="+mj-ea"/>
              </a:rPr>
              <a:t>와 </a:t>
            </a:r>
            <a:r>
              <a:rPr lang="ko-KR" altLang="en-US" sz="1600" err="1">
                <a:latin typeface="+mj-ea"/>
                <a:ea typeface="+mj-ea"/>
              </a:rPr>
              <a:t>리모콘이</a:t>
            </a:r>
            <a:r>
              <a:rPr lang="ko-KR" altLang="en-US" sz="1600">
                <a:latin typeface="+mj-ea"/>
                <a:ea typeface="+mj-ea"/>
              </a:rPr>
              <a:t> 통신하는 표준 규격을 통해 </a:t>
            </a:r>
            <a:br>
              <a:rPr lang="en-US" altLang="ko-KR" sz="1600">
                <a:latin typeface="+mj-ea"/>
                <a:ea typeface="+mj-ea"/>
              </a:rPr>
            </a:br>
            <a:r>
              <a:rPr lang="ko-KR" altLang="en-US" sz="1600">
                <a:latin typeface="+mj-ea"/>
                <a:ea typeface="+mj-ea"/>
              </a:rPr>
              <a:t>여러 형태의 </a:t>
            </a:r>
            <a:r>
              <a:rPr lang="ko-KR" altLang="en-US" sz="1600" err="1">
                <a:latin typeface="+mj-ea"/>
                <a:ea typeface="+mj-ea"/>
              </a:rPr>
              <a:t>리모콘이</a:t>
            </a:r>
            <a:r>
              <a:rPr lang="ko-KR" altLang="en-US" sz="1600">
                <a:latin typeface="+mj-ea"/>
                <a:ea typeface="+mj-ea"/>
              </a:rPr>
              <a:t> </a:t>
            </a:r>
            <a:r>
              <a:rPr lang="en-US" altLang="ko-KR" sz="1600">
                <a:latin typeface="+mj-ea"/>
                <a:ea typeface="+mj-ea"/>
              </a:rPr>
              <a:t>TV</a:t>
            </a:r>
            <a:r>
              <a:rPr lang="ko-KR" altLang="en-US" sz="1600">
                <a:latin typeface="+mj-ea"/>
                <a:ea typeface="+mj-ea"/>
              </a:rPr>
              <a:t>와 연결될 수 있다</a:t>
            </a:r>
            <a:r>
              <a:rPr lang="en-US" altLang="ko-KR" sz="2000"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9408691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인터페이스 만들어보기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인터페이스는 오로지 </a:t>
            </a:r>
            <a:r>
              <a:rPr lang="ko-KR" altLang="en-US" err="1">
                <a:latin typeface="+mj-ea"/>
                <a:ea typeface="+mj-ea"/>
              </a:rPr>
              <a:t>추상메소드와</a:t>
            </a:r>
            <a:r>
              <a:rPr lang="ko-KR" altLang="en-US">
                <a:latin typeface="+mj-ea"/>
                <a:ea typeface="+mj-ea"/>
              </a:rPr>
              <a:t> 상수의 정의를 위해 사용합니다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추상 클래스처럼 일반 메소드는 정의할 수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1.8</a:t>
            </a:r>
            <a:r>
              <a:rPr lang="ko-KR" altLang="en-US">
                <a:latin typeface="+mj-ea"/>
                <a:ea typeface="+mj-ea"/>
              </a:rPr>
              <a:t> 부터는 </a:t>
            </a:r>
            <a:r>
              <a:rPr lang="en-US" altLang="ko-KR">
                <a:latin typeface="+mj-ea"/>
                <a:ea typeface="+mj-ea"/>
              </a:rPr>
              <a:t>Default Abstract Method</a:t>
            </a:r>
            <a:r>
              <a:rPr lang="ko-KR" altLang="en-US">
                <a:latin typeface="+mj-ea"/>
                <a:ea typeface="+mj-ea"/>
              </a:rPr>
              <a:t>를 정의할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406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10DE84A-6341-BA12-EB90-C87641C7C2A8}"/>
              </a:ext>
            </a:extLst>
          </p:cNvPr>
          <p:cNvSpPr txBox="1"/>
          <p:nvPr/>
        </p:nvSpPr>
        <p:spPr>
          <a:xfrm>
            <a:off x="611504" y="1640167"/>
            <a:ext cx="664273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interface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SomeInterface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abstract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doSomething1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abstract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doSomething2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abstract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doSomething3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abstract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getSomething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abstract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getSomething2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30A603-7519-8438-6C4B-75C9EB175DBD}"/>
              </a:ext>
            </a:extLst>
          </p:cNvPr>
          <p:cNvSpPr/>
          <p:nvPr/>
        </p:nvSpPr>
        <p:spPr>
          <a:xfrm>
            <a:off x="2002970" y="2186746"/>
            <a:ext cx="1158240" cy="14882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59FFE0-29EE-50D1-8D44-49630774661E}"/>
              </a:ext>
            </a:extLst>
          </p:cNvPr>
          <p:cNvSpPr txBox="1"/>
          <p:nvPr/>
        </p:nvSpPr>
        <p:spPr>
          <a:xfrm>
            <a:off x="2028092" y="370985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생략가능</a:t>
            </a:r>
          </a:p>
        </p:txBody>
      </p:sp>
    </p:spTree>
    <p:extLst>
      <p:ext uri="{BB962C8B-B14F-4D97-AF65-F5344CB8AC3E}">
        <p14:creationId xmlns:p14="http://schemas.microsoft.com/office/powerpoint/2010/main" val="605845145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인터페이스를 만든 후 구현 클래스를 만들어 줍니다</a:t>
            </a:r>
            <a:r>
              <a:rPr lang="en-US" altLang="ko-KR"/>
              <a:t>.</a:t>
            </a:r>
          </a:p>
          <a:p>
            <a:r>
              <a:rPr lang="ko-KR" altLang="en-US"/>
              <a:t>인터페이스는 직접 인스턴스화할 수 없으므로 구현 클래스가 반드시 필요합니다</a:t>
            </a:r>
            <a:r>
              <a:rPr lang="en-US" altLang="ko-KR"/>
              <a:t>.</a:t>
            </a:r>
          </a:p>
          <a:p>
            <a:r>
              <a:rPr lang="ko-KR" altLang="en-US"/>
              <a:t>인터페이스를 구현할 때엔</a:t>
            </a:r>
            <a:r>
              <a:rPr lang="en-US" altLang="ko-KR"/>
              <a:t>, implements </a:t>
            </a:r>
            <a:r>
              <a:rPr lang="ko-KR" altLang="en-US"/>
              <a:t>키워드를 사용합니다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 err="1"/>
              <a:t>SomeInterface</a:t>
            </a:r>
            <a:r>
              <a:rPr lang="ko-KR" altLang="en-US"/>
              <a:t> 인터페이스를 구현해 </a:t>
            </a:r>
            <a:r>
              <a:rPr lang="en-US" altLang="ko-KR" err="1"/>
              <a:t>SomeClass</a:t>
            </a:r>
            <a:r>
              <a:rPr lang="en-US" altLang="ko-KR"/>
              <a:t> </a:t>
            </a:r>
            <a:r>
              <a:rPr lang="ko-KR" altLang="en-US"/>
              <a:t>를 만듭니다</a:t>
            </a:r>
            <a:r>
              <a:rPr lang="en-US" altLang="ko-KR"/>
              <a:t>.</a:t>
            </a:r>
          </a:p>
          <a:p>
            <a:r>
              <a:rPr lang="ko-KR" altLang="en-US"/>
              <a:t>인터페이스의 메소드는 </a:t>
            </a:r>
            <a:r>
              <a:rPr lang="en-US" altLang="ko-KR" err="1"/>
              <a:t>SomeClass</a:t>
            </a:r>
            <a:r>
              <a:rPr lang="ko-KR" altLang="en-US"/>
              <a:t>에서 반드시 구현을 해주어야 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582258-375F-ED88-57ED-1EFEE2E21F55}"/>
              </a:ext>
            </a:extLst>
          </p:cNvPr>
          <p:cNvSpPr txBox="1"/>
          <p:nvPr/>
        </p:nvSpPr>
        <p:spPr>
          <a:xfrm>
            <a:off x="535577" y="2551837"/>
            <a:ext cx="72847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SomeClass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implements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SomeInterface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91407025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err="1"/>
              <a:t>SomeClass</a:t>
            </a:r>
            <a:r>
              <a:rPr lang="ko-KR" altLang="en-US"/>
              <a:t>에 </a:t>
            </a:r>
            <a:r>
              <a:rPr lang="en-US" altLang="ko-KR" err="1"/>
              <a:t>SomeInterface</a:t>
            </a:r>
            <a:r>
              <a:rPr lang="ko-KR" altLang="en-US"/>
              <a:t>를 구현합니다</a:t>
            </a:r>
            <a:r>
              <a:rPr lang="en-US" altLang="ko-KR"/>
              <a:t>.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C5885-AEEC-F1AA-4F0E-EACA6E126591}"/>
              </a:ext>
            </a:extLst>
          </p:cNvPr>
          <p:cNvSpPr txBox="1"/>
          <p:nvPr/>
        </p:nvSpPr>
        <p:spPr>
          <a:xfrm>
            <a:off x="535577" y="1621533"/>
            <a:ext cx="738051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SomeClass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implements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SomeInterface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doSomething1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…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doSomething2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 …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doSomething3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 …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getSomething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getSomething2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45148047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이제</a:t>
            </a:r>
            <a:r>
              <a:rPr lang="en-US" altLang="ko-KR"/>
              <a:t> </a:t>
            </a:r>
            <a:r>
              <a:rPr lang="en-US" altLang="ko-KR" err="1"/>
              <a:t>SomeInterface</a:t>
            </a:r>
            <a:r>
              <a:rPr lang="ko-KR" altLang="en-US"/>
              <a:t>와 </a:t>
            </a:r>
            <a:r>
              <a:rPr lang="en-US" altLang="ko-KR" err="1"/>
              <a:t>SomeClass</a:t>
            </a:r>
            <a:r>
              <a:rPr lang="ko-KR" altLang="en-US"/>
              <a:t>가 완성되었습니다</a:t>
            </a:r>
            <a:r>
              <a:rPr lang="en-US" altLang="ko-KR"/>
              <a:t>.</a:t>
            </a:r>
          </a:p>
          <a:p>
            <a:r>
              <a:rPr lang="ko-KR" altLang="en-US"/>
              <a:t>추상클래스와 똑같이 인터페이스와 구현클래스에도 </a:t>
            </a:r>
            <a:r>
              <a:rPr lang="en-US" altLang="ko-KR"/>
              <a:t>is a </a:t>
            </a:r>
            <a:r>
              <a:rPr lang="ko-KR" altLang="en-US"/>
              <a:t>관계가 성립합니다</a:t>
            </a:r>
            <a:r>
              <a:rPr lang="en-US" altLang="ko-KR"/>
              <a:t>.</a:t>
            </a:r>
          </a:p>
          <a:p>
            <a:pPr lvl="1"/>
            <a:r>
              <a:rPr lang="en-US" altLang="ko-KR" err="1"/>
              <a:t>SomeClass</a:t>
            </a:r>
            <a:r>
              <a:rPr lang="en-US" altLang="ko-KR"/>
              <a:t> is a </a:t>
            </a:r>
            <a:r>
              <a:rPr lang="en-US" altLang="ko-KR" err="1"/>
              <a:t>SomeInterface</a:t>
            </a:r>
            <a:endParaRPr lang="en-US" altLang="ko-KR"/>
          </a:p>
          <a:p>
            <a:r>
              <a:rPr lang="ko-KR" altLang="en-US"/>
              <a:t>따라서 아래와 같이 인스턴스 정의가 가능합니다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7B5F8F-3DDE-2E14-877E-041B9876F349}"/>
              </a:ext>
            </a:extLst>
          </p:cNvPr>
          <p:cNvSpPr txBox="1"/>
          <p:nvPr/>
        </p:nvSpPr>
        <p:spPr>
          <a:xfrm>
            <a:off x="492036" y="2792425"/>
            <a:ext cx="721505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SomeInterface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some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SomeClass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doSomething1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doSomething2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doSomething3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something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some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getSomething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something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something2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getSomething2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something2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379794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1. Hello Java Programming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1364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00" y="1249200"/>
            <a:ext cx="8593200" cy="5477892"/>
          </a:xfrm>
        </p:spPr>
        <p:txBody>
          <a:bodyPr/>
          <a:lstStyle/>
          <a:p>
            <a:r>
              <a:rPr lang="ko-KR" altLang="en-US"/>
              <a:t>추상 클래스나 인터페이스는 다형성을 제공합니다</a:t>
            </a:r>
            <a:r>
              <a:rPr lang="en-US" altLang="ko-KR"/>
              <a:t>.</a:t>
            </a:r>
          </a:p>
          <a:p>
            <a:r>
              <a:rPr lang="ko-KR" altLang="en-US"/>
              <a:t>즉</a:t>
            </a:r>
            <a:r>
              <a:rPr lang="en-US" altLang="ko-KR"/>
              <a:t>, </a:t>
            </a:r>
            <a:r>
              <a:rPr lang="ko-KR" altLang="en-US"/>
              <a:t>하나의 추상 클래스 또는 인터페이스를 통해 여러 개의 구현 클래스가 </a:t>
            </a:r>
            <a:br>
              <a:rPr lang="en-US" altLang="ko-KR"/>
            </a:br>
            <a:r>
              <a:rPr lang="ko-KR" altLang="en-US"/>
              <a:t>만들어질 수 있습니다</a:t>
            </a:r>
            <a:r>
              <a:rPr lang="en-US" altLang="ko-KR"/>
              <a:t>.</a:t>
            </a:r>
          </a:p>
          <a:p>
            <a:r>
              <a:rPr lang="en-US" altLang="ko-KR" err="1"/>
              <a:t>SomeInterface</a:t>
            </a:r>
            <a:r>
              <a:rPr lang="ko-KR" altLang="en-US"/>
              <a:t>를 이용해 새로운</a:t>
            </a:r>
            <a:r>
              <a:rPr lang="en-US" altLang="ko-KR"/>
              <a:t> </a:t>
            </a:r>
            <a:r>
              <a:rPr lang="ko-KR" altLang="en-US"/>
              <a:t>구현 클래스를 만들어보세요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748996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00" y="1249200"/>
            <a:ext cx="8593200" cy="5477892"/>
          </a:xfrm>
        </p:spPr>
        <p:txBody>
          <a:bodyPr/>
          <a:lstStyle/>
          <a:p>
            <a:r>
              <a:rPr lang="ko-KR" altLang="en-US"/>
              <a:t>인터페이스는 클래스처럼 상속이 가능합니다</a:t>
            </a:r>
            <a:r>
              <a:rPr lang="en-US" altLang="ko-KR"/>
              <a:t>.</a:t>
            </a:r>
          </a:p>
          <a:p>
            <a:r>
              <a:rPr lang="ko-KR" altLang="en-US"/>
              <a:t>인터페이스는 클래스가 구현 해야 할 기능을 정의하는 것입니다</a:t>
            </a:r>
            <a:r>
              <a:rPr lang="en-US" altLang="ko-KR"/>
              <a:t>.</a:t>
            </a:r>
          </a:p>
          <a:p>
            <a:r>
              <a:rPr lang="ko-KR" altLang="en-US"/>
              <a:t>만약</a:t>
            </a:r>
            <a:r>
              <a:rPr lang="en-US" altLang="ko-KR"/>
              <a:t>, </a:t>
            </a:r>
            <a:r>
              <a:rPr lang="ko-KR" altLang="en-US"/>
              <a:t>아래와 같은 기능을 가진 회원 서비스를 개발하는 중이라고 가정합니다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1. </a:t>
            </a:r>
            <a:r>
              <a:rPr lang="ko-KR" altLang="en-US"/>
              <a:t>회원 가입</a:t>
            </a:r>
            <a:endParaRPr lang="en-US" altLang="ko-KR"/>
          </a:p>
          <a:p>
            <a:pPr lvl="1"/>
            <a:r>
              <a:rPr lang="en-US" altLang="ko-KR"/>
              <a:t>2. </a:t>
            </a:r>
            <a:r>
              <a:rPr lang="ko-KR" altLang="en-US"/>
              <a:t>로그인</a:t>
            </a:r>
            <a:endParaRPr lang="en-US" altLang="ko-KR"/>
          </a:p>
          <a:p>
            <a:pPr lvl="1"/>
            <a:r>
              <a:rPr lang="en-US" altLang="ko-KR"/>
              <a:t>3. </a:t>
            </a:r>
            <a:r>
              <a:rPr lang="ko-KR" altLang="en-US"/>
              <a:t>탈퇴</a:t>
            </a:r>
            <a:endParaRPr lang="en-US" altLang="ko-KR"/>
          </a:p>
          <a:p>
            <a:pPr lvl="1"/>
            <a:r>
              <a:rPr lang="en-US" altLang="ko-KR"/>
              <a:t>4. </a:t>
            </a:r>
            <a:r>
              <a:rPr lang="ko-KR" altLang="en-US"/>
              <a:t>로그아웃</a:t>
            </a:r>
            <a:endParaRPr lang="en-US" altLang="ko-KR"/>
          </a:p>
          <a:p>
            <a:pPr lvl="1"/>
            <a:r>
              <a:rPr lang="en-US" altLang="ko-KR">
                <a:highlight>
                  <a:srgbClr val="FFFF00"/>
                </a:highlight>
              </a:rPr>
              <a:t>5. VIP </a:t>
            </a:r>
            <a:r>
              <a:rPr lang="ko-KR" altLang="en-US">
                <a:highlight>
                  <a:srgbClr val="FFFF00"/>
                </a:highlight>
              </a:rPr>
              <a:t>혜택 받기</a:t>
            </a:r>
            <a:endParaRPr lang="en-US" altLang="ko-KR">
              <a:highlight>
                <a:srgbClr val="FFFF00"/>
              </a:highlight>
            </a:endParaRPr>
          </a:p>
          <a:p>
            <a:pPr lvl="1"/>
            <a:endParaRPr lang="en-US" altLang="ko-KR"/>
          </a:p>
          <a:p>
            <a:r>
              <a:rPr lang="ko-KR" altLang="en-US"/>
              <a:t>일반회원은 </a:t>
            </a:r>
            <a:r>
              <a:rPr lang="en-US" altLang="ko-KR"/>
              <a:t>VIP </a:t>
            </a:r>
            <a:r>
              <a:rPr lang="ko-KR" altLang="en-US"/>
              <a:t>혜택을 받을 수 없고</a:t>
            </a:r>
            <a:r>
              <a:rPr lang="en-US" altLang="ko-KR"/>
              <a:t>, </a:t>
            </a:r>
            <a:r>
              <a:rPr lang="ko-KR" altLang="en-US"/>
              <a:t>오로지 </a:t>
            </a:r>
            <a:r>
              <a:rPr lang="en-US" altLang="ko-KR"/>
              <a:t>VIP </a:t>
            </a:r>
            <a:r>
              <a:rPr lang="ko-KR" altLang="en-US"/>
              <a:t>회원만 혜택을 받을 수 있다면</a:t>
            </a:r>
            <a:r>
              <a:rPr lang="en-US" altLang="ko-KR"/>
              <a:t> </a:t>
            </a:r>
            <a:br>
              <a:rPr lang="en-US" altLang="ko-KR"/>
            </a:br>
            <a:r>
              <a:rPr lang="ko-KR" altLang="en-US"/>
              <a:t>이렇게 구분 시킬 수 있습니다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D82483-B636-7F73-E677-89CC6518B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725" y="5100054"/>
            <a:ext cx="3908566" cy="156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8327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00" y="1249200"/>
            <a:ext cx="8593200" cy="5477892"/>
          </a:xfrm>
        </p:spPr>
        <p:txBody>
          <a:bodyPr/>
          <a:lstStyle/>
          <a:p>
            <a:r>
              <a:rPr lang="en-US" altLang="ko-KR" err="1"/>
              <a:t>MemberService</a:t>
            </a:r>
            <a:r>
              <a:rPr lang="ko-KR" altLang="en-US"/>
              <a:t>와 </a:t>
            </a:r>
            <a:r>
              <a:rPr lang="en-US" altLang="ko-KR" err="1"/>
              <a:t>VipMemberService</a:t>
            </a:r>
            <a:r>
              <a:rPr lang="en-US" altLang="ko-KR"/>
              <a:t> Interface</a:t>
            </a:r>
            <a:r>
              <a:rPr lang="ko-KR" altLang="en-US"/>
              <a:t>를 만들어봅니다</a:t>
            </a:r>
            <a:r>
              <a:rPr lang="en-US" altLang="ko-KR"/>
              <a:t>.</a:t>
            </a:r>
          </a:p>
          <a:p>
            <a:r>
              <a:rPr lang="en-US" altLang="ko-KR"/>
              <a:t>MemberService.java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VipMemberService.java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 err="1"/>
              <a:t>VipMemberService</a:t>
            </a:r>
            <a:r>
              <a:rPr lang="ko-KR" altLang="en-US"/>
              <a:t> </a:t>
            </a:r>
            <a:r>
              <a:rPr lang="en-US" altLang="ko-KR"/>
              <a:t>is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 </a:t>
            </a:r>
            <a:r>
              <a:rPr lang="en-US" altLang="ko-KR" err="1"/>
              <a:t>MemberService</a:t>
            </a:r>
            <a:endParaRPr lang="en-US" altLang="ko-KR"/>
          </a:p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4A9F4-8E54-4C1E-70A5-BCBE1D241E8D}"/>
              </a:ext>
            </a:extLst>
          </p:cNvPr>
          <p:cNvSpPr txBox="1"/>
          <p:nvPr/>
        </p:nvSpPr>
        <p:spPr>
          <a:xfrm>
            <a:off x="448492" y="1994806"/>
            <a:ext cx="458941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deleteMe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6953B8-0D79-145B-3C0B-735CA3F4F357}"/>
              </a:ext>
            </a:extLst>
          </p:cNvPr>
          <p:cNvSpPr txBox="1"/>
          <p:nvPr/>
        </p:nvSpPr>
        <p:spPr>
          <a:xfrm>
            <a:off x="448491" y="4407650"/>
            <a:ext cx="81642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VipMemberService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receiveVip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35560871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00" y="1249200"/>
            <a:ext cx="8593200" cy="5477892"/>
          </a:xfrm>
        </p:spPr>
        <p:txBody>
          <a:bodyPr/>
          <a:lstStyle/>
          <a:p>
            <a:r>
              <a:rPr lang="ko-KR" altLang="en-US"/>
              <a:t>이제</a:t>
            </a:r>
            <a:r>
              <a:rPr lang="en-US" altLang="ko-KR"/>
              <a:t> </a:t>
            </a:r>
            <a:r>
              <a:rPr lang="en-US" altLang="ko-KR" err="1"/>
              <a:t>MemberService</a:t>
            </a:r>
            <a:r>
              <a:rPr lang="en-US" altLang="ko-KR"/>
              <a:t> </a:t>
            </a:r>
            <a:r>
              <a:rPr lang="ko-KR" altLang="en-US"/>
              <a:t>인터페이스를 구현한 클래스와 </a:t>
            </a:r>
            <a:br>
              <a:rPr lang="en-US" altLang="ko-KR"/>
            </a:br>
            <a:r>
              <a:rPr lang="en-US" altLang="ko-KR" err="1"/>
              <a:t>VipMemberService</a:t>
            </a:r>
            <a:r>
              <a:rPr lang="en-US" altLang="ko-KR"/>
              <a:t> </a:t>
            </a:r>
            <a:r>
              <a:rPr lang="ko-KR" altLang="en-US"/>
              <a:t>인터페이스를 구현한 클래스를 만들 수 있습니다</a:t>
            </a:r>
            <a:r>
              <a:rPr lang="en-US" altLang="ko-KR"/>
              <a:t>.</a:t>
            </a:r>
          </a:p>
          <a:p>
            <a:r>
              <a:rPr lang="en-US" altLang="ko-KR"/>
              <a:t>NormalMemberService.java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EBE53D-2166-2F25-AD24-43F4D4E9CB4E}"/>
              </a:ext>
            </a:extLst>
          </p:cNvPr>
          <p:cNvSpPr txBox="1"/>
          <p:nvPr/>
        </p:nvSpPr>
        <p:spPr>
          <a:xfrm>
            <a:off x="526869" y="2347898"/>
            <a:ext cx="811203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NormalMemberService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implements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...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...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deleteMe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...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...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9062715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00" y="1249200"/>
            <a:ext cx="8593200" cy="5477892"/>
          </a:xfrm>
        </p:spPr>
        <p:txBody>
          <a:bodyPr/>
          <a:lstStyle/>
          <a:p>
            <a:r>
              <a:rPr lang="ko-KR" altLang="en-US"/>
              <a:t>이제</a:t>
            </a:r>
            <a:r>
              <a:rPr lang="en-US" altLang="ko-KR"/>
              <a:t> </a:t>
            </a:r>
            <a:r>
              <a:rPr lang="en-US" altLang="ko-KR" err="1"/>
              <a:t>MemberService</a:t>
            </a:r>
            <a:r>
              <a:rPr lang="en-US" altLang="ko-KR"/>
              <a:t> </a:t>
            </a:r>
            <a:r>
              <a:rPr lang="ko-KR" altLang="en-US"/>
              <a:t>인터페이스를 구현한 클래스와 </a:t>
            </a:r>
            <a:br>
              <a:rPr lang="en-US" altLang="ko-KR"/>
            </a:br>
            <a:r>
              <a:rPr lang="en-US" altLang="ko-KR" err="1"/>
              <a:t>VipMemberService</a:t>
            </a:r>
            <a:r>
              <a:rPr lang="en-US" altLang="ko-KR"/>
              <a:t> </a:t>
            </a:r>
            <a:r>
              <a:rPr lang="ko-KR" altLang="en-US"/>
              <a:t>인터페이스를 구현한 클래스를 만들 수 있습니다</a:t>
            </a:r>
            <a:r>
              <a:rPr lang="en-US" altLang="ko-KR"/>
              <a:t>.</a:t>
            </a:r>
          </a:p>
          <a:p>
            <a:r>
              <a:rPr lang="en-US" altLang="ko-KR"/>
              <a:t>VipClassMemberService.java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EBE53D-2166-2F25-AD24-43F4D4E9CB4E}"/>
              </a:ext>
            </a:extLst>
          </p:cNvPr>
          <p:cNvSpPr txBox="1"/>
          <p:nvPr/>
        </p:nvSpPr>
        <p:spPr>
          <a:xfrm>
            <a:off x="526869" y="2347898"/>
            <a:ext cx="846168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VipClassMemberService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implements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VipMemberService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...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...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deleteMe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...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...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receiveVip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...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64074257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00" y="1249200"/>
            <a:ext cx="8593200" cy="5477892"/>
          </a:xfrm>
        </p:spPr>
        <p:txBody>
          <a:bodyPr/>
          <a:lstStyle/>
          <a:p>
            <a:r>
              <a:rPr lang="en-US" altLang="ko-KR" err="1"/>
              <a:t>VipClassMemberService</a:t>
            </a:r>
            <a:r>
              <a:rPr lang="en-US" altLang="ko-KR"/>
              <a:t> is a </a:t>
            </a:r>
            <a:r>
              <a:rPr lang="en-US" altLang="ko-KR" err="1"/>
              <a:t>VipMemberService</a:t>
            </a:r>
            <a:endParaRPr lang="en-US" altLang="ko-KR"/>
          </a:p>
          <a:p>
            <a:r>
              <a:rPr lang="en-US" altLang="ko-KR" err="1"/>
              <a:t>NormalMemberService</a:t>
            </a:r>
            <a:r>
              <a:rPr lang="en-US" altLang="ko-KR"/>
              <a:t> is a </a:t>
            </a:r>
            <a:r>
              <a:rPr lang="en-US" altLang="ko-KR" err="1"/>
              <a:t>MemberService</a:t>
            </a:r>
            <a:endParaRPr lang="en-US" altLang="ko-KR"/>
          </a:p>
          <a:p>
            <a:r>
              <a:rPr lang="en-US" altLang="ko-KR" err="1"/>
              <a:t>VipMemberService</a:t>
            </a:r>
            <a:r>
              <a:rPr lang="en-US" altLang="ko-KR"/>
              <a:t> is a </a:t>
            </a:r>
            <a:r>
              <a:rPr lang="en-US" altLang="ko-KR" err="1"/>
              <a:t>MemberService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853E53-ED47-E4D6-ED68-3F602AF2EBF4}"/>
              </a:ext>
            </a:extLst>
          </p:cNvPr>
          <p:cNvSpPr txBox="1"/>
          <p:nvPr/>
        </p:nvSpPr>
        <p:spPr>
          <a:xfrm>
            <a:off x="457201" y="2420989"/>
            <a:ext cx="794657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normalClass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NormalMemberService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vipClass1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VipClassMemberService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VipMemberService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vipClass2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VipClassMemberService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normalClass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deleteMe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vipClass1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vipClass2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receiveVip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7810778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00" y="1249200"/>
            <a:ext cx="8593200" cy="5477892"/>
          </a:xfrm>
        </p:spPr>
        <p:txBody>
          <a:bodyPr/>
          <a:lstStyle/>
          <a:p>
            <a:r>
              <a:rPr lang="en-US" altLang="ko-KR" err="1"/>
              <a:t>VipClassMemberService</a:t>
            </a:r>
            <a:r>
              <a:rPr lang="en-US" altLang="ko-KR"/>
              <a:t> </a:t>
            </a:r>
            <a:r>
              <a:rPr lang="ko-KR" altLang="en-US"/>
              <a:t>코드</a:t>
            </a:r>
            <a:r>
              <a:rPr lang="en-US" altLang="ko-KR"/>
              <a:t> </a:t>
            </a:r>
            <a:r>
              <a:rPr lang="ko-KR" altLang="en-US"/>
              <a:t>줄여보기</a:t>
            </a:r>
            <a:endParaRPr lang="en-US" altLang="ko-KR"/>
          </a:p>
          <a:p>
            <a:r>
              <a:rPr lang="en-US" altLang="ko-KR" err="1"/>
              <a:t>VipMemberService</a:t>
            </a:r>
            <a:r>
              <a:rPr lang="en-US" altLang="ko-KR"/>
              <a:t> </a:t>
            </a:r>
            <a:r>
              <a:rPr lang="ko-KR" altLang="en-US"/>
              <a:t>는 </a:t>
            </a:r>
            <a:r>
              <a:rPr lang="en-US" altLang="ko-KR" err="1"/>
              <a:t>MemberService</a:t>
            </a:r>
            <a:r>
              <a:rPr lang="en-US" altLang="ko-KR"/>
              <a:t> </a:t>
            </a:r>
            <a:r>
              <a:rPr lang="ko-KR" altLang="en-US"/>
              <a:t>를 상속받은 인터페이스</a:t>
            </a:r>
            <a:endParaRPr lang="en-US" altLang="ko-KR"/>
          </a:p>
          <a:p>
            <a:r>
              <a:rPr lang="en-US" altLang="ko-KR" err="1"/>
              <a:t>NormalMemberService</a:t>
            </a:r>
            <a:r>
              <a:rPr lang="ko-KR" altLang="en-US"/>
              <a:t>는 </a:t>
            </a:r>
            <a:r>
              <a:rPr lang="en-US" altLang="ko-KR" err="1"/>
              <a:t>MemberService</a:t>
            </a:r>
            <a:r>
              <a:rPr lang="en-US" altLang="ko-KR"/>
              <a:t> </a:t>
            </a:r>
            <a:r>
              <a:rPr lang="ko-KR" altLang="en-US"/>
              <a:t>인터페이스를 구현한 클래스</a:t>
            </a:r>
            <a:endParaRPr lang="en-US" altLang="ko-KR"/>
          </a:p>
          <a:p>
            <a:r>
              <a:rPr lang="en-US" altLang="ko-KR" err="1"/>
              <a:t>MemberSerivce</a:t>
            </a:r>
            <a:r>
              <a:rPr lang="en-US" altLang="ko-KR"/>
              <a:t> </a:t>
            </a:r>
            <a:r>
              <a:rPr lang="ko-KR" altLang="en-US"/>
              <a:t>의 미 구현 메소드는 </a:t>
            </a:r>
            <a:r>
              <a:rPr lang="en-US" altLang="ko-KR" err="1"/>
              <a:t>NormalMemberService</a:t>
            </a:r>
            <a:r>
              <a:rPr lang="ko-KR" altLang="en-US"/>
              <a:t>를 상속받아 구현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853E53-ED47-E4D6-ED68-3F602AF2EBF4}"/>
              </a:ext>
            </a:extLst>
          </p:cNvPr>
          <p:cNvSpPr txBox="1"/>
          <p:nvPr/>
        </p:nvSpPr>
        <p:spPr>
          <a:xfrm>
            <a:off x="457201" y="2903233"/>
            <a:ext cx="794657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VipClassMemberService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NormalMemberService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VipMemberService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receiveVip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혜택 받아요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08352356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00" y="1249200"/>
            <a:ext cx="8593200" cy="5477892"/>
          </a:xfrm>
        </p:spPr>
        <p:txBody>
          <a:bodyPr/>
          <a:lstStyle/>
          <a:p>
            <a:r>
              <a:rPr lang="en-US" altLang="ko-KR" err="1"/>
              <a:t>VipClassMemberService</a:t>
            </a:r>
            <a:r>
              <a:rPr lang="en-US" altLang="ko-KR"/>
              <a:t> </a:t>
            </a:r>
            <a:r>
              <a:rPr lang="ko-KR" altLang="en-US"/>
              <a:t>코드</a:t>
            </a:r>
            <a:r>
              <a:rPr lang="en-US" altLang="ko-KR"/>
              <a:t> </a:t>
            </a:r>
            <a:r>
              <a:rPr lang="ko-KR" altLang="en-US"/>
              <a:t>줄여보기</a:t>
            </a:r>
            <a:endParaRPr lang="en-US" altLang="ko-KR"/>
          </a:p>
          <a:p>
            <a:r>
              <a:rPr lang="en-US" altLang="ko-KR" err="1"/>
              <a:t>VipMemberService</a:t>
            </a:r>
            <a:r>
              <a:rPr lang="en-US" altLang="ko-KR"/>
              <a:t> </a:t>
            </a:r>
            <a:r>
              <a:rPr lang="ko-KR" altLang="en-US"/>
              <a:t>는 </a:t>
            </a:r>
            <a:r>
              <a:rPr lang="en-US" altLang="ko-KR" err="1"/>
              <a:t>MemberService</a:t>
            </a:r>
            <a:r>
              <a:rPr lang="en-US" altLang="ko-KR"/>
              <a:t> </a:t>
            </a:r>
            <a:r>
              <a:rPr lang="ko-KR" altLang="en-US"/>
              <a:t>를 상속받은 인터페이스</a:t>
            </a:r>
            <a:endParaRPr lang="en-US" altLang="ko-KR"/>
          </a:p>
          <a:p>
            <a:r>
              <a:rPr lang="en-US" altLang="ko-KR" err="1"/>
              <a:t>NormalMemberService</a:t>
            </a:r>
            <a:r>
              <a:rPr lang="ko-KR" altLang="en-US"/>
              <a:t>는 </a:t>
            </a:r>
            <a:r>
              <a:rPr lang="en-US" altLang="ko-KR" err="1"/>
              <a:t>MemberService</a:t>
            </a:r>
            <a:r>
              <a:rPr lang="en-US" altLang="ko-KR"/>
              <a:t> </a:t>
            </a:r>
            <a:r>
              <a:rPr lang="ko-KR" altLang="en-US"/>
              <a:t>인터페이스를 구현한 클래스</a:t>
            </a:r>
            <a:endParaRPr lang="en-US" altLang="ko-KR"/>
          </a:p>
          <a:p>
            <a:r>
              <a:rPr lang="en-US" altLang="ko-KR" err="1"/>
              <a:t>MemberSerivce</a:t>
            </a:r>
            <a:r>
              <a:rPr lang="en-US" altLang="ko-KR"/>
              <a:t> </a:t>
            </a:r>
            <a:r>
              <a:rPr lang="ko-KR" altLang="en-US"/>
              <a:t>의 미 구현 메소드는 </a:t>
            </a:r>
            <a:r>
              <a:rPr lang="en-US" altLang="ko-KR" err="1"/>
              <a:t>NormalMemberService</a:t>
            </a:r>
            <a:r>
              <a:rPr lang="ko-KR" altLang="en-US"/>
              <a:t>를 상속받아 구현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853E53-ED47-E4D6-ED68-3F602AF2EBF4}"/>
              </a:ext>
            </a:extLst>
          </p:cNvPr>
          <p:cNvSpPr txBox="1"/>
          <p:nvPr/>
        </p:nvSpPr>
        <p:spPr>
          <a:xfrm>
            <a:off x="457201" y="2903233"/>
            <a:ext cx="794657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VipClassMemberService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NormalMemberService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VipMemberService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receiveVip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혜택 받아요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E68ECDC-8ADE-3419-D458-2A14A2537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977" y="2470068"/>
            <a:ext cx="4927550" cy="290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12053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다시 </a:t>
            </a:r>
            <a:r>
              <a:rPr lang="en-US" altLang="ko-KR">
                <a:latin typeface="+mj-ea"/>
                <a:ea typeface="+mj-ea"/>
              </a:rPr>
              <a:t>Vehicle </a:t>
            </a:r>
            <a:r>
              <a:rPr lang="ko-KR" altLang="en-US">
                <a:latin typeface="+mj-ea"/>
                <a:ea typeface="+mj-ea"/>
              </a:rPr>
              <a:t>코드를 살펴보면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조금 거슬리는 부분이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418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61E0353-2339-5242-C5CD-DE020486DBFC}"/>
              </a:ext>
            </a:extLst>
          </p:cNvPr>
          <p:cNvSpPr txBox="1"/>
          <p:nvPr/>
        </p:nvSpPr>
        <p:spPr>
          <a:xfrm>
            <a:off x="539866" y="1676288"/>
            <a:ext cx="7274867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checkBattery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startTurbo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car2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checkBattery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SportsCar</a:t>
            </a:r>
            <a:r>
              <a:rPr lang="ko-KR" altLang="en-US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에 지원되지 않는 기능이 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en-US" altLang="ko-KR" sz="160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                                </a:t>
            </a:r>
            <a:r>
              <a:rPr lang="ko-KR" altLang="en-US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호출되는 것 자체가 거슬립니다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.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64026012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그 뿐만 아니라 새로운 자동차 클래스를 만들 때 마다 </a:t>
            </a:r>
            <a:r>
              <a:rPr lang="en-US" altLang="ko-KR">
                <a:latin typeface="+mj-ea"/>
                <a:ea typeface="+mj-ea"/>
              </a:rPr>
              <a:t>Vehicle</a:t>
            </a:r>
            <a:r>
              <a:rPr lang="ko-KR" altLang="en-US">
                <a:latin typeface="+mj-ea"/>
                <a:ea typeface="+mj-ea"/>
              </a:rPr>
              <a:t>을 수정해주어야 하며</a:t>
            </a:r>
            <a:r>
              <a:rPr lang="en-US" altLang="ko-KR">
                <a:latin typeface="+mj-ea"/>
                <a:ea typeface="+mj-ea"/>
              </a:rPr>
              <a:t>, Vehicle</a:t>
            </a:r>
            <a:r>
              <a:rPr lang="ko-KR" altLang="en-US">
                <a:latin typeface="+mj-ea"/>
                <a:ea typeface="+mj-ea"/>
              </a:rPr>
              <a:t>을 상속받고 있는 모든 클래스들도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수정을 해 주어야 합니다</a:t>
            </a:r>
            <a:r>
              <a:rPr lang="en-US" altLang="ko-KR">
                <a:latin typeface="+mj-ea"/>
                <a:ea typeface="+mj-ea"/>
              </a:rPr>
              <a:t>. (OCP </a:t>
            </a:r>
            <a:r>
              <a:rPr lang="ko-KR" altLang="en-US">
                <a:latin typeface="+mj-ea"/>
                <a:ea typeface="+mj-ea"/>
              </a:rPr>
              <a:t>위반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Interface</a:t>
            </a:r>
            <a:r>
              <a:rPr lang="ko-KR" altLang="en-US">
                <a:latin typeface="+mj-ea"/>
                <a:ea typeface="+mj-ea"/>
              </a:rPr>
              <a:t>는 이런 문제를 해결할 때 사용되며</a:t>
            </a:r>
            <a:r>
              <a:rPr lang="en-US" altLang="ko-KR">
                <a:latin typeface="+mj-ea"/>
                <a:ea typeface="+mj-ea"/>
              </a:rPr>
              <a:t>, Java Application</a:t>
            </a:r>
            <a:r>
              <a:rPr lang="ko-KR" altLang="en-US">
                <a:latin typeface="+mj-ea"/>
                <a:ea typeface="+mj-ea"/>
              </a:rPr>
              <a:t>을 만들 때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아주 많이 사용되는 </a:t>
            </a:r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타입 중 하나입니다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419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61E0353-2339-5242-C5CD-DE020486DBFC}"/>
              </a:ext>
            </a:extLst>
          </p:cNvPr>
          <p:cNvSpPr txBox="1"/>
          <p:nvPr/>
        </p:nvSpPr>
        <p:spPr>
          <a:xfrm>
            <a:off x="539866" y="2311289"/>
            <a:ext cx="7274867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sealed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permits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… </a:t>
            </a:r>
            <a:r>
              <a:rPr lang="ko-KR" alt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…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startTurbo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extractBatPort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checkBattery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4605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Create a Java project </a:t>
            </a:r>
            <a:r>
              <a:rPr lang="ko-KR" altLang="en-US">
                <a:latin typeface="+mj-ea"/>
                <a:ea typeface="+mj-ea"/>
              </a:rPr>
              <a:t>클릭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Hello Java Programming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89B0F6-38FE-1706-193C-79258C899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71" y="1793877"/>
            <a:ext cx="6535553" cy="492759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1BB2F3E-0FD6-8485-2C1D-DA1A7F0C2B98}"/>
              </a:ext>
            </a:extLst>
          </p:cNvPr>
          <p:cNvSpPr/>
          <p:nvPr/>
        </p:nvSpPr>
        <p:spPr>
          <a:xfrm>
            <a:off x="562242" y="3214254"/>
            <a:ext cx="1211140" cy="2147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B84B34-9914-648E-D133-11C1FBA45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844714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인터페이스를 이용해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en-US" altLang="ko-KR" err="1">
                <a:latin typeface="+mj-ea"/>
                <a:ea typeface="+mj-ea"/>
              </a:rPr>
              <a:t>startTurbo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en-US" altLang="ko-KR" err="1">
                <a:latin typeface="+mj-ea"/>
                <a:ea typeface="+mj-ea"/>
              </a:rPr>
              <a:t>extractBatMobile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en-US" altLang="ko-KR" err="1">
                <a:latin typeface="+mj-ea"/>
                <a:ea typeface="+mj-ea"/>
              </a:rPr>
              <a:t>checkBattery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메소드들을 모두 분리해봅니다</a:t>
            </a:r>
            <a:r>
              <a:rPr lang="en-US" altLang="ko-KR">
                <a:latin typeface="+mj-ea"/>
                <a:ea typeface="+mj-ea"/>
              </a:rPr>
              <a:t>. (ISP)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먼저 </a:t>
            </a:r>
            <a:r>
              <a:rPr lang="en-US" altLang="ko-KR" err="1">
                <a:latin typeface="+mj-ea"/>
                <a:ea typeface="+mj-ea"/>
              </a:rPr>
              <a:t>startEngine</a:t>
            </a:r>
            <a:r>
              <a:rPr lang="ko-KR" altLang="en-US">
                <a:latin typeface="+mj-ea"/>
                <a:ea typeface="+mj-ea"/>
              </a:rPr>
              <a:t>을 담당할 인터페이스 부터 만듭니다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다음은 </a:t>
            </a:r>
            <a:r>
              <a:rPr lang="en-US" altLang="ko-KR" err="1">
                <a:latin typeface="+mj-ea"/>
                <a:ea typeface="+mj-ea"/>
              </a:rPr>
              <a:t>startTurbo</a:t>
            </a:r>
            <a:r>
              <a:rPr lang="ko-KR" altLang="en-US">
                <a:latin typeface="+mj-ea"/>
                <a:ea typeface="+mj-ea"/>
              </a:rPr>
              <a:t>를 담당할 인터페이스를 만듭니다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420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491066" y="5782138"/>
            <a:ext cx="7633247" cy="1069574"/>
            <a:chOff x="4898273" y="2058334"/>
            <a:chExt cx="7633247" cy="106957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43236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/>
                <a:t>인터페이스도 </a:t>
              </a:r>
              <a:r>
                <a:rPr lang="ko-KR" altLang="en-US" sz="1600" b="1" err="1"/>
                <a:t>추상메소드를</a:t>
              </a:r>
              <a:r>
                <a:rPr lang="ko-KR" altLang="en-US" sz="1600" b="1"/>
                <a:t> 만들 수 있습니다</a:t>
              </a:r>
              <a:r>
                <a:rPr lang="en-US" altLang="ko-KR" sz="1600" b="1"/>
                <a:t>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389244"/>
              <a:ext cx="750994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추상클래스는 일반 메소드와 추상 메소드를 만들 수 있는 반면</a:t>
              </a:r>
              <a:endParaRPr lang="en-US" altLang="ko-KR" sz="1400"/>
            </a:p>
            <a:p>
              <a:r>
                <a:rPr lang="ko-KR" altLang="en-US" sz="1400"/>
                <a:t>인터페이스는 오로지 추상 메소드와 상수만 만들 수 있습니다</a:t>
              </a:r>
              <a:r>
                <a:rPr lang="en-US" altLang="ko-KR" sz="1400"/>
                <a:t>. </a:t>
              </a:r>
              <a:r>
                <a:rPr lang="ko-KR" altLang="en-US" sz="1400"/>
                <a:t>이 점이 다릅니다</a:t>
              </a:r>
              <a:r>
                <a:rPr lang="en-US" altLang="ko-KR" sz="1400"/>
                <a:t>.</a:t>
              </a:r>
            </a:p>
            <a:p>
              <a:r>
                <a:rPr lang="en-US" altLang="ko-KR" sz="1400"/>
                <a:t>* Java 1.8</a:t>
              </a:r>
              <a:r>
                <a:rPr lang="ko-KR" altLang="en-US" sz="1400"/>
                <a:t> 부터 </a:t>
              </a:r>
              <a:r>
                <a:rPr lang="en-US" altLang="ko-KR" sz="1400">
                  <a:highlight>
                    <a:srgbClr val="FFFF00"/>
                  </a:highlight>
                </a:rPr>
                <a:t>default method</a:t>
              </a:r>
              <a:r>
                <a:rPr lang="ko-KR" altLang="en-US" sz="1400"/>
                <a:t>로 일반 메소드도 만들 수 있습니다</a:t>
              </a:r>
              <a:r>
                <a:rPr lang="en-US" altLang="ko-KR" sz="1400"/>
                <a:t>. (</a:t>
              </a:r>
              <a:r>
                <a:rPr lang="ko-KR" altLang="en-US" sz="1400"/>
                <a:t>단</a:t>
              </a:r>
              <a:r>
                <a:rPr lang="en-US" altLang="ko-KR" sz="1400"/>
                <a:t>,</a:t>
              </a:r>
              <a:r>
                <a:rPr lang="ko-KR" altLang="en-US" sz="1400"/>
                <a:t> 사용에 제한이 있습니다</a:t>
              </a:r>
              <a:r>
                <a:rPr lang="en-US" altLang="ko-KR" sz="1400"/>
                <a:t>.)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41A07A1-839E-E240-FE17-0F0D19337CBA}"/>
              </a:ext>
            </a:extLst>
          </p:cNvPr>
          <p:cNvSpPr txBox="1"/>
          <p:nvPr/>
        </p:nvSpPr>
        <p:spPr>
          <a:xfrm>
            <a:off x="491066" y="2743759"/>
            <a:ext cx="50969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interface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Rideable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EB1C2A-DBCF-AE5E-31E2-9724988D173F}"/>
              </a:ext>
            </a:extLst>
          </p:cNvPr>
          <p:cNvSpPr txBox="1"/>
          <p:nvPr/>
        </p:nvSpPr>
        <p:spPr>
          <a:xfrm>
            <a:off x="491066" y="4398330"/>
            <a:ext cx="88331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interface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UsingTurboEngine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Rideable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startTurbo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57742214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다음은 </a:t>
            </a:r>
            <a:r>
              <a:rPr lang="en-US" altLang="ko-KR" err="1">
                <a:latin typeface="+mj-ea"/>
                <a:ea typeface="+mj-ea"/>
              </a:rPr>
              <a:t>extractBatMobile</a:t>
            </a:r>
            <a:r>
              <a:rPr lang="ko-KR" altLang="en-US">
                <a:latin typeface="+mj-ea"/>
                <a:ea typeface="+mj-ea"/>
              </a:rPr>
              <a:t>을 담당할 인터페이스를 만듭니다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마지막으로 </a:t>
            </a:r>
            <a:r>
              <a:rPr lang="en-US" altLang="ko-KR" err="1">
                <a:latin typeface="+mj-ea"/>
                <a:ea typeface="+mj-ea"/>
              </a:rPr>
              <a:t>checkBattery</a:t>
            </a:r>
            <a:r>
              <a:rPr lang="ko-KR" altLang="en-US">
                <a:latin typeface="+mj-ea"/>
                <a:ea typeface="+mj-ea"/>
              </a:rPr>
              <a:t>를 담당할 인터페이스를 만듭니다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F1B84D-6953-0DD1-6D61-1EF7794B274F}"/>
              </a:ext>
            </a:extLst>
          </p:cNvPr>
          <p:cNvSpPr txBox="1"/>
          <p:nvPr/>
        </p:nvSpPr>
        <p:spPr>
          <a:xfrm>
            <a:off x="491065" y="1579458"/>
            <a:ext cx="79078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interface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UsingBatPort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UsingTurboEngine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extractBatPort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4220E97-79BB-622A-664E-A2741A988D2E}"/>
              </a:ext>
            </a:extLst>
          </p:cNvPr>
          <p:cNvSpPr txBox="1"/>
          <p:nvPr/>
        </p:nvSpPr>
        <p:spPr>
          <a:xfrm>
            <a:off x="491065" y="3285527"/>
            <a:ext cx="73998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interface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UsingBattery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Rideable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checkBattery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78111711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인터페이스의 상속구조와 클래스들의 구현 예정 구조입니다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422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B0FE62D8-FCA1-1DD5-402B-1A7A55666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11" y="2151912"/>
            <a:ext cx="7749448" cy="386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27935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Vehicle </a:t>
            </a:r>
            <a:r>
              <a:rPr lang="ko-KR" altLang="en-US">
                <a:latin typeface="+mj-ea"/>
                <a:ea typeface="+mj-ea"/>
              </a:rPr>
              <a:t>클래스는 </a:t>
            </a:r>
            <a:r>
              <a:rPr lang="en-US" altLang="ko-KR">
                <a:latin typeface="+mj-ea"/>
                <a:ea typeface="+mj-ea"/>
              </a:rPr>
              <a:t>Rideable </a:t>
            </a:r>
            <a:r>
              <a:rPr lang="ko-KR" altLang="en-US">
                <a:latin typeface="+mj-ea"/>
                <a:ea typeface="+mj-ea"/>
              </a:rPr>
              <a:t>인터페이스를 구현합니다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423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380777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8673964-0E37-2B0C-FEDE-9D41AAF8E352}"/>
              </a:ext>
            </a:extLst>
          </p:cNvPr>
          <p:cNvSpPr txBox="1"/>
          <p:nvPr/>
        </p:nvSpPr>
        <p:spPr>
          <a:xfrm>
            <a:off x="474133" y="1803556"/>
            <a:ext cx="859453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sealed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implements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Rideable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permits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EV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name;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final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startEngine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(name + 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 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시동을 겁니다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0BD6E15-9B67-823A-9765-B18F63876EA4}"/>
              </a:ext>
            </a:extLst>
          </p:cNvPr>
          <p:cNvGrpSpPr/>
          <p:nvPr/>
        </p:nvGrpSpPr>
        <p:grpSpPr>
          <a:xfrm>
            <a:off x="474133" y="5434035"/>
            <a:ext cx="8045668" cy="1061107"/>
            <a:chOff x="4898273" y="2058334"/>
            <a:chExt cx="8045668" cy="106110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55C892-78EF-BD47-2CE1-CAE463F15D5D}"/>
                </a:ext>
              </a:extLst>
            </p:cNvPr>
            <p:cNvSpPr txBox="1"/>
            <p:nvPr/>
          </p:nvSpPr>
          <p:spPr>
            <a:xfrm>
              <a:off x="4898273" y="2058334"/>
              <a:ext cx="16674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/>
                <a:t>인터페이스 구현</a:t>
              </a:r>
              <a:endParaRPr lang="en-US" altLang="ko-KR" sz="1600" b="1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1E3A68-DDC0-C467-8E06-7C5590F1934C}"/>
                </a:ext>
              </a:extLst>
            </p:cNvPr>
            <p:cNvSpPr txBox="1"/>
            <p:nvPr/>
          </p:nvSpPr>
          <p:spPr>
            <a:xfrm>
              <a:off x="5021579" y="2380777"/>
              <a:ext cx="792236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인터페이스 내부의 추상 메소드를 </a:t>
              </a:r>
              <a:r>
                <a:rPr lang="ko-KR" altLang="en-US" sz="1400" err="1"/>
                <a:t>오버라이딩하는</a:t>
              </a:r>
              <a:r>
                <a:rPr lang="ko-KR" altLang="en-US" sz="1400"/>
                <a:t> 것을 </a:t>
              </a:r>
              <a:r>
                <a:rPr lang="en-US" altLang="ko-KR" sz="1400"/>
                <a:t>“</a:t>
              </a:r>
              <a:r>
                <a:rPr lang="ko-KR" altLang="en-US" sz="1400"/>
                <a:t>인터페이스를 구현한다</a:t>
              </a:r>
              <a:r>
                <a:rPr lang="en-US" altLang="ko-KR" sz="1400"/>
                <a:t>“ </a:t>
              </a:r>
              <a:r>
                <a:rPr lang="ko-KR" altLang="en-US" sz="1400"/>
                <a:t>라고 표현합니다</a:t>
              </a:r>
              <a:r>
                <a:rPr lang="en-US" altLang="ko-KR" sz="1400"/>
                <a:t>.</a:t>
              </a:r>
            </a:p>
            <a:p>
              <a:r>
                <a:rPr lang="ko-KR" altLang="en-US" sz="1400"/>
                <a:t>자주 사용되는 표현입니다</a:t>
              </a:r>
              <a:r>
                <a:rPr lang="en-US" altLang="ko-KR" sz="1400"/>
                <a:t>.</a:t>
              </a:r>
            </a:p>
            <a:p>
              <a:r>
                <a:rPr lang="ko-KR" altLang="en-US" sz="1400"/>
                <a:t>인터페이스 구현은 </a:t>
              </a:r>
              <a:r>
                <a:rPr lang="en-US" altLang="ko-KR" sz="1400"/>
                <a:t>implements </a:t>
              </a:r>
              <a:r>
                <a:rPr lang="ko-KR" altLang="en-US" sz="1400"/>
                <a:t>키워드를 사용합니다</a:t>
              </a:r>
              <a:r>
                <a:rPr lang="en-US" altLang="ko-KR" sz="1400"/>
                <a:t>.</a:t>
              </a:r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4503652-7648-E2ED-C178-4275D50343D8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36251158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err="1">
                <a:latin typeface="+mj-ea"/>
                <a:ea typeface="+mj-ea"/>
              </a:rPr>
              <a:t>SportsCar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클래스는 </a:t>
            </a:r>
            <a:r>
              <a:rPr lang="en-US" altLang="ko-KR" err="1">
                <a:latin typeface="+mj-ea"/>
                <a:ea typeface="+mj-ea"/>
              </a:rPr>
              <a:t>UsingTurboEngine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인터페이스를 구현합니다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424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8673964-0E37-2B0C-FEDE-9D41AAF8E352}"/>
              </a:ext>
            </a:extLst>
          </p:cNvPr>
          <p:cNvSpPr txBox="1"/>
          <p:nvPr/>
        </p:nvSpPr>
        <p:spPr>
          <a:xfrm>
            <a:off x="474133" y="1809444"/>
            <a:ext cx="859453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sealed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implements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UsingTurboEngine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permits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(name);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startTurbo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 err="1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터보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모드를 시작합니다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!"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0417197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err="1">
                <a:latin typeface="+mj-ea"/>
                <a:ea typeface="+mj-ea"/>
              </a:rPr>
              <a:t>BatMobile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클래스는 </a:t>
            </a:r>
            <a:r>
              <a:rPr lang="en-US" altLang="ko-KR" err="1">
                <a:latin typeface="+mj-ea"/>
                <a:ea typeface="+mj-ea"/>
              </a:rPr>
              <a:t>UsingBatPort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인터페이스를 구현합니다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425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8673964-0E37-2B0C-FEDE-9D41AAF8E352}"/>
              </a:ext>
            </a:extLst>
          </p:cNvPr>
          <p:cNvSpPr txBox="1"/>
          <p:nvPr/>
        </p:nvSpPr>
        <p:spPr>
          <a:xfrm>
            <a:off x="440267" y="1809444"/>
            <a:ext cx="885444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non-sealed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implements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UsingBatPort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extractBatPort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배트포트를 분리합니다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494232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EV </a:t>
            </a:r>
            <a:r>
              <a:rPr lang="ko-KR" altLang="en-US">
                <a:latin typeface="+mj-ea"/>
                <a:ea typeface="+mj-ea"/>
              </a:rPr>
              <a:t>클래스는 </a:t>
            </a:r>
            <a:r>
              <a:rPr lang="en-US" altLang="ko-KR" err="1">
                <a:latin typeface="+mj-ea"/>
                <a:ea typeface="+mj-ea"/>
              </a:rPr>
              <a:t>UsingBattery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인터페이스를 구현합니다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426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8673964-0E37-2B0C-FEDE-9D41AAF8E352}"/>
              </a:ext>
            </a:extLst>
          </p:cNvPr>
          <p:cNvSpPr txBox="1"/>
          <p:nvPr/>
        </p:nvSpPr>
        <p:spPr>
          <a:xfrm>
            <a:off x="440267" y="1809444"/>
            <a:ext cx="88544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implements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checkBattery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배터리가 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+ </a:t>
            </a:r>
            <a:r>
              <a:rPr lang="en-US" altLang="ko-KR" sz="1600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battery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 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만큼 남아있습니다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711473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이제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인터페이스 기반의 </a:t>
            </a:r>
            <a:r>
              <a:rPr lang="en-US" altLang="ko-KR">
                <a:latin typeface="+mj-ea"/>
                <a:ea typeface="+mj-ea"/>
              </a:rPr>
              <a:t>is a </a:t>
            </a:r>
            <a:r>
              <a:rPr lang="ko-KR" altLang="en-US">
                <a:latin typeface="+mj-ea"/>
                <a:ea typeface="+mj-ea"/>
              </a:rPr>
              <a:t>관계가 만들어졌으니 테스트를 해봅니다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427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8673964-0E37-2B0C-FEDE-9D41AAF8E352}"/>
              </a:ext>
            </a:extLst>
          </p:cNvPr>
          <p:cNvSpPr txBox="1"/>
          <p:nvPr/>
        </p:nvSpPr>
        <p:spPr>
          <a:xfrm>
            <a:off x="440267" y="2071910"/>
            <a:ext cx="88544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Rideable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UsingTurboEngine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UsingBatPort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startTurbo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checkBattery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startTurbo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extractBatPort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65247683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Is a </a:t>
            </a:r>
            <a:r>
              <a:rPr lang="ko-KR" altLang="en-US">
                <a:latin typeface="+mj-ea"/>
                <a:ea typeface="+mj-ea"/>
              </a:rPr>
              <a:t>관계 확인을 해봅니다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428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8673964-0E37-2B0C-FEDE-9D41AAF8E352}"/>
              </a:ext>
            </a:extLst>
          </p:cNvPr>
          <p:cNvSpPr txBox="1"/>
          <p:nvPr/>
        </p:nvSpPr>
        <p:spPr>
          <a:xfrm>
            <a:off x="440267" y="1693848"/>
            <a:ext cx="885444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Rideable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UsingTurboEngine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UsingBattery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UsingBatPort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instanceof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instanceof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instanceof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instanceof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Rideable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instanceof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UsingTurboEngine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instanceof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UsingBattery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instanceof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UsingBatPort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3166954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게시판 인터페이스를 </a:t>
            </a:r>
            <a:r>
              <a:rPr lang="ko-KR" altLang="en-US" err="1">
                <a:latin typeface="+mj-ea"/>
                <a:ea typeface="+mj-ea"/>
              </a:rPr>
              <a:t>만드려면</a:t>
            </a:r>
            <a:r>
              <a:rPr lang="ko-KR" altLang="en-US">
                <a:latin typeface="+mj-ea"/>
                <a:ea typeface="+mj-ea"/>
              </a:rPr>
              <a:t> 어떤 기능이 필요할까요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게시판은 아래 기능들이 필요합니다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1. </a:t>
            </a:r>
            <a:r>
              <a:rPr lang="ko-KR" altLang="en-US">
                <a:latin typeface="+mj-ea"/>
                <a:ea typeface="+mj-ea"/>
              </a:rPr>
              <a:t>게시글 목록 조회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>
                <a:latin typeface="+mj-ea"/>
                <a:ea typeface="+mj-ea"/>
              </a:rPr>
              <a:t>2. </a:t>
            </a:r>
            <a:r>
              <a:rPr lang="ko-KR" altLang="en-US">
                <a:latin typeface="+mj-ea"/>
                <a:ea typeface="+mj-ea"/>
              </a:rPr>
              <a:t>게시글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개 내용 조회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>
                <a:latin typeface="+mj-ea"/>
                <a:ea typeface="+mj-ea"/>
              </a:rPr>
              <a:t>3. </a:t>
            </a:r>
            <a:r>
              <a:rPr lang="ko-KR" altLang="en-US">
                <a:latin typeface="+mj-ea"/>
                <a:ea typeface="+mj-ea"/>
              </a:rPr>
              <a:t>게시글 작성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>
                <a:latin typeface="+mj-ea"/>
                <a:ea typeface="+mj-ea"/>
              </a:rPr>
              <a:t>4. </a:t>
            </a:r>
            <a:r>
              <a:rPr lang="ko-KR" altLang="en-US">
                <a:latin typeface="+mj-ea"/>
                <a:ea typeface="+mj-ea"/>
              </a:rPr>
              <a:t>게시글 수정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>
                <a:latin typeface="+mj-ea"/>
                <a:ea typeface="+mj-ea"/>
              </a:rPr>
              <a:t>5. </a:t>
            </a:r>
            <a:r>
              <a:rPr lang="ko-KR" altLang="en-US">
                <a:latin typeface="+mj-ea"/>
                <a:ea typeface="+mj-ea"/>
              </a:rPr>
              <a:t>게시글 삭제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429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D638222-48D2-364D-7E6F-37489D4C2D6C}"/>
              </a:ext>
            </a:extLst>
          </p:cNvPr>
          <p:cNvSpPr txBox="1"/>
          <p:nvPr/>
        </p:nvSpPr>
        <p:spPr>
          <a:xfrm>
            <a:off x="1454266" y="3523404"/>
            <a:ext cx="509693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Articles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readAllArticles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readOneArticles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createArticle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modifyArtcile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deleteArticle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597630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3BBB938-1659-CE7C-81F7-A9E30A8CC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71" y="1833222"/>
            <a:ext cx="4320238" cy="480577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Project name: </a:t>
            </a:r>
            <a:r>
              <a:rPr lang="en-US" altLang="ko-KR" err="1">
                <a:latin typeface="+mj-ea"/>
                <a:ea typeface="+mj-ea"/>
              </a:rPr>
              <a:t>hello_java_world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Hello Java Programming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BB2F3E-0FD6-8485-2C1D-DA1A7F0C2B98}"/>
              </a:ext>
            </a:extLst>
          </p:cNvPr>
          <p:cNvSpPr/>
          <p:nvPr/>
        </p:nvSpPr>
        <p:spPr>
          <a:xfrm>
            <a:off x="799495" y="2540000"/>
            <a:ext cx="1211140" cy="2147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A3B8E2C-00C0-C82F-82AB-C9D9B5658187}"/>
              </a:ext>
            </a:extLst>
          </p:cNvPr>
          <p:cNvGrpSpPr/>
          <p:nvPr/>
        </p:nvGrpSpPr>
        <p:grpSpPr>
          <a:xfrm>
            <a:off x="4738703" y="1833222"/>
            <a:ext cx="4269498" cy="1244688"/>
            <a:chOff x="4945408" y="1833222"/>
            <a:chExt cx="4269498" cy="12446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10290D-A3B8-860E-4B5B-AB800AD7178E}"/>
                </a:ext>
              </a:extLst>
            </p:cNvPr>
            <p:cNvSpPr txBox="1"/>
            <p:nvPr/>
          </p:nvSpPr>
          <p:spPr>
            <a:xfrm>
              <a:off x="4945408" y="1833222"/>
              <a:ext cx="15806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/>
                <a:t>Project?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0BEF8E-8F24-EDB8-4BDA-1EC7A9E94F37}"/>
                </a:ext>
              </a:extLst>
            </p:cNvPr>
            <p:cNvSpPr txBox="1"/>
            <p:nvPr/>
          </p:nvSpPr>
          <p:spPr>
            <a:xfrm>
              <a:off x="5021579" y="2431579"/>
              <a:ext cx="41933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여러 개의 </a:t>
              </a:r>
              <a:r>
                <a:rPr lang="en-US" altLang="ko-KR"/>
                <a:t>Java </a:t>
              </a:r>
              <a:r>
                <a:rPr lang="ko-KR" altLang="en-US"/>
                <a:t>파일로</a:t>
              </a:r>
              <a:endParaRPr lang="en-US" altLang="ko-KR"/>
            </a:p>
            <a:p>
              <a:r>
                <a:rPr lang="ko-KR" altLang="en-US"/>
                <a:t>하나의 </a:t>
              </a:r>
              <a:r>
                <a:rPr lang="en-US" altLang="ko-KR"/>
                <a:t>Program</a:t>
              </a:r>
              <a:r>
                <a:rPr lang="ko-KR" altLang="en-US"/>
                <a:t>으로 만드는 일종의 폴더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A01677C-A30C-B434-B9FE-06BFC4060189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163F586-1F08-2EA1-B56D-32888CE22B43}"/>
              </a:ext>
            </a:extLst>
          </p:cNvPr>
          <p:cNvGrpSpPr/>
          <p:nvPr/>
        </p:nvGrpSpPr>
        <p:grpSpPr>
          <a:xfrm>
            <a:off x="5827977" y="3909616"/>
            <a:ext cx="1901706" cy="2322348"/>
            <a:chOff x="6049650" y="3586343"/>
            <a:chExt cx="1901706" cy="232234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94700D0-0406-4BCC-7E77-81B854E8445F}"/>
                </a:ext>
              </a:extLst>
            </p:cNvPr>
            <p:cNvGrpSpPr/>
            <p:nvPr/>
          </p:nvGrpSpPr>
          <p:grpSpPr>
            <a:xfrm>
              <a:off x="6049650" y="3586343"/>
              <a:ext cx="1901706" cy="1972747"/>
              <a:chOff x="5827977" y="4060527"/>
              <a:chExt cx="1901706" cy="1972747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DD2EA7E-F5AC-CDAB-DCB8-EC4911399565}"/>
                  </a:ext>
                </a:extLst>
              </p:cNvPr>
              <p:cNvSpPr/>
              <p:nvPr/>
            </p:nvSpPr>
            <p:spPr>
              <a:xfrm>
                <a:off x="5827977" y="4123554"/>
                <a:ext cx="1879631" cy="274549"/>
              </a:xfrm>
              <a:custGeom>
                <a:avLst/>
                <a:gdLst>
                  <a:gd name="connsiteX0" fmla="*/ 0 w 2752436"/>
                  <a:gd name="connsiteY0" fmla="*/ 0 h 457556"/>
                  <a:gd name="connsiteX1" fmla="*/ 2752436 w 2752436"/>
                  <a:gd name="connsiteY1" fmla="*/ 0 h 457556"/>
                  <a:gd name="connsiteX2" fmla="*/ 2752436 w 2752436"/>
                  <a:gd name="connsiteY2" fmla="*/ 457556 h 457556"/>
                  <a:gd name="connsiteX3" fmla="*/ 0 w 2752436"/>
                  <a:gd name="connsiteY3" fmla="*/ 457556 h 457556"/>
                  <a:gd name="connsiteX4" fmla="*/ 0 w 2752436"/>
                  <a:gd name="connsiteY4" fmla="*/ 0 h 457556"/>
                  <a:gd name="connsiteX0" fmla="*/ 563419 w 2752436"/>
                  <a:gd name="connsiteY0" fmla="*/ 0 h 457556"/>
                  <a:gd name="connsiteX1" fmla="*/ 2752436 w 2752436"/>
                  <a:gd name="connsiteY1" fmla="*/ 0 h 457556"/>
                  <a:gd name="connsiteX2" fmla="*/ 2752436 w 2752436"/>
                  <a:gd name="connsiteY2" fmla="*/ 457556 h 457556"/>
                  <a:gd name="connsiteX3" fmla="*/ 0 w 2752436"/>
                  <a:gd name="connsiteY3" fmla="*/ 457556 h 457556"/>
                  <a:gd name="connsiteX4" fmla="*/ 563419 w 2752436"/>
                  <a:gd name="connsiteY4" fmla="*/ 0 h 457556"/>
                  <a:gd name="connsiteX0" fmla="*/ 563419 w 3195781"/>
                  <a:gd name="connsiteY0" fmla="*/ 9237 h 466793"/>
                  <a:gd name="connsiteX1" fmla="*/ 3195781 w 3195781"/>
                  <a:gd name="connsiteY1" fmla="*/ 0 h 466793"/>
                  <a:gd name="connsiteX2" fmla="*/ 2752436 w 3195781"/>
                  <a:gd name="connsiteY2" fmla="*/ 466793 h 466793"/>
                  <a:gd name="connsiteX3" fmla="*/ 0 w 3195781"/>
                  <a:gd name="connsiteY3" fmla="*/ 466793 h 466793"/>
                  <a:gd name="connsiteX4" fmla="*/ 563419 w 3195781"/>
                  <a:gd name="connsiteY4" fmla="*/ 9237 h 466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95781" h="466793">
                    <a:moveTo>
                      <a:pt x="563419" y="9237"/>
                    </a:moveTo>
                    <a:lnTo>
                      <a:pt x="3195781" y="0"/>
                    </a:lnTo>
                    <a:lnTo>
                      <a:pt x="2752436" y="466793"/>
                    </a:lnTo>
                    <a:lnTo>
                      <a:pt x="0" y="466793"/>
                    </a:lnTo>
                    <a:lnTo>
                      <a:pt x="563419" y="923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05173D8-A6B6-C172-255D-A6CD7A8289A2}"/>
                  </a:ext>
                </a:extLst>
              </p:cNvPr>
              <p:cNvSpPr/>
              <p:nvPr/>
            </p:nvSpPr>
            <p:spPr>
              <a:xfrm>
                <a:off x="7457714" y="4118123"/>
                <a:ext cx="271969" cy="1887990"/>
              </a:xfrm>
              <a:custGeom>
                <a:avLst/>
                <a:gdLst>
                  <a:gd name="connsiteX0" fmla="*/ 0 w 453170"/>
                  <a:gd name="connsiteY0" fmla="*/ 0 h 3209992"/>
                  <a:gd name="connsiteX1" fmla="*/ 453170 w 453170"/>
                  <a:gd name="connsiteY1" fmla="*/ 0 h 3209992"/>
                  <a:gd name="connsiteX2" fmla="*/ 453170 w 453170"/>
                  <a:gd name="connsiteY2" fmla="*/ 3209992 h 3209992"/>
                  <a:gd name="connsiteX3" fmla="*/ 0 w 453170"/>
                  <a:gd name="connsiteY3" fmla="*/ 3209992 h 3209992"/>
                  <a:gd name="connsiteX4" fmla="*/ 0 w 453170"/>
                  <a:gd name="connsiteY4" fmla="*/ 0 h 3209992"/>
                  <a:gd name="connsiteX0" fmla="*/ 0 w 462407"/>
                  <a:gd name="connsiteY0" fmla="*/ 489527 h 3209992"/>
                  <a:gd name="connsiteX1" fmla="*/ 462407 w 462407"/>
                  <a:gd name="connsiteY1" fmla="*/ 0 h 3209992"/>
                  <a:gd name="connsiteX2" fmla="*/ 462407 w 462407"/>
                  <a:gd name="connsiteY2" fmla="*/ 3209992 h 3209992"/>
                  <a:gd name="connsiteX3" fmla="*/ 9237 w 462407"/>
                  <a:gd name="connsiteY3" fmla="*/ 3209992 h 3209992"/>
                  <a:gd name="connsiteX4" fmla="*/ 0 w 462407"/>
                  <a:gd name="connsiteY4" fmla="*/ 489527 h 3209992"/>
                  <a:gd name="connsiteX0" fmla="*/ 0 w 462407"/>
                  <a:gd name="connsiteY0" fmla="*/ 489527 h 3209992"/>
                  <a:gd name="connsiteX1" fmla="*/ 462407 w 462407"/>
                  <a:gd name="connsiteY1" fmla="*/ 0 h 3209992"/>
                  <a:gd name="connsiteX2" fmla="*/ 443934 w 462407"/>
                  <a:gd name="connsiteY2" fmla="*/ 2683519 h 3209992"/>
                  <a:gd name="connsiteX3" fmla="*/ 9237 w 462407"/>
                  <a:gd name="connsiteY3" fmla="*/ 3209992 h 3209992"/>
                  <a:gd name="connsiteX4" fmla="*/ 0 w 462407"/>
                  <a:gd name="connsiteY4" fmla="*/ 489527 h 3209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2407" h="3209992">
                    <a:moveTo>
                      <a:pt x="0" y="489527"/>
                    </a:moveTo>
                    <a:lnTo>
                      <a:pt x="462407" y="0"/>
                    </a:lnTo>
                    <a:lnTo>
                      <a:pt x="443934" y="2683519"/>
                    </a:lnTo>
                    <a:lnTo>
                      <a:pt x="9237" y="3209992"/>
                    </a:lnTo>
                    <a:lnTo>
                      <a:pt x="0" y="489527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CACAB25E-391C-73B6-9EEC-E5F5480FAFF9}"/>
                  </a:ext>
                </a:extLst>
              </p:cNvPr>
              <p:cNvSpPr/>
              <p:nvPr/>
            </p:nvSpPr>
            <p:spPr>
              <a:xfrm>
                <a:off x="6162494" y="4121262"/>
                <a:ext cx="1543286" cy="276496"/>
              </a:xfrm>
              <a:custGeom>
                <a:avLst/>
                <a:gdLst>
                  <a:gd name="connsiteX0" fmla="*/ 0 w 2659482"/>
                  <a:gd name="connsiteY0" fmla="*/ 0 h 833323"/>
                  <a:gd name="connsiteX1" fmla="*/ 2659482 w 2659482"/>
                  <a:gd name="connsiteY1" fmla="*/ 0 h 833323"/>
                  <a:gd name="connsiteX2" fmla="*/ 2659482 w 2659482"/>
                  <a:gd name="connsiteY2" fmla="*/ 833323 h 833323"/>
                  <a:gd name="connsiteX3" fmla="*/ 0 w 2659482"/>
                  <a:gd name="connsiteY3" fmla="*/ 833323 h 833323"/>
                  <a:gd name="connsiteX4" fmla="*/ 0 w 2659482"/>
                  <a:gd name="connsiteY4" fmla="*/ 0 h 833323"/>
                  <a:gd name="connsiteX0" fmla="*/ 0 w 2659482"/>
                  <a:gd name="connsiteY0" fmla="*/ 0 h 833323"/>
                  <a:gd name="connsiteX1" fmla="*/ 2659482 w 2659482"/>
                  <a:gd name="connsiteY1" fmla="*/ 0 h 833323"/>
                  <a:gd name="connsiteX2" fmla="*/ 2179422 w 2659482"/>
                  <a:gd name="connsiteY2" fmla="*/ 480263 h 833323"/>
                  <a:gd name="connsiteX3" fmla="*/ 0 w 2659482"/>
                  <a:gd name="connsiteY3" fmla="*/ 833323 h 833323"/>
                  <a:gd name="connsiteX4" fmla="*/ 0 w 2659482"/>
                  <a:gd name="connsiteY4" fmla="*/ 0 h 833323"/>
                  <a:gd name="connsiteX0" fmla="*/ 5080 w 2664562"/>
                  <a:gd name="connsiteY0" fmla="*/ 0 h 480263"/>
                  <a:gd name="connsiteX1" fmla="*/ 2664562 w 2664562"/>
                  <a:gd name="connsiteY1" fmla="*/ 0 h 480263"/>
                  <a:gd name="connsiteX2" fmla="*/ 2184502 w 2664562"/>
                  <a:gd name="connsiteY2" fmla="*/ 480263 h 480263"/>
                  <a:gd name="connsiteX3" fmla="*/ 0 w 2664562"/>
                  <a:gd name="connsiteY3" fmla="*/ 457403 h 480263"/>
                  <a:gd name="connsiteX4" fmla="*/ 5080 w 2664562"/>
                  <a:gd name="connsiteY4" fmla="*/ 0 h 480263"/>
                  <a:gd name="connsiteX0" fmla="*/ 5080 w 2664562"/>
                  <a:gd name="connsiteY0" fmla="*/ 0 h 457403"/>
                  <a:gd name="connsiteX1" fmla="*/ 2664562 w 2664562"/>
                  <a:gd name="connsiteY1" fmla="*/ 0 h 457403"/>
                  <a:gd name="connsiteX2" fmla="*/ 2164182 w 2664562"/>
                  <a:gd name="connsiteY2" fmla="*/ 386283 h 457403"/>
                  <a:gd name="connsiteX3" fmla="*/ 0 w 2664562"/>
                  <a:gd name="connsiteY3" fmla="*/ 457403 h 457403"/>
                  <a:gd name="connsiteX4" fmla="*/ 5080 w 2664562"/>
                  <a:gd name="connsiteY4" fmla="*/ 0 h 457403"/>
                  <a:gd name="connsiteX0" fmla="*/ 5080 w 2664562"/>
                  <a:gd name="connsiteY0" fmla="*/ 0 h 462483"/>
                  <a:gd name="connsiteX1" fmla="*/ 2664562 w 2664562"/>
                  <a:gd name="connsiteY1" fmla="*/ 0 h 462483"/>
                  <a:gd name="connsiteX2" fmla="*/ 2176882 w 2664562"/>
                  <a:gd name="connsiteY2" fmla="*/ 462483 h 462483"/>
                  <a:gd name="connsiteX3" fmla="*/ 0 w 2664562"/>
                  <a:gd name="connsiteY3" fmla="*/ 457403 h 462483"/>
                  <a:gd name="connsiteX4" fmla="*/ 5080 w 2664562"/>
                  <a:gd name="connsiteY4" fmla="*/ 0 h 462483"/>
                  <a:gd name="connsiteX0" fmla="*/ 5080 w 2352142"/>
                  <a:gd name="connsiteY0" fmla="*/ 27940 h 490423"/>
                  <a:gd name="connsiteX1" fmla="*/ 2352142 w 2352142"/>
                  <a:gd name="connsiteY1" fmla="*/ 0 h 490423"/>
                  <a:gd name="connsiteX2" fmla="*/ 2176882 w 2352142"/>
                  <a:gd name="connsiteY2" fmla="*/ 490423 h 490423"/>
                  <a:gd name="connsiteX3" fmla="*/ 0 w 2352142"/>
                  <a:gd name="connsiteY3" fmla="*/ 485343 h 490423"/>
                  <a:gd name="connsiteX4" fmla="*/ 5080 w 2352142"/>
                  <a:gd name="connsiteY4" fmla="*/ 27940 h 490423"/>
                  <a:gd name="connsiteX0" fmla="*/ 5080 w 2623922"/>
                  <a:gd name="connsiteY0" fmla="*/ 7620 h 470103"/>
                  <a:gd name="connsiteX1" fmla="*/ 2623922 w 2623922"/>
                  <a:gd name="connsiteY1" fmla="*/ 0 h 470103"/>
                  <a:gd name="connsiteX2" fmla="*/ 2176882 w 2623922"/>
                  <a:gd name="connsiteY2" fmla="*/ 470103 h 470103"/>
                  <a:gd name="connsiteX3" fmla="*/ 0 w 2623922"/>
                  <a:gd name="connsiteY3" fmla="*/ 465023 h 470103"/>
                  <a:gd name="connsiteX4" fmla="*/ 5080 w 2623922"/>
                  <a:gd name="connsiteY4" fmla="*/ 7620 h 470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3922" h="470103">
                    <a:moveTo>
                      <a:pt x="5080" y="7620"/>
                    </a:moveTo>
                    <a:lnTo>
                      <a:pt x="2623922" y="0"/>
                    </a:lnTo>
                    <a:lnTo>
                      <a:pt x="2176882" y="470103"/>
                    </a:lnTo>
                    <a:lnTo>
                      <a:pt x="0" y="465023"/>
                    </a:lnTo>
                    <a:cubicBezTo>
                      <a:pt x="1693" y="312555"/>
                      <a:pt x="3387" y="160088"/>
                      <a:pt x="5080" y="762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사각형: 잘린 한쪽 모서리 17">
                <a:extLst>
                  <a:ext uri="{FF2B5EF4-FFF2-40B4-BE49-F238E27FC236}">
                    <a16:creationId xmlns:a16="http://schemas.microsoft.com/office/drawing/2014/main" id="{6A4B0BEC-5F4C-6C4A-17F3-D6E1008F8607}"/>
                  </a:ext>
                </a:extLst>
              </p:cNvPr>
              <p:cNvSpPr/>
              <p:nvPr/>
            </p:nvSpPr>
            <p:spPr>
              <a:xfrm flipH="1">
                <a:off x="6179976" y="4060527"/>
                <a:ext cx="554843" cy="793388"/>
              </a:xfrm>
              <a:prstGeom prst="snip1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</a:rPr>
                  <a:t>JavaFile</a:t>
                </a:r>
                <a:endParaRPr lang="ko-KR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사각형: 잘린 한쪽 모서리 18">
                <a:extLst>
                  <a:ext uri="{FF2B5EF4-FFF2-40B4-BE49-F238E27FC236}">
                    <a16:creationId xmlns:a16="http://schemas.microsoft.com/office/drawing/2014/main" id="{5FFAB6F0-B280-38BE-58EC-021F20B443BE}"/>
                  </a:ext>
                </a:extLst>
              </p:cNvPr>
              <p:cNvSpPr/>
              <p:nvPr/>
            </p:nvSpPr>
            <p:spPr>
              <a:xfrm flipH="1">
                <a:off x="6806644" y="4611208"/>
                <a:ext cx="554843" cy="793388"/>
              </a:xfrm>
              <a:prstGeom prst="snip1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</a:rPr>
                  <a:t>JavaFile</a:t>
                </a:r>
                <a:endParaRPr lang="ko-KR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사각형: 잘린 한쪽 모서리 19">
                <a:extLst>
                  <a:ext uri="{FF2B5EF4-FFF2-40B4-BE49-F238E27FC236}">
                    <a16:creationId xmlns:a16="http://schemas.microsoft.com/office/drawing/2014/main" id="{9B8174AB-EE98-D8AC-20E4-AB77DE344112}"/>
                  </a:ext>
                </a:extLst>
              </p:cNvPr>
              <p:cNvSpPr/>
              <p:nvPr/>
            </p:nvSpPr>
            <p:spPr>
              <a:xfrm flipH="1">
                <a:off x="6015235" y="4914650"/>
                <a:ext cx="554843" cy="793388"/>
              </a:xfrm>
              <a:prstGeom prst="snip1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</a:rPr>
                  <a:t>JavaFile</a:t>
                </a:r>
                <a:endParaRPr lang="ko-KR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EC7483E-7374-6465-00FD-93DE48BDFDAC}"/>
                  </a:ext>
                </a:extLst>
              </p:cNvPr>
              <p:cNvSpPr/>
              <p:nvPr/>
            </p:nvSpPr>
            <p:spPr>
              <a:xfrm>
                <a:off x="5827977" y="4414401"/>
                <a:ext cx="1618873" cy="1618873"/>
              </a:xfrm>
              <a:prstGeom prst="rect">
                <a:avLst/>
              </a:prstGeom>
              <a:solidFill>
                <a:schemeClr val="bg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A45870-272A-7C01-EE04-37D28F45E9DA}"/>
                </a:ext>
              </a:extLst>
            </p:cNvPr>
            <p:cNvSpPr txBox="1"/>
            <p:nvPr/>
          </p:nvSpPr>
          <p:spPr>
            <a:xfrm>
              <a:off x="6264437" y="5539359"/>
              <a:ext cx="1294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Java project</a:t>
              </a:r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6BE046-27DA-F596-F7F6-8605873F0DF3}"/>
              </a:ext>
            </a:extLst>
          </p:cNvPr>
          <p:cNvSpPr/>
          <p:nvPr/>
        </p:nvSpPr>
        <p:spPr>
          <a:xfrm>
            <a:off x="3380508" y="6376590"/>
            <a:ext cx="592855" cy="2089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C676F7-4CAB-1DCC-C719-791D90CDC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30199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주소록 인터페이스를 </a:t>
            </a:r>
            <a:r>
              <a:rPr lang="ko-KR" altLang="en-US" err="1">
                <a:latin typeface="+mj-ea"/>
                <a:ea typeface="+mj-ea"/>
              </a:rPr>
              <a:t>만드려면</a:t>
            </a:r>
            <a:r>
              <a:rPr lang="ko-KR" altLang="en-US">
                <a:latin typeface="+mj-ea"/>
                <a:ea typeface="+mj-ea"/>
              </a:rPr>
              <a:t> 어떤 기능이 필요할까요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필요한 기능을 정의해 인터페이스로 만들어보고 구현 클래스를 만들어보세요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430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5798924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17. </a:t>
            </a:r>
            <a:r>
              <a:rPr lang="ko-KR" altLang="en-US" sz="4000" b="1">
                <a:latin typeface="+mj-ea"/>
              </a:rPr>
              <a:t>추상화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B2A0EE-ADB2-B517-715B-E9B114A0A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431</a:t>
            </a:fld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9C128E48-126D-A36A-F148-16458667AA41}"/>
              </a:ext>
            </a:extLst>
          </p:cNvPr>
          <p:cNvSpPr txBox="1">
            <a:spLocks/>
          </p:cNvSpPr>
          <p:nvPr/>
        </p:nvSpPr>
        <p:spPr>
          <a:xfrm>
            <a:off x="203200" y="1958110"/>
            <a:ext cx="8737600" cy="20921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대충 이런 기능을 </a:t>
            </a:r>
            <a:r>
              <a:rPr lang="ko-KR" altLang="en-US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제공할거에요</a:t>
            </a: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필요하면 가져다 쓰세요</a:t>
            </a: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31549325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ACA6C-8F3B-5E68-9048-16EBD0ACC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6346E46-5836-8880-8FFF-BD64F4024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64436"/>
            <a:ext cx="8594539" cy="5477892"/>
          </a:xfrm>
        </p:spPr>
        <p:txBody>
          <a:bodyPr/>
          <a:lstStyle/>
          <a:p>
            <a:r>
              <a:rPr lang="ko-KR" altLang="en-US" b="1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추상</a:t>
            </a:r>
            <a:r>
              <a:rPr lang="en-US" altLang="ko-KR" b="1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b="1" err="1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抽象</a:t>
            </a:r>
            <a:r>
              <a:rPr lang="en-US" altLang="ko-KR" b="1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en-US">
              <a:solidFill>
                <a:srgbClr val="0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/>
            <a:r>
              <a:rPr lang="ko-KR" altLang="en-US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여러 가지 사물이나 개념에서 </a:t>
            </a:r>
            <a:r>
              <a:rPr lang="ko-KR" altLang="en-US" b="1">
                <a:solidFill>
                  <a:srgbClr val="FC3D4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공통되는 특성이나 속성 따위를 추출</a:t>
            </a:r>
            <a:r>
              <a:rPr lang="ko-KR" altLang="en-US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하여 파악하는 작용</a:t>
            </a:r>
            <a:r>
              <a:rPr lang="en-US" altLang="ko-KR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br>
              <a:rPr lang="en-US" altLang="ko-KR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정의 출처</a:t>
            </a:r>
            <a:r>
              <a:rPr lang="en-US" altLang="ko-KR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네이버 국어사전</a:t>
            </a:r>
            <a:r>
              <a:rPr lang="en-US" altLang="ko-KR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1"/>
            <a:r>
              <a:rPr lang="ko-KR" altLang="en-US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사물을 어떤 성질</a:t>
            </a:r>
            <a:r>
              <a:rPr lang="en-US" altLang="ko-KR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·</a:t>
            </a:r>
            <a:r>
              <a:rPr lang="ko-KR" altLang="en-US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공통성</a:t>
            </a:r>
            <a:r>
              <a:rPr lang="en-US" altLang="ko-KR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·</a:t>
            </a:r>
            <a:r>
              <a:rPr lang="ko-KR" altLang="en-US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본질에 착안하여 그것을 추출하여 파악하는 것</a:t>
            </a:r>
            <a:r>
              <a:rPr lang="en-US" altLang="ko-KR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br>
              <a:rPr lang="en-US" altLang="ko-KR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그 때 </a:t>
            </a:r>
            <a:r>
              <a:rPr lang="ko-KR" altLang="en-US" b="1">
                <a:solidFill>
                  <a:srgbClr val="FC3D4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다른 성질을 배제하는 작용인 사상</a:t>
            </a:r>
            <a:r>
              <a:rPr lang="en-US" altLang="ko-KR" b="1">
                <a:solidFill>
                  <a:srgbClr val="FC3D4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b="1" err="1">
                <a:solidFill>
                  <a:srgbClr val="FC3D4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捨象</a:t>
            </a:r>
            <a:r>
              <a:rPr lang="en-US" altLang="ko-KR" b="1">
                <a:solidFill>
                  <a:srgbClr val="FC3D4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b="1">
                <a:solidFill>
                  <a:srgbClr val="FC3D4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을 수반</a:t>
            </a:r>
            <a:r>
              <a:rPr lang="ko-KR" altLang="en-US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하므로 추상과 사상 은 동일 작용의 두 측면을 형성함</a:t>
            </a:r>
            <a:r>
              <a:rPr lang="en-US" altLang="ko-KR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en-US" altLang="ko-KR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정의 출처</a:t>
            </a:r>
            <a:r>
              <a:rPr lang="en-US" altLang="ko-KR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Oxford Languages)</a:t>
            </a:r>
          </a:p>
          <a:p>
            <a:pPr lvl="1"/>
            <a:r>
              <a:rPr lang="ko-KR" alt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복잡한 자료</a:t>
            </a:r>
            <a:r>
              <a:rPr lang="en-US" altLang="ko-KR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모듈</a:t>
            </a:r>
            <a:r>
              <a:rPr lang="en-US" altLang="ko-KR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시스템 등으로부터 핵심적인 개념 또는 기능을 간추려 내는 것 </a:t>
            </a:r>
            <a:br>
              <a:rPr lang="en-US" altLang="ko-KR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altLang="ko-KR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정의 출처</a:t>
            </a:r>
            <a:r>
              <a:rPr lang="en-US" altLang="ko-KR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>
                <a:solidFill>
                  <a:srgbClr val="606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위키피디아</a:t>
            </a:r>
            <a:r>
              <a:rPr lang="en-US" altLang="ko-KR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1"/>
            <a:endParaRPr lang="en-US" altLang="ko-KR">
              <a:solidFill>
                <a:srgbClr val="60606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>
                <a:latin typeface="+mj-ea"/>
                <a:ea typeface="+mj-ea"/>
              </a:rPr>
              <a:t>추상화란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제공해야 하는 일련의 기능의 메소드만 정의되어 있거나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인터페이스</a:t>
            </a:r>
            <a:r>
              <a:rPr lang="en-US" altLang="ko-KR">
                <a:latin typeface="+mj-ea"/>
                <a:ea typeface="+mj-ea"/>
              </a:rPr>
              <a:t>)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 err="1">
                <a:latin typeface="+mj-ea"/>
                <a:ea typeface="+mj-ea"/>
              </a:rPr>
              <a:t>추상된</a:t>
            </a:r>
            <a:r>
              <a:rPr lang="ko-KR" altLang="en-US">
                <a:latin typeface="+mj-ea"/>
                <a:ea typeface="+mj-ea"/>
              </a:rPr>
              <a:t> 메소드 내부에서 </a:t>
            </a:r>
            <a:r>
              <a:rPr lang="ko-KR" altLang="en-US" err="1">
                <a:latin typeface="+mj-ea"/>
                <a:ea typeface="+mj-ea"/>
              </a:rPr>
              <a:t>사상된</a:t>
            </a:r>
            <a:r>
              <a:rPr lang="ko-KR" altLang="en-US">
                <a:latin typeface="+mj-ea"/>
                <a:ea typeface="+mj-ea"/>
              </a:rPr>
              <a:t> 메소드를 호출하는 것</a:t>
            </a:r>
            <a:r>
              <a:rPr lang="en-US" altLang="ko-KR">
                <a:latin typeface="+mj-ea"/>
                <a:ea typeface="+mj-ea"/>
              </a:rPr>
              <a:t>.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추상클래스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추상 클래스 또는 인터페이스는 반드시 상속하거나 구현해야 함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2419966-93FF-6B80-53C0-491871E9F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추상화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9A375D-3932-71C1-BDF4-293F1D71E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432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190E35E-6E4E-A3C9-400E-213CFAFB659B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FF365E-5576-703E-3BE2-377CB490A463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D617EA-95DD-6E9A-C707-D19776450B9A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70A0B89-9F79-1392-21F6-0D56DB6EFB55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1708270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예를 들어 아래와 같은 기능을 가진 애플리케이션을 만든다면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추상화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433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B6555E8E-D0BB-B4EB-F2BD-8B27406DCEDA}"/>
              </a:ext>
            </a:extLst>
          </p:cNvPr>
          <p:cNvSpPr/>
          <p:nvPr/>
        </p:nvSpPr>
        <p:spPr>
          <a:xfrm>
            <a:off x="3631593" y="2326943"/>
            <a:ext cx="1683146" cy="305630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EFD29F-DCC3-97AC-3C1A-63A8B6434F2A}"/>
              </a:ext>
            </a:extLst>
          </p:cNvPr>
          <p:cNvSpPr/>
          <p:nvPr/>
        </p:nvSpPr>
        <p:spPr>
          <a:xfrm>
            <a:off x="3765787" y="2453944"/>
            <a:ext cx="1424280" cy="593137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bg2">
                    <a:lumMod val="25000"/>
                  </a:schemeClr>
                </a:solidFill>
              </a:rPr>
              <a:t>회원가입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78BF316-7FF1-E3B3-E869-C83C2514462D}"/>
              </a:ext>
            </a:extLst>
          </p:cNvPr>
          <p:cNvSpPr/>
          <p:nvPr/>
        </p:nvSpPr>
        <p:spPr>
          <a:xfrm>
            <a:off x="3765787" y="3201573"/>
            <a:ext cx="1424280" cy="593137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bg2">
                    <a:lumMod val="25000"/>
                  </a:schemeClr>
                </a:solidFill>
              </a:rPr>
              <a:t>로그인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446471-306A-8BF3-FAC3-17EBD0E3C9BC}"/>
              </a:ext>
            </a:extLst>
          </p:cNvPr>
          <p:cNvSpPr/>
          <p:nvPr/>
        </p:nvSpPr>
        <p:spPr>
          <a:xfrm>
            <a:off x="3765787" y="3947921"/>
            <a:ext cx="1424280" cy="593137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bg2">
                    <a:lumMod val="25000"/>
                  </a:schemeClr>
                </a:solidFill>
              </a:rPr>
              <a:t>탈퇴 </a:t>
            </a:r>
            <a:br>
              <a:rPr lang="en-US" altLang="ko-KR" sz="140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10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100">
                <a:solidFill>
                  <a:schemeClr val="bg2">
                    <a:lumMod val="25000"/>
                  </a:schemeClr>
                </a:solidFill>
              </a:rPr>
              <a:t>로그인 상태에서</a:t>
            </a:r>
            <a:r>
              <a:rPr lang="en-US" altLang="ko-KR" sz="110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ko-KR" altLang="en-US" sz="14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1D32F24-4498-7329-EBDB-2B40138FF92D}"/>
              </a:ext>
            </a:extLst>
          </p:cNvPr>
          <p:cNvSpPr/>
          <p:nvPr/>
        </p:nvSpPr>
        <p:spPr>
          <a:xfrm>
            <a:off x="3765787" y="4694269"/>
            <a:ext cx="1424280" cy="593137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bg2">
                    <a:lumMod val="25000"/>
                  </a:schemeClr>
                </a:solidFill>
              </a:rPr>
              <a:t>개인정보 수정 </a:t>
            </a:r>
            <a:br>
              <a:rPr lang="en-US" altLang="ko-KR" sz="120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10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100">
                <a:solidFill>
                  <a:schemeClr val="bg2">
                    <a:lumMod val="25000"/>
                  </a:schemeClr>
                </a:solidFill>
              </a:rPr>
              <a:t>로그인 상태에서</a:t>
            </a:r>
            <a:r>
              <a:rPr lang="en-US" altLang="ko-KR" sz="110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ko-KR" altLang="en-US" sz="140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C50381A-4DA1-C6AB-723C-B19FCBF731AE}"/>
              </a:ext>
            </a:extLst>
          </p:cNvPr>
          <p:cNvGrpSpPr/>
          <p:nvPr/>
        </p:nvGrpSpPr>
        <p:grpSpPr>
          <a:xfrm>
            <a:off x="1555545" y="2215987"/>
            <a:ext cx="1156120" cy="1085514"/>
            <a:chOff x="319407" y="3208868"/>
            <a:chExt cx="1156120" cy="1085514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AFE5D651-32E1-4800-CE55-CB3565DDCF54}"/>
                </a:ext>
              </a:extLst>
            </p:cNvPr>
            <p:cNvSpPr/>
            <p:nvPr/>
          </p:nvSpPr>
          <p:spPr>
            <a:xfrm>
              <a:off x="592667" y="3208868"/>
              <a:ext cx="609600" cy="6096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</a:t>
              </a:r>
              <a:endParaRPr lang="ko-KR" altLang="en-US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7FC2FF6F-2170-9D9D-BEC7-34D36ECB8819}"/>
                </a:ext>
              </a:extLst>
            </p:cNvPr>
            <p:cNvSpPr/>
            <p:nvPr/>
          </p:nvSpPr>
          <p:spPr>
            <a:xfrm>
              <a:off x="319407" y="3805380"/>
              <a:ext cx="1156120" cy="489002"/>
            </a:xfrm>
            <a:custGeom>
              <a:avLst/>
              <a:gdLst>
                <a:gd name="connsiteX0" fmla="*/ 578060 w 1156120"/>
                <a:gd name="connsiteY0" fmla="*/ 0 h 489002"/>
                <a:gd name="connsiteX1" fmla="*/ 1154157 w 1156120"/>
                <a:gd name="connsiteY1" fmla="*/ 469533 h 489002"/>
                <a:gd name="connsiteX2" fmla="*/ 1156120 w 1156120"/>
                <a:gd name="connsiteY2" fmla="*/ 489002 h 489002"/>
                <a:gd name="connsiteX3" fmla="*/ 0 w 1156120"/>
                <a:gd name="connsiteY3" fmla="*/ 489002 h 489002"/>
                <a:gd name="connsiteX4" fmla="*/ 1963 w 1156120"/>
                <a:gd name="connsiteY4" fmla="*/ 469533 h 489002"/>
                <a:gd name="connsiteX5" fmla="*/ 578060 w 1156120"/>
                <a:gd name="connsiteY5" fmla="*/ 0 h 48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6120" h="489002">
                  <a:moveTo>
                    <a:pt x="578060" y="0"/>
                  </a:moveTo>
                  <a:cubicBezTo>
                    <a:pt x="862232" y="0"/>
                    <a:pt x="1099324" y="201571"/>
                    <a:pt x="1154157" y="469533"/>
                  </a:cubicBezTo>
                  <a:lnTo>
                    <a:pt x="1156120" y="489002"/>
                  </a:lnTo>
                  <a:lnTo>
                    <a:pt x="0" y="489002"/>
                  </a:lnTo>
                  <a:lnTo>
                    <a:pt x="1963" y="469533"/>
                  </a:lnTo>
                  <a:cubicBezTo>
                    <a:pt x="56796" y="201571"/>
                    <a:pt x="293888" y="0"/>
                    <a:pt x="578060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49E75AF-AD55-9983-B93F-8B6313F84856}"/>
              </a:ext>
            </a:extLst>
          </p:cNvPr>
          <p:cNvGrpSpPr/>
          <p:nvPr/>
        </p:nvGrpSpPr>
        <p:grpSpPr>
          <a:xfrm>
            <a:off x="1555545" y="3709964"/>
            <a:ext cx="1156120" cy="1085514"/>
            <a:chOff x="319407" y="3208868"/>
            <a:chExt cx="1156120" cy="1085514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9FC442DD-B6D6-4EC4-2704-503CEE0D62CC}"/>
                </a:ext>
              </a:extLst>
            </p:cNvPr>
            <p:cNvSpPr/>
            <p:nvPr/>
          </p:nvSpPr>
          <p:spPr>
            <a:xfrm>
              <a:off x="592667" y="3208868"/>
              <a:ext cx="609600" cy="6096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</a:t>
              </a:r>
              <a:endParaRPr lang="ko-KR" altLang="en-US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C31E4624-33E7-D2EB-35FF-097FC9CBBA8D}"/>
                </a:ext>
              </a:extLst>
            </p:cNvPr>
            <p:cNvSpPr/>
            <p:nvPr/>
          </p:nvSpPr>
          <p:spPr>
            <a:xfrm>
              <a:off x="319407" y="3805380"/>
              <a:ext cx="1156120" cy="489002"/>
            </a:xfrm>
            <a:custGeom>
              <a:avLst/>
              <a:gdLst>
                <a:gd name="connsiteX0" fmla="*/ 578060 w 1156120"/>
                <a:gd name="connsiteY0" fmla="*/ 0 h 489002"/>
                <a:gd name="connsiteX1" fmla="*/ 1154157 w 1156120"/>
                <a:gd name="connsiteY1" fmla="*/ 469533 h 489002"/>
                <a:gd name="connsiteX2" fmla="*/ 1156120 w 1156120"/>
                <a:gd name="connsiteY2" fmla="*/ 489002 h 489002"/>
                <a:gd name="connsiteX3" fmla="*/ 0 w 1156120"/>
                <a:gd name="connsiteY3" fmla="*/ 489002 h 489002"/>
                <a:gd name="connsiteX4" fmla="*/ 1963 w 1156120"/>
                <a:gd name="connsiteY4" fmla="*/ 469533 h 489002"/>
                <a:gd name="connsiteX5" fmla="*/ 578060 w 1156120"/>
                <a:gd name="connsiteY5" fmla="*/ 0 h 48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6120" h="489002">
                  <a:moveTo>
                    <a:pt x="578060" y="0"/>
                  </a:moveTo>
                  <a:cubicBezTo>
                    <a:pt x="862232" y="0"/>
                    <a:pt x="1099324" y="201571"/>
                    <a:pt x="1154157" y="469533"/>
                  </a:cubicBezTo>
                  <a:lnTo>
                    <a:pt x="1156120" y="489002"/>
                  </a:lnTo>
                  <a:lnTo>
                    <a:pt x="0" y="489002"/>
                  </a:lnTo>
                  <a:lnTo>
                    <a:pt x="1963" y="469533"/>
                  </a:lnTo>
                  <a:cubicBezTo>
                    <a:pt x="56796" y="201571"/>
                    <a:pt x="293888" y="0"/>
                    <a:pt x="57806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BDB945B-4FA3-AC42-9A3B-28B4F0AA053D}"/>
              </a:ext>
            </a:extLst>
          </p:cNvPr>
          <p:cNvGrpSpPr/>
          <p:nvPr/>
        </p:nvGrpSpPr>
        <p:grpSpPr>
          <a:xfrm>
            <a:off x="6214866" y="2963616"/>
            <a:ext cx="1156120" cy="1085514"/>
            <a:chOff x="319407" y="3208868"/>
            <a:chExt cx="1156120" cy="108551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6757060-2C1E-BF24-9AC9-017D2E670AF7}"/>
                </a:ext>
              </a:extLst>
            </p:cNvPr>
            <p:cNvSpPr/>
            <p:nvPr/>
          </p:nvSpPr>
          <p:spPr>
            <a:xfrm>
              <a:off x="592667" y="3208868"/>
              <a:ext cx="609600" cy="609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</a:t>
              </a:r>
              <a:endParaRPr lang="ko-KR" altLang="en-US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5DB02BFE-1157-52FE-6573-F8A0B18F7096}"/>
                </a:ext>
              </a:extLst>
            </p:cNvPr>
            <p:cNvSpPr/>
            <p:nvPr/>
          </p:nvSpPr>
          <p:spPr>
            <a:xfrm>
              <a:off x="319407" y="3805380"/>
              <a:ext cx="1156120" cy="489002"/>
            </a:xfrm>
            <a:custGeom>
              <a:avLst/>
              <a:gdLst>
                <a:gd name="connsiteX0" fmla="*/ 578060 w 1156120"/>
                <a:gd name="connsiteY0" fmla="*/ 0 h 489002"/>
                <a:gd name="connsiteX1" fmla="*/ 1154157 w 1156120"/>
                <a:gd name="connsiteY1" fmla="*/ 469533 h 489002"/>
                <a:gd name="connsiteX2" fmla="*/ 1156120 w 1156120"/>
                <a:gd name="connsiteY2" fmla="*/ 489002 h 489002"/>
                <a:gd name="connsiteX3" fmla="*/ 0 w 1156120"/>
                <a:gd name="connsiteY3" fmla="*/ 489002 h 489002"/>
                <a:gd name="connsiteX4" fmla="*/ 1963 w 1156120"/>
                <a:gd name="connsiteY4" fmla="*/ 469533 h 489002"/>
                <a:gd name="connsiteX5" fmla="*/ 578060 w 1156120"/>
                <a:gd name="connsiteY5" fmla="*/ 0 h 48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6120" h="489002">
                  <a:moveTo>
                    <a:pt x="578060" y="0"/>
                  </a:moveTo>
                  <a:cubicBezTo>
                    <a:pt x="862232" y="0"/>
                    <a:pt x="1099324" y="201571"/>
                    <a:pt x="1154157" y="469533"/>
                  </a:cubicBezTo>
                  <a:lnTo>
                    <a:pt x="1156120" y="489002"/>
                  </a:lnTo>
                  <a:lnTo>
                    <a:pt x="0" y="489002"/>
                  </a:lnTo>
                  <a:lnTo>
                    <a:pt x="1963" y="469533"/>
                  </a:lnTo>
                  <a:cubicBezTo>
                    <a:pt x="56796" y="201571"/>
                    <a:pt x="293888" y="0"/>
                    <a:pt x="57806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0DF2919-442F-D730-8D9F-89173D8DBAB6}"/>
              </a:ext>
            </a:extLst>
          </p:cNvPr>
          <p:cNvGrpSpPr/>
          <p:nvPr/>
        </p:nvGrpSpPr>
        <p:grpSpPr>
          <a:xfrm>
            <a:off x="6214866" y="4456312"/>
            <a:ext cx="1156120" cy="1085514"/>
            <a:chOff x="319407" y="3208868"/>
            <a:chExt cx="1156120" cy="1085514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99B5FB5-F83D-AD17-64D9-6A48B189F9E7}"/>
                </a:ext>
              </a:extLst>
            </p:cNvPr>
            <p:cNvSpPr/>
            <p:nvPr/>
          </p:nvSpPr>
          <p:spPr>
            <a:xfrm>
              <a:off x="592667" y="3208868"/>
              <a:ext cx="609600" cy="609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</a:t>
              </a:r>
              <a:endParaRPr lang="ko-KR" altLang="en-US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6B89C59B-764C-DC3D-7970-16F5BEBC93C3}"/>
                </a:ext>
              </a:extLst>
            </p:cNvPr>
            <p:cNvSpPr/>
            <p:nvPr/>
          </p:nvSpPr>
          <p:spPr>
            <a:xfrm>
              <a:off x="319407" y="3805380"/>
              <a:ext cx="1156120" cy="489002"/>
            </a:xfrm>
            <a:custGeom>
              <a:avLst/>
              <a:gdLst>
                <a:gd name="connsiteX0" fmla="*/ 578060 w 1156120"/>
                <a:gd name="connsiteY0" fmla="*/ 0 h 489002"/>
                <a:gd name="connsiteX1" fmla="*/ 1154157 w 1156120"/>
                <a:gd name="connsiteY1" fmla="*/ 469533 h 489002"/>
                <a:gd name="connsiteX2" fmla="*/ 1156120 w 1156120"/>
                <a:gd name="connsiteY2" fmla="*/ 489002 h 489002"/>
                <a:gd name="connsiteX3" fmla="*/ 0 w 1156120"/>
                <a:gd name="connsiteY3" fmla="*/ 489002 h 489002"/>
                <a:gd name="connsiteX4" fmla="*/ 1963 w 1156120"/>
                <a:gd name="connsiteY4" fmla="*/ 469533 h 489002"/>
                <a:gd name="connsiteX5" fmla="*/ 578060 w 1156120"/>
                <a:gd name="connsiteY5" fmla="*/ 0 h 48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6120" h="489002">
                  <a:moveTo>
                    <a:pt x="578060" y="0"/>
                  </a:moveTo>
                  <a:cubicBezTo>
                    <a:pt x="862232" y="0"/>
                    <a:pt x="1099324" y="201571"/>
                    <a:pt x="1154157" y="469533"/>
                  </a:cubicBezTo>
                  <a:lnTo>
                    <a:pt x="1156120" y="489002"/>
                  </a:lnTo>
                  <a:lnTo>
                    <a:pt x="0" y="489002"/>
                  </a:lnTo>
                  <a:lnTo>
                    <a:pt x="1963" y="469533"/>
                  </a:lnTo>
                  <a:cubicBezTo>
                    <a:pt x="56796" y="201571"/>
                    <a:pt x="293888" y="0"/>
                    <a:pt x="57806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F74DA3B-E7DE-1237-A323-ADC23E3C3C4D}"/>
              </a:ext>
            </a:extLst>
          </p:cNvPr>
          <p:cNvCxnSpPr>
            <a:cxnSpLocks/>
          </p:cNvCxnSpPr>
          <p:nvPr/>
        </p:nvCxnSpPr>
        <p:spPr>
          <a:xfrm>
            <a:off x="2711665" y="4252721"/>
            <a:ext cx="105695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949EC52-0BE1-3286-E1CF-F22486A4A0E2}"/>
              </a:ext>
            </a:extLst>
          </p:cNvPr>
          <p:cNvCxnSpPr>
            <a:cxnSpLocks/>
          </p:cNvCxnSpPr>
          <p:nvPr/>
        </p:nvCxnSpPr>
        <p:spPr>
          <a:xfrm flipH="1">
            <a:off x="5173126" y="3506373"/>
            <a:ext cx="1145666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28F2474-7E01-6CF2-3308-F41600E7E002}"/>
              </a:ext>
            </a:extLst>
          </p:cNvPr>
          <p:cNvCxnSpPr>
            <a:cxnSpLocks/>
          </p:cNvCxnSpPr>
          <p:nvPr/>
        </p:nvCxnSpPr>
        <p:spPr>
          <a:xfrm flipH="1">
            <a:off x="5173126" y="4984699"/>
            <a:ext cx="1145666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60670CA-BE4D-0585-51EB-9718B3B0E488}"/>
              </a:ext>
            </a:extLst>
          </p:cNvPr>
          <p:cNvCxnSpPr>
            <a:cxnSpLocks/>
          </p:cNvCxnSpPr>
          <p:nvPr/>
        </p:nvCxnSpPr>
        <p:spPr>
          <a:xfrm>
            <a:off x="2711665" y="2745656"/>
            <a:ext cx="105695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말풍선: 모서리가 둥근 사각형 39">
            <a:extLst>
              <a:ext uri="{FF2B5EF4-FFF2-40B4-BE49-F238E27FC236}">
                <a16:creationId xmlns:a16="http://schemas.microsoft.com/office/drawing/2014/main" id="{508A9CC9-5AF1-EB96-A4C1-912BEE4973AF}"/>
              </a:ext>
            </a:extLst>
          </p:cNvPr>
          <p:cNvSpPr/>
          <p:nvPr/>
        </p:nvSpPr>
        <p:spPr>
          <a:xfrm>
            <a:off x="5641076" y="1875315"/>
            <a:ext cx="3459819" cy="740777"/>
          </a:xfrm>
          <a:prstGeom prst="wedgeRoundRectCallout">
            <a:avLst>
              <a:gd name="adj1" fmla="val -18984"/>
              <a:gd name="adj2" fmla="val 90764"/>
              <a:gd name="adj3" fmla="val 16667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탈퇴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개인정보 수정은 내가 인터페이스를 </a:t>
            </a:r>
            <a:r>
              <a:rPr lang="ko-KR" altLang="en-US" sz="1100" err="1">
                <a:solidFill>
                  <a:schemeClr val="tx1">
                    <a:lumMod val="75000"/>
                    <a:lumOff val="25000"/>
                  </a:schemeClr>
                </a:solidFill>
              </a:rPr>
              <a:t>만들어놨어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인터페이스 참고해서 기능 구현 좀 부탁해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  <a:p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그 동안 난 인터페이스 호출만 </a:t>
            </a:r>
            <a:r>
              <a:rPr lang="ko-KR" altLang="en-US" sz="1100" err="1">
                <a:solidFill>
                  <a:schemeClr val="tx1">
                    <a:lumMod val="75000"/>
                    <a:lumOff val="25000"/>
                  </a:schemeClr>
                </a:solidFill>
              </a:rPr>
              <a:t>할게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말풍선: 모서리가 둥근 사각형 40">
            <a:extLst>
              <a:ext uri="{FF2B5EF4-FFF2-40B4-BE49-F238E27FC236}">
                <a16:creationId xmlns:a16="http://schemas.microsoft.com/office/drawing/2014/main" id="{77F8F874-94E2-5F66-BDE9-600E1579728E}"/>
              </a:ext>
            </a:extLst>
          </p:cNvPr>
          <p:cNvSpPr/>
          <p:nvPr/>
        </p:nvSpPr>
        <p:spPr>
          <a:xfrm>
            <a:off x="135110" y="5011523"/>
            <a:ext cx="3384787" cy="489002"/>
          </a:xfrm>
          <a:prstGeom prst="wedgeRoundRectCallout">
            <a:avLst>
              <a:gd name="adj1" fmla="val -2524"/>
              <a:gd name="adj2" fmla="val -121190"/>
              <a:gd name="adj3" fmla="val 16667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네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탈퇴 인터페이스 구현되면 </a:t>
            </a:r>
            <a:r>
              <a:rPr lang="ko-KR" altLang="en-US" sz="1100" err="1">
                <a:solidFill>
                  <a:schemeClr val="tx1">
                    <a:lumMod val="75000"/>
                    <a:lumOff val="25000"/>
                  </a:schemeClr>
                </a:solidFill>
              </a:rPr>
              <a:t>말씀드릴게요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로그인 상태 보려면 로그인 인터페이스 확인하면 되죠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말풍선: 모서리가 둥근 사각형 41">
            <a:extLst>
              <a:ext uri="{FF2B5EF4-FFF2-40B4-BE49-F238E27FC236}">
                <a16:creationId xmlns:a16="http://schemas.microsoft.com/office/drawing/2014/main" id="{CAEE812F-B564-6A91-748B-14C06ACC200D}"/>
              </a:ext>
            </a:extLst>
          </p:cNvPr>
          <p:cNvSpPr/>
          <p:nvPr/>
        </p:nvSpPr>
        <p:spPr>
          <a:xfrm>
            <a:off x="5641076" y="5731714"/>
            <a:ext cx="2855145" cy="489002"/>
          </a:xfrm>
          <a:prstGeom prst="wedgeRoundRectCallout">
            <a:avLst>
              <a:gd name="adj1" fmla="val -10278"/>
              <a:gd name="adj2" fmla="val -112533"/>
              <a:gd name="adj3" fmla="val 16667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개인정보수정 인터페이스 찾았어요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이거 </a:t>
            </a:r>
            <a:r>
              <a:rPr lang="ko-KR" altLang="en-US" sz="1100" err="1">
                <a:solidFill>
                  <a:schemeClr val="tx1">
                    <a:lumMod val="75000"/>
                    <a:lumOff val="25000"/>
                  </a:schemeClr>
                </a:solidFill>
              </a:rPr>
              <a:t>구현시켜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err="1">
                <a:solidFill>
                  <a:schemeClr val="tx1">
                    <a:lumMod val="75000"/>
                    <a:lumOff val="25000"/>
                  </a:schemeClr>
                </a:solidFill>
              </a:rPr>
              <a:t>놓을게요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612462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추상화의 이점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1. </a:t>
            </a:r>
            <a:r>
              <a:rPr lang="ko-KR" altLang="en-US">
                <a:latin typeface="+mj-ea"/>
                <a:ea typeface="+mj-ea"/>
              </a:rPr>
              <a:t>인터페이스나 추상클래스만으로 코드 작성이 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2. </a:t>
            </a:r>
            <a:r>
              <a:rPr lang="ko-KR" altLang="en-US">
                <a:latin typeface="+mj-ea"/>
                <a:ea typeface="+mj-ea"/>
              </a:rPr>
              <a:t>하나의 인터페이스나 추상클래스로 여러 개의 구현 클래스를 만들 수 있고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 err="1">
                <a:latin typeface="+mj-ea"/>
                <a:ea typeface="+mj-ea"/>
              </a:rPr>
              <a:t>다형성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3. </a:t>
            </a:r>
            <a:r>
              <a:rPr lang="ko-KR" altLang="en-US">
                <a:latin typeface="+mj-ea"/>
                <a:ea typeface="+mj-ea"/>
              </a:rPr>
              <a:t>여러 개의 구현 클래스를 이용해 유연한 상황대처가 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추상화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434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7941605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추상 클래스와 인터페이스의 차이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추상클래스와 인터페이스는 추상 메소드를 만든다는 점에서 동일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일반적으로 추상 메소드의 비율로 추상화 정도를 나타냄</a:t>
            </a:r>
            <a:endParaRPr lang="en-US" altLang="ko-KR">
              <a:latin typeface="+mj-ea"/>
              <a:ea typeface="+mj-ea"/>
            </a:endParaRPr>
          </a:p>
          <a:p>
            <a:pPr lvl="2"/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추상클래스 </a:t>
            </a:r>
            <a:r>
              <a:rPr lang="en-US" altLang="ko-KR">
                <a:latin typeface="+mj-ea"/>
                <a:ea typeface="+mj-ea"/>
              </a:rPr>
              <a:t>– class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추상 메소드와 일반 메소드가 혼재할 가능성이 매우 높음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비 완전 추상화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인터페이스 </a:t>
            </a:r>
            <a:r>
              <a:rPr lang="en-US" altLang="ko-KR">
                <a:latin typeface="+mj-ea"/>
                <a:ea typeface="+mj-ea"/>
              </a:rPr>
              <a:t>– interface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추상 메소드만 존재함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완전 추상화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인터페이스가 추상클래스보다 추상화의 정도가 높음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추상화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435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4342075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추상클래스의 활용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기존 코드를 확장하려 할 때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기존의 코드는 수정하지 않고 추상 클래스를 활용해 코드 전 후에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해야 할 일을 작성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인터페이스의 활용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제공되는 기능에 대해서는 알고 있지만 환경에 따라 기능의 구현이 변경되어야 할 때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환경</a:t>
            </a:r>
            <a:r>
              <a:rPr lang="en-US" altLang="ko-KR">
                <a:latin typeface="+mj-ea"/>
                <a:ea typeface="+mj-ea"/>
              </a:rPr>
              <a:t>:</a:t>
            </a:r>
          </a:p>
          <a:p>
            <a:pPr lvl="3"/>
            <a:r>
              <a:rPr lang="en-US" altLang="ko-KR">
                <a:latin typeface="+mj-ea"/>
                <a:ea typeface="+mj-ea"/>
              </a:rPr>
              <a:t>OS, Database, </a:t>
            </a:r>
            <a:r>
              <a:rPr lang="ko-KR" altLang="en-US">
                <a:latin typeface="+mj-ea"/>
                <a:ea typeface="+mj-ea"/>
              </a:rPr>
              <a:t>사용자 입력 값 등 여러 요인이 존재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추상화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436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3876633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17. </a:t>
            </a:r>
            <a:r>
              <a:rPr lang="ko-KR" altLang="en-US" sz="4000" b="1">
                <a:latin typeface="+mj-ea"/>
              </a:rPr>
              <a:t>익명 클래스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B2A0EE-ADB2-B517-715B-E9B114A0A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234173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/>
              <a:t>익명 클래스</a:t>
            </a:r>
            <a:endParaRPr lang="en-US" altLang="ko-KR" sz="2800"/>
          </a:p>
          <a:p>
            <a:pPr marL="0" indent="0">
              <a:buNone/>
            </a:pPr>
            <a:endParaRPr lang="en-US" altLang="ko-KR" sz="1600"/>
          </a:p>
          <a:p>
            <a:pPr marL="0" indent="0">
              <a:buNone/>
            </a:pPr>
            <a:r>
              <a:rPr lang="ko-KR" altLang="en-US" sz="1600"/>
              <a:t>인스턴스화시킬 수 없는 대상 </a:t>
            </a:r>
            <a:r>
              <a:rPr lang="en-US" altLang="ko-KR" sz="1600"/>
              <a:t>(</a:t>
            </a:r>
            <a:r>
              <a:rPr lang="ko-KR" altLang="en-US" sz="1600"/>
              <a:t>추상 클래스</a:t>
            </a:r>
            <a:r>
              <a:rPr lang="en-US" altLang="ko-KR" sz="1600"/>
              <a:t>, </a:t>
            </a:r>
            <a:r>
              <a:rPr lang="ko-KR" altLang="en-US" sz="1600"/>
              <a:t>인터페이스</a:t>
            </a:r>
            <a:r>
              <a:rPr lang="en-US" altLang="ko-KR" sz="1600"/>
              <a:t>)</a:t>
            </a:r>
            <a:r>
              <a:rPr lang="ko-KR" altLang="en-US" sz="1600"/>
              <a:t>을 강제 인스턴스화시킨 것</a:t>
            </a:r>
            <a:endParaRPr lang="en-US" altLang="ko-KR" sz="1600"/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en-US" sz="1600"/>
              <a:t>주로 단발성 </a:t>
            </a:r>
            <a:r>
              <a:rPr lang="en-US" altLang="ko-KR" sz="1600"/>
              <a:t>Callback Instance</a:t>
            </a:r>
            <a:r>
              <a:rPr lang="ko-KR" altLang="en-US" sz="1600"/>
              <a:t>를 생성할 때 사용된다</a:t>
            </a:r>
            <a:r>
              <a:rPr lang="en-US" altLang="ko-KR" sz="1600"/>
              <a:t>.</a:t>
            </a:r>
          </a:p>
          <a:p>
            <a:pPr marL="0" indent="0">
              <a:buNone/>
            </a:pPr>
            <a:r>
              <a:rPr lang="en-US" altLang="ko-KR" sz="1500"/>
              <a:t>	</a:t>
            </a:r>
            <a:r>
              <a:rPr lang="ko-KR" altLang="en-US" sz="1500"/>
              <a:t>추상 메소드가 존재하는 클래스는 인스턴스화할 수 없다</a:t>
            </a:r>
            <a:r>
              <a:rPr lang="en-US" altLang="ko-KR" sz="1500"/>
              <a:t>.</a:t>
            </a:r>
            <a:endParaRPr lang="en-US" altLang="ko-KR" sz="15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익명 클래스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438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0255118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익명 클래스란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추상 클래스나 인터페이스를 강제로 인스턴스화 시키는 방법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 sz="2000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추상클래스나 인터페이스를 인스턴스화 할 수 없는 이유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구현되지 않은 추상 메소드가 있기 때문입니다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인스턴스화의 조건은 모든 메소드가 구현되어 있어야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추상클래스나 인터페이스를 강제로 인스턴스화 하려면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인스턴스를 만들 때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추상클래스를 구현 시켜주면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익명 클래스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439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93287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429F6159-C4E5-13DE-28AC-533AA5DB5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422" y="1740128"/>
            <a:ext cx="6781740" cy="5113217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Project name: hello_java_world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Hello Java Programming</a:t>
            </a:r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A3B8E2C-00C0-C82F-82AB-C9D9B5658187}"/>
              </a:ext>
            </a:extLst>
          </p:cNvPr>
          <p:cNvGrpSpPr/>
          <p:nvPr/>
        </p:nvGrpSpPr>
        <p:grpSpPr>
          <a:xfrm>
            <a:off x="9263569" y="1531564"/>
            <a:ext cx="4269498" cy="1244688"/>
            <a:chOff x="4945408" y="1833222"/>
            <a:chExt cx="4269498" cy="12446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10290D-A3B8-860E-4B5B-AB800AD7178E}"/>
                </a:ext>
              </a:extLst>
            </p:cNvPr>
            <p:cNvSpPr txBox="1"/>
            <p:nvPr/>
          </p:nvSpPr>
          <p:spPr>
            <a:xfrm>
              <a:off x="4945408" y="1833222"/>
              <a:ext cx="15806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/>
                <a:t>Project?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0BEF8E-8F24-EDB8-4BDA-1EC7A9E94F37}"/>
                </a:ext>
              </a:extLst>
            </p:cNvPr>
            <p:cNvSpPr txBox="1"/>
            <p:nvPr/>
          </p:nvSpPr>
          <p:spPr>
            <a:xfrm>
              <a:off x="5021579" y="2431579"/>
              <a:ext cx="41933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여러 개의 </a:t>
              </a:r>
              <a:r>
                <a:rPr lang="en-US" altLang="ko-KR"/>
                <a:t>Java </a:t>
              </a:r>
              <a:r>
                <a:rPr lang="ko-KR" altLang="en-US"/>
                <a:t>파일로</a:t>
              </a:r>
              <a:endParaRPr lang="en-US" altLang="ko-KR"/>
            </a:p>
            <a:p>
              <a:r>
                <a:rPr lang="ko-KR" altLang="en-US"/>
                <a:t>하나의 </a:t>
              </a:r>
              <a:r>
                <a:rPr lang="en-US" altLang="ko-KR"/>
                <a:t>Program</a:t>
              </a:r>
              <a:r>
                <a:rPr lang="ko-KR" altLang="en-US"/>
                <a:t>으로 만드는 일종의 폴더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A01677C-A30C-B434-B9FE-06BFC4060189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4ED84E2-FF06-728C-9E49-DF76F67B867B}"/>
              </a:ext>
            </a:extLst>
          </p:cNvPr>
          <p:cNvGrpSpPr/>
          <p:nvPr/>
        </p:nvGrpSpPr>
        <p:grpSpPr>
          <a:xfrm>
            <a:off x="984795" y="2667127"/>
            <a:ext cx="5242875" cy="2411560"/>
            <a:chOff x="984795" y="2667127"/>
            <a:chExt cx="5242875" cy="241156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26BE046-27DA-F596-F7F6-8605873F0DF3}"/>
                </a:ext>
              </a:extLst>
            </p:cNvPr>
            <p:cNvSpPr/>
            <p:nvPr/>
          </p:nvSpPr>
          <p:spPr>
            <a:xfrm>
              <a:off x="1504422" y="2667127"/>
              <a:ext cx="1691265" cy="5427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ADE5AFAE-7DBA-38D0-2880-C7704D8F94DC}"/>
                </a:ext>
              </a:extLst>
            </p:cNvPr>
            <p:cNvCxnSpPr/>
            <p:nvPr/>
          </p:nvCxnSpPr>
          <p:spPr>
            <a:xfrm flipH="1">
              <a:off x="996206" y="3209884"/>
              <a:ext cx="508216" cy="186880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1BEC00E5-E611-F175-4360-5CB62E9F0C49}"/>
                </a:ext>
              </a:extLst>
            </p:cNvPr>
            <p:cNvCxnSpPr>
              <a:cxnSpLocks/>
            </p:cNvCxnSpPr>
            <p:nvPr/>
          </p:nvCxnSpPr>
          <p:spPr>
            <a:xfrm>
              <a:off x="3195687" y="3209884"/>
              <a:ext cx="3031983" cy="186880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325CE118-DB88-F112-EBD8-A8BCA0806CB6}"/>
                </a:ext>
              </a:extLst>
            </p:cNvPr>
            <p:cNvCxnSpPr>
              <a:cxnSpLocks/>
            </p:cNvCxnSpPr>
            <p:nvPr/>
          </p:nvCxnSpPr>
          <p:spPr>
            <a:xfrm>
              <a:off x="3195687" y="2667127"/>
              <a:ext cx="3031983" cy="84765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3967417-0724-447D-D674-BD50A282FA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4795" y="2667127"/>
              <a:ext cx="519627" cy="84765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DC3243B-95CF-22FC-7B5D-4BF3C9F1E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6206" y="3514785"/>
              <a:ext cx="5220053" cy="1563902"/>
            </a:xfrm>
            <a:prstGeom prst="rect">
              <a:avLst/>
            </a:prstGeom>
            <a:ln w="47625">
              <a:solidFill>
                <a:srgbClr val="FF0000"/>
              </a:solidFill>
            </a:ln>
          </p:spPr>
        </p:pic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3367638-96D1-18E5-6E3D-74C48F4243D6}"/>
              </a:ext>
            </a:extLst>
          </p:cNvPr>
          <p:cNvSpPr/>
          <p:nvPr/>
        </p:nvSpPr>
        <p:spPr>
          <a:xfrm>
            <a:off x="1027769" y="3553108"/>
            <a:ext cx="377660" cy="39116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718969-9418-018B-2475-F2811477D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30674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Rideable </a:t>
            </a:r>
            <a:r>
              <a:rPr lang="ko-KR" altLang="en-US">
                <a:latin typeface="+mj-ea"/>
                <a:ea typeface="+mj-ea"/>
              </a:rPr>
              <a:t>인터페이스를 강제 인스턴스화 하기</a:t>
            </a:r>
            <a:endParaRPr lang="en-US" altLang="ko-KR" sz="20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익명 클래스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440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341EAAD-1093-EF4E-EF71-C681DBAD4955}"/>
              </a:ext>
            </a:extLst>
          </p:cNvPr>
          <p:cNvSpPr txBox="1"/>
          <p:nvPr/>
        </p:nvSpPr>
        <p:spPr>
          <a:xfrm>
            <a:off x="491067" y="1724290"/>
            <a:ext cx="8255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Rideable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Rideable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즉시 구현</a:t>
            </a:r>
            <a:endParaRPr lang="ko-KR" altLang="en-US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시동을 걸었습니다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!"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};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18537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err="1">
                <a:latin typeface="+mj-ea"/>
                <a:ea typeface="+mj-ea"/>
              </a:rPr>
              <a:t>UsingTurboEngine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인터페이스를 강제 인스턴스화 하기</a:t>
            </a:r>
            <a:endParaRPr lang="en-US" altLang="ko-KR" sz="20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익명 클래스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441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1820D13-7654-8006-56F7-565714E045B0}"/>
              </a:ext>
            </a:extLst>
          </p:cNvPr>
          <p:cNvSpPr txBox="1"/>
          <p:nvPr/>
        </p:nvSpPr>
        <p:spPr>
          <a:xfrm>
            <a:off x="508000" y="1640167"/>
            <a:ext cx="863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UsingTurboEngine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UsingTurboEngine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@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시동을 걸었습니다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!"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@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startTurbo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b="0" err="1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터보모드를</a:t>
            </a:r>
            <a:r>
              <a:rPr lang="ko-KR" altLang="en-US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시작합니다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!"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};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startTurbo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41551945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익명 클래스는 언제 사용하면 좋을까요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단 한 번 사용할 인스턴스를 만들 때 사용합니다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추상 클래스 또는 인터페이스의 구현체를 생성하는데</a:t>
            </a:r>
            <a:r>
              <a:rPr lang="en-US" altLang="ko-KR">
                <a:latin typeface="+mj-ea"/>
                <a:ea typeface="+mj-ea"/>
              </a:rPr>
              <a:t>,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딱 한번 사용할 인스턴스를 만들기 위해 클래스를 정의하는 것은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매우 비효율적입니다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이런 경우 클래스를 정의하지 않고 즉시 구현하여 인스턴스를 만드는 익명클래스를 만드는 것이 유리합니다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주소록 인터페이스로 익명 클래스를 만들어보세요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익명 클래스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442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1604840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인터페이스를 파라미터로 받는 메소드가 있다고 가정합니다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App</a:t>
            </a:r>
            <a:r>
              <a:rPr lang="ko-KR" altLang="en-US">
                <a:latin typeface="+mj-ea"/>
                <a:ea typeface="+mj-ea"/>
              </a:rPr>
              <a:t>의 </a:t>
            </a:r>
            <a:r>
              <a:rPr lang="en-US" altLang="ko-KR" err="1">
                <a:latin typeface="+mj-ea"/>
                <a:ea typeface="+mj-ea"/>
              </a:rPr>
              <a:t>startEngine</a:t>
            </a:r>
            <a:r>
              <a:rPr lang="ko-KR" altLang="en-US">
                <a:latin typeface="+mj-ea"/>
                <a:ea typeface="+mj-ea"/>
              </a:rPr>
              <a:t>을 호출하기 위해 파라미터로 클래스를 정의해 보낼 수도 있지만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익명클래스를 보낼 수도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익명 클래스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443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E69E341-4378-7558-B50A-B6754FFB10D9}"/>
              </a:ext>
            </a:extLst>
          </p:cNvPr>
          <p:cNvSpPr txBox="1"/>
          <p:nvPr/>
        </p:nvSpPr>
        <p:spPr>
          <a:xfrm>
            <a:off x="550333" y="1798549"/>
            <a:ext cx="771313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Rideable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rideable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rideable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4838694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en-US" altLang="ko-KR" err="1">
                <a:latin typeface="+mj-ea"/>
                <a:ea typeface="+mj-ea"/>
              </a:rPr>
              <a:t>startEngine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메소드를 호출하면서 익명클래스를 전달해 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익명 클래스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444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E69E341-4378-7558-B50A-B6754FFB10D9}"/>
              </a:ext>
            </a:extLst>
          </p:cNvPr>
          <p:cNvSpPr txBox="1"/>
          <p:nvPr/>
        </p:nvSpPr>
        <p:spPr>
          <a:xfrm>
            <a:off x="550333" y="1798549"/>
            <a:ext cx="842003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Rideable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rideable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rideable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Rideable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@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일회용 차의 시동을 겁니다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!"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}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897508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18. </a:t>
            </a:r>
            <a:r>
              <a:rPr lang="ko-KR" altLang="en-US" sz="4000" b="1">
                <a:latin typeface="+mj-ea"/>
              </a:rPr>
              <a:t>예외 처리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620D12-D5CA-04B3-5BCD-4E202469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51057"/>
      </p:ext>
    </p:extLst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프로그램이 동작하는 과정 중 잘못된 입력 값이 전달되거나</a:t>
            </a:r>
            <a:endParaRPr lang="en-US" altLang="ko-KR"/>
          </a:p>
          <a:p>
            <a:r>
              <a:rPr lang="ko-KR" altLang="en-US"/>
              <a:t>읽어야 하는 파일이 존재하지 않거나</a:t>
            </a:r>
            <a:endParaRPr lang="en-US" altLang="ko-KR"/>
          </a:p>
          <a:p>
            <a:r>
              <a:rPr lang="ko-KR" altLang="en-US"/>
              <a:t>배열의 인덱스를 잘못 전달했거나</a:t>
            </a:r>
            <a:endParaRPr lang="en-US" altLang="ko-KR"/>
          </a:p>
          <a:p>
            <a:r>
              <a:rPr lang="en-US" altLang="ko-KR"/>
              <a:t>Null </a:t>
            </a:r>
            <a:r>
              <a:rPr lang="ko-KR" altLang="en-US"/>
              <a:t>인스턴스에 접근을 하려했거나 등등의 이유로 </a:t>
            </a:r>
            <a:r>
              <a:rPr lang="ko-KR" altLang="en-US" b="1"/>
              <a:t>오류</a:t>
            </a:r>
            <a:r>
              <a:rPr lang="ko-KR" altLang="en-US"/>
              <a:t>가 발생하는데</a:t>
            </a:r>
            <a:endParaRPr lang="en-US" altLang="ko-KR"/>
          </a:p>
          <a:p>
            <a:r>
              <a:rPr lang="ko-KR" altLang="en-US"/>
              <a:t>이것을 </a:t>
            </a:r>
            <a:r>
              <a:rPr lang="en-US" altLang="ko-KR"/>
              <a:t>“</a:t>
            </a:r>
            <a:r>
              <a:rPr lang="ko-KR" altLang="en-US" b="1"/>
              <a:t>예외</a:t>
            </a:r>
            <a:r>
              <a:rPr lang="en-US" altLang="ko-KR"/>
              <a:t>” </a:t>
            </a:r>
            <a:r>
              <a:rPr lang="ko-KR" altLang="en-US"/>
              <a:t>라고 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예외가 발생한 경우 </a:t>
            </a:r>
            <a:r>
              <a:rPr lang="en-US" altLang="ko-KR"/>
              <a:t>Java </a:t>
            </a:r>
            <a:r>
              <a:rPr lang="ko-KR" altLang="en-US"/>
              <a:t>프로그램은 </a:t>
            </a:r>
            <a:r>
              <a:rPr lang="en-US" altLang="ko-KR"/>
              <a:t>JVM</a:t>
            </a:r>
            <a:r>
              <a:rPr lang="ko-KR" altLang="en-US"/>
              <a:t>에 의해서 강제 종료됩니다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 b="1"/>
              <a:t>예외 처리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DBB2349-DECB-623B-D92E-AAAFAAA982AB}"/>
              </a:ext>
            </a:extLst>
          </p:cNvPr>
          <p:cNvGrpSpPr/>
          <p:nvPr/>
        </p:nvGrpSpPr>
        <p:grpSpPr>
          <a:xfrm>
            <a:off x="805730" y="4325504"/>
            <a:ext cx="2160240" cy="2160240"/>
            <a:chOff x="2483768" y="2564904"/>
            <a:chExt cx="2160240" cy="2160240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50CDCC1-AA71-49D6-05E9-C309FD5CE47E}"/>
                </a:ext>
              </a:extLst>
            </p:cNvPr>
            <p:cNvSpPr/>
            <p:nvPr/>
          </p:nvSpPr>
          <p:spPr>
            <a:xfrm>
              <a:off x="2483768" y="2564904"/>
              <a:ext cx="2160240" cy="21602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3284376-5A2D-2DB1-FF16-C0EAA74D6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88908" y="3453996"/>
              <a:ext cx="749959" cy="382055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CCAB73E7-4F08-78FC-5FC2-406070959F26}"/>
              </a:ext>
            </a:extLst>
          </p:cNvPr>
          <p:cNvSpPr/>
          <p:nvPr/>
        </p:nvSpPr>
        <p:spPr>
          <a:xfrm>
            <a:off x="5990306" y="4325503"/>
            <a:ext cx="2160240" cy="216024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5AE7E236-93A9-64C0-4887-BC35C787A530}"/>
              </a:ext>
            </a:extLst>
          </p:cNvPr>
          <p:cNvSpPr txBox="1"/>
          <p:nvPr/>
        </p:nvSpPr>
        <p:spPr>
          <a:xfrm>
            <a:off x="6240327" y="5220957"/>
            <a:ext cx="1660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JAVA Program</a:t>
            </a:r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B34299A-2E34-38EB-BA16-1992BE012714}"/>
              </a:ext>
            </a:extLst>
          </p:cNvPr>
          <p:cNvCxnSpPr/>
          <p:nvPr/>
        </p:nvCxnSpPr>
        <p:spPr>
          <a:xfrm flipH="1">
            <a:off x="2965970" y="4855692"/>
            <a:ext cx="3096344" cy="0"/>
          </a:xfrm>
          <a:prstGeom prst="straightConnector1">
            <a:avLst/>
          </a:prstGeom>
          <a:ln w="3810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ECF2731-F0CC-CC22-B9DC-A94A56E4E60F}"/>
              </a:ext>
            </a:extLst>
          </p:cNvPr>
          <p:cNvCxnSpPr/>
          <p:nvPr/>
        </p:nvCxnSpPr>
        <p:spPr>
          <a:xfrm>
            <a:off x="2978776" y="5980944"/>
            <a:ext cx="3011530" cy="26876"/>
          </a:xfrm>
          <a:prstGeom prst="straightConnector1">
            <a:avLst/>
          </a:prstGeom>
          <a:ln w="3810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26">
            <a:extLst>
              <a:ext uri="{FF2B5EF4-FFF2-40B4-BE49-F238E27FC236}">
                <a16:creationId xmlns:a16="http://schemas.microsoft.com/office/drawing/2014/main" id="{E8E843DB-2652-708F-A12D-466DCA16064C}"/>
              </a:ext>
            </a:extLst>
          </p:cNvPr>
          <p:cNvSpPr txBox="1"/>
          <p:nvPr/>
        </p:nvSpPr>
        <p:spPr>
          <a:xfrm>
            <a:off x="3619721" y="446670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예외</a:t>
            </a:r>
            <a:r>
              <a:rPr lang="en-US" altLang="ko-KR"/>
              <a:t> </a:t>
            </a:r>
            <a:r>
              <a:rPr lang="ko-KR" altLang="en-US"/>
              <a:t>전달</a:t>
            </a:r>
          </a:p>
        </p:txBody>
      </p:sp>
      <p:sp>
        <p:nvSpPr>
          <p:cNvPr id="13" name="TextBox 27">
            <a:extLst>
              <a:ext uri="{FF2B5EF4-FFF2-40B4-BE49-F238E27FC236}">
                <a16:creationId xmlns:a16="http://schemas.microsoft.com/office/drawing/2014/main" id="{9B372EE9-E670-F830-8D44-2ADC6320B311}"/>
              </a:ext>
            </a:extLst>
          </p:cNvPr>
          <p:cNvSpPr txBox="1"/>
          <p:nvPr/>
        </p:nvSpPr>
        <p:spPr>
          <a:xfrm>
            <a:off x="3782242" y="5590289"/>
            <a:ext cx="1463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Kill Program</a:t>
            </a:r>
            <a:endParaRPr lang="ko-KR" altLang="en-US"/>
          </a:p>
        </p:txBody>
      </p:sp>
      <p:sp>
        <p:nvSpPr>
          <p:cNvPr id="14" name="폭발: 8pt 28">
            <a:extLst>
              <a:ext uri="{FF2B5EF4-FFF2-40B4-BE49-F238E27FC236}">
                <a16:creationId xmlns:a16="http://schemas.microsoft.com/office/drawing/2014/main" id="{F6B1F345-5B1A-2FA6-7A8E-1B560A78E8CD}"/>
              </a:ext>
            </a:extLst>
          </p:cNvPr>
          <p:cNvSpPr/>
          <p:nvPr/>
        </p:nvSpPr>
        <p:spPr>
          <a:xfrm>
            <a:off x="5878730" y="4304039"/>
            <a:ext cx="1008112" cy="1008112"/>
          </a:xfrm>
          <a:prstGeom prst="irregularSeal1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230528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예외 처리는 예외가 발생하더라도 </a:t>
            </a:r>
            <a:r>
              <a:rPr lang="ko-KR" altLang="en-US" b="1"/>
              <a:t>프로그램이 종료되지 않도록 하는 방법</a:t>
            </a:r>
            <a:r>
              <a:rPr lang="ko-KR" altLang="en-US"/>
              <a:t>이면서</a:t>
            </a:r>
            <a:endParaRPr lang="en-US" altLang="ko-KR"/>
          </a:p>
          <a:p>
            <a:r>
              <a:rPr lang="ko-KR" altLang="en-US" b="1"/>
              <a:t>예외가 발생하지 않도록 하는 방어코딩</a:t>
            </a:r>
            <a:r>
              <a:rPr lang="ko-KR" altLang="en-US"/>
              <a:t>의 방법입니다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예외 처리는 모든 언어에서 굉장히 중요하게 다루는 개념입니다</a:t>
            </a:r>
            <a:r>
              <a:rPr lang="en-US" altLang="ko-KR"/>
              <a:t>.</a:t>
            </a:r>
          </a:p>
          <a:p>
            <a:r>
              <a:rPr lang="ko-KR" altLang="en-US"/>
              <a:t>반드시 </a:t>
            </a:r>
            <a:r>
              <a:rPr lang="ko-KR" altLang="en-US" err="1"/>
              <a:t>알아두어야</a:t>
            </a:r>
            <a:r>
              <a:rPr lang="ko-KR" altLang="en-US"/>
              <a:t> 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 b="1"/>
              <a:t>예외 처리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98BE7EA-F1F0-B87F-B12B-E18BE396C83E}"/>
              </a:ext>
            </a:extLst>
          </p:cNvPr>
          <p:cNvGrpSpPr/>
          <p:nvPr/>
        </p:nvGrpSpPr>
        <p:grpSpPr>
          <a:xfrm>
            <a:off x="971600" y="2267898"/>
            <a:ext cx="2160240" cy="2160240"/>
            <a:chOff x="2483768" y="2564904"/>
            <a:chExt cx="2160240" cy="216024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8342618-6BB9-E945-F781-8CD741BD1337}"/>
                </a:ext>
              </a:extLst>
            </p:cNvPr>
            <p:cNvSpPr/>
            <p:nvPr/>
          </p:nvSpPr>
          <p:spPr>
            <a:xfrm>
              <a:off x="2483768" y="2564904"/>
              <a:ext cx="2160240" cy="21602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07326FB-5EA3-0004-8AA3-C093A2B74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88908" y="3453996"/>
              <a:ext cx="749959" cy="382055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8" name="타원 17">
            <a:extLst>
              <a:ext uri="{FF2B5EF4-FFF2-40B4-BE49-F238E27FC236}">
                <a16:creationId xmlns:a16="http://schemas.microsoft.com/office/drawing/2014/main" id="{D7621FE3-E986-59A0-074C-9957B1FA7E98}"/>
              </a:ext>
            </a:extLst>
          </p:cNvPr>
          <p:cNvSpPr/>
          <p:nvPr/>
        </p:nvSpPr>
        <p:spPr>
          <a:xfrm>
            <a:off x="6156176" y="2267897"/>
            <a:ext cx="2160240" cy="216024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1C440784-A5D3-8FD6-165A-F65898B3ABC6}"/>
              </a:ext>
            </a:extLst>
          </p:cNvPr>
          <p:cNvSpPr txBox="1"/>
          <p:nvPr/>
        </p:nvSpPr>
        <p:spPr>
          <a:xfrm>
            <a:off x="6406197" y="3163351"/>
            <a:ext cx="1660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JAVA Program</a:t>
            </a: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1D74E7-0F43-9FEE-9424-1D0BE2994DE2}"/>
              </a:ext>
            </a:extLst>
          </p:cNvPr>
          <p:cNvSpPr txBox="1"/>
          <p:nvPr/>
        </p:nvSpPr>
        <p:spPr>
          <a:xfrm>
            <a:off x="7135627" y="2600540"/>
            <a:ext cx="8851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예외 처리</a:t>
            </a:r>
            <a:endParaRPr lang="en-US" altLang="ko-KR" sz="1100"/>
          </a:p>
          <a:p>
            <a:r>
              <a:rPr lang="en-US" altLang="ko-KR" sz="1100"/>
              <a:t>(</a:t>
            </a:r>
            <a:r>
              <a:rPr lang="ko-KR" altLang="en-US" sz="1100"/>
              <a:t>에러 무시</a:t>
            </a:r>
            <a:r>
              <a:rPr lang="en-US" altLang="ko-KR" sz="1100"/>
              <a:t>)</a:t>
            </a:r>
            <a:endParaRPr lang="ko-KR" altLang="en-US" sz="1100"/>
          </a:p>
        </p:txBody>
      </p:sp>
      <p:sp>
        <p:nvSpPr>
          <p:cNvPr id="21" name="폭발: 8pt 13">
            <a:extLst>
              <a:ext uri="{FF2B5EF4-FFF2-40B4-BE49-F238E27FC236}">
                <a16:creationId xmlns:a16="http://schemas.microsoft.com/office/drawing/2014/main" id="{F5F957FB-A565-AB8E-38D0-AB68511EEB56}"/>
              </a:ext>
            </a:extLst>
          </p:cNvPr>
          <p:cNvSpPr/>
          <p:nvPr/>
        </p:nvSpPr>
        <p:spPr>
          <a:xfrm>
            <a:off x="6044600" y="2246433"/>
            <a:ext cx="1008112" cy="1008112"/>
          </a:xfrm>
          <a:prstGeom prst="irregularSeal1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구부러짐 3">
            <a:extLst>
              <a:ext uri="{FF2B5EF4-FFF2-40B4-BE49-F238E27FC236}">
                <a16:creationId xmlns:a16="http://schemas.microsoft.com/office/drawing/2014/main" id="{5E4AA614-E8D5-6308-9EEE-B7AB2C2D6075}"/>
              </a:ext>
            </a:extLst>
          </p:cNvPr>
          <p:cNvCxnSpPr/>
          <p:nvPr/>
        </p:nvCxnSpPr>
        <p:spPr>
          <a:xfrm rot="16200000" flipH="1">
            <a:off x="6973239" y="1995562"/>
            <a:ext cx="354107" cy="855848"/>
          </a:xfrm>
          <a:prstGeom prst="curvedConnector3">
            <a:avLst>
              <a:gd name="adj1" fmla="val -64557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17">
            <a:extLst>
              <a:ext uri="{FF2B5EF4-FFF2-40B4-BE49-F238E27FC236}">
                <a16:creationId xmlns:a16="http://schemas.microsoft.com/office/drawing/2014/main" id="{7D49015A-3DE0-72F0-2E79-F7484FDAA67F}"/>
              </a:ext>
            </a:extLst>
          </p:cNvPr>
          <p:cNvSpPr txBox="1"/>
          <p:nvPr/>
        </p:nvSpPr>
        <p:spPr>
          <a:xfrm>
            <a:off x="3271201" y="3069879"/>
            <a:ext cx="2734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Exception </a:t>
            </a:r>
            <a:r>
              <a:rPr lang="ko-KR" altLang="en-US"/>
              <a:t>전달하지 않음</a:t>
            </a:r>
          </a:p>
        </p:txBody>
      </p:sp>
    </p:spTree>
    <p:extLst>
      <p:ext uri="{BB962C8B-B14F-4D97-AF65-F5344CB8AC3E}">
        <p14:creationId xmlns:p14="http://schemas.microsoft.com/office/powerpoint/2010/main" val="391173188"/>
      </p:ext>
    </p:extLst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Java</a:t>
            </a:r>
            <a:r>
              <a:rPr lang="ko-KR" altLang="en-US"/>
              <a:t>에서 가장 많이 발생하는 예외 목록</a:t>
            </a:r>
            <a:endParaRPr lang="en-US" altLang="ko-KR"/>
          </a:p>
          <a:p>
            <a:pPr lvl="1"/>
            <a:r>
              <a:rPr lang="en-US" altLang="ko-KR"/>
              <a:t>1. </a:t>
            </a:r>
            <a:r>
              <a:rPr lang="en-US" altLang="ko-KR" b="1"/>
              <a:t>NullPointerException</a:t>
            </a:r>
          </a:p>
          <a:p>
            <a:pPr lvl="2"/>
            <a:r>
              <a:rPr lang="en-US" altLang="ko-KR"/>
              <a:t>Null Instance</a:t>
            </a:r>
            <a:r>
              <a:rPr lang="ko-KR" altLang="en-US"/>
              <a:t>에 접근하려 함</a:t>
            </a:r>
            <a:endParaRPr lang="en-US" altLang="ko-KR"/>
          </a:p>
          <a:p>
            <a:pPr lvl="1"/>
            <a:r>
              <a:rPr lang="en-US" altLang="ko-KR"/>
              <a:t>2. </a:t>
            </a:r>
            <a:r>
              <a:rPr lang="en-US" altLang="ko-KR" err="1"/>
              <a:t>ArrayIndexOutOfBoundsException</a:t>
            </a:r>
            <a:endParaRPr lang="en-US" altLang="ko-KR"/>
          </a:p>
          <a:p>
            <a:pPr lvl="2"/>
            <a:r>
              <a:rPr lang="en-US" altLang="ko-KR"/>
              <a:t>List</a:t>
            </a:r>
            <a:r>
              <a:rPr lang="ko-KR" altLang="en-US"/>
              <a:t>의 인덱스 범위를 벗어남</a:t>
            </a:r>
            <a:endParaRPr lang="en-US" altLang="ko-KR"/>
          </a:p>
          <a:p>
            <a:pPr lvl="1"/>
            <a:r>
              <a:rPr lang="en-US" altLang="ko-KR"/>
              <a:t>3. </a:t>
            </a:r>
            <a:r>
              <a:rPr lang="en-US" altLang="ko-KR" err="1"/>
              <a:t>IndexOutOfBoundsException</a:t>
            </a:r>
            <a:endParaRPr lang="en-US" altLang="ko-KR"/>
          </a:p>
          <a:p>
            <a:pPr lvl="2"/>
            <a:r>
              <a:rPr lang="ko-KR" altLang="en-US"/>
              <a:t>배열의 인덱스 범위를 벗어남</a:t>
            </a:r>
            <a:endParaRPr lang="en-US" altLang="ko-KR"/>
          </a:p>
          <a:p>
            <a:pPr lvl="1"/>
            <a:r>
              <a:rPr lang="en-US" altLang="ko-KR"/>
              <a:t>4. NumberFormatException</a:t>
            </a:r>
          </a:p>
          <a:p>
            <a:pPr lvl="2"/>
            <a:r>
              <a:rPr lang="ko-KR" altLang="en-US"/>
              <a:t>숫자가 아닌 문자를 숫자로 변환하려 함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 b="1"/>
              <a:t>예외 처리</a:t>
            </a:r>
          </a:p>
        </p:txBody>
      </p:sp>
    </p:spTree>
    <p:extLst>
      <p:ext uri="{BB962C8B-B14F-4D97-AF65-F5344CB8AC3E}">
        <p14:creationId xmlns:p14="http://schemas.microsoft.com/office/powerpoint/2010/main" val="3335288415"/>
      </p:ext>
    </p:extLst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18. if</a:t>
            </a:r>
            <a:r>
              <a:rPr lang="ko-KR" altLang="en-US" sz="4000" b="1">
                <a:latin typeface="+mj-ea"/>
              </a:rPr>
              <a:t>를 활용한 예외 처리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620D12-D5CA-04B3-5BCD-4E202469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6220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src/module-info.java </a:t>
            </a:r>
            <a:r>
              <a:rPr lang="ko-KR" altLang="en-US">
                <a:latin typeface="+mj-ea"/>
                <a:ea typeface="+mj-ea"/>
              </a:rPr>
              <a:t>파일 삭제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Hello Java Programming</a:t>
            </a:r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A3B8E2C-00C0-C82F-82AB-C9D9B5658187}"/>
              </a:ext>
            </a:extLst>
          </p:cNvPr>
          <p:cNvGrpSpPr/>
          <p:nvPr/>
        </p:nvGrpSpPr>
        <p:grpSpPr>
          <a:xfrm>
            <a:off x="9263569" y="1531564"/>
            <a:ext cx="4269498" cy="1244688"/>
            <a:chOff x="4945408" y="1833222"/>
            <a:chExt cx="4269498" cy="12446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10290D-A3B8-860E-4B5B-AB800AD7178E}"/>
                </a:ext>
              </a:extLst>
            </p:cNvPr>
            <p:cNvSpPr txBox="1"/>
            <p:nvPr/>
          </p:nvSpPr>
          <p:spPr>
            <a:xfrm>
              <a:off x="4945408" y="1833222"/>
              <a:ext cx="15806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/>
                <a:t>Project?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0BEF8E-8F24-EDB8-4BDA-1EC7A9E94F37}"/>
                </a:ext>
              </a:extLst>
            </p:cNvPr>
            <p:cNvSpPr txBox="1"/>
            <p:nvPr/>
          </p:nvSpPr>
          <p:spPr>
            <a:xfrm>
              <a:off x="5021579" y="2431579"/>
              <a:ext cx="41933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여러 개의 </a:t>
              </a:r>
              <a:r>
                <a:rPr lang="en-US" altLang="ko-KR"/>
                <a:t>Java </a:t>
              </a:r>
              <a:r>
                <a:rPr lang="ko-KR" altLang="en-US"/>
                <a:t>파일로</a:t>
              </a:r>
              <a:endParaRPr lang="en-US" altLang="ko-KR"/>
            </a:p>
            <a:p>
              <a:r>
                <a:rPr lang="ko-KR" altLang="en-US"/>
                <a:t>하나의 </a:t>
              </a:r>
              <a:r>
                <a:rPr lang="en-US" altLang="ko-KR"/>
                <a:t>Program</a:t>
              </a:r>
              <a:r>
                <a:rPr lang="ko-KR" altLang="en-US"/>
                <a:t>으로 만드는 일종의 폴더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A01677C-A30C-B434-B9FE-06BFC4060189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EA9C9D10-D064-54C3-7C03-2F990EC43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29" y="1667893"/>
            <a:ext cx="3686808" cy="149008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AB72138-E3E0-A0DF-DEF2-6020F12626F8}"/>
              </a:ext>
            </a:extLst>
          </p:cNvPr>
          <p:cNvSpPr/>
          <p:nvPr/>
        </p:nvSpPr>
        <p:spPr>
          <a:xfrm>
            <a:off x="1240971" y="2783322"/>
            <a:ext cx="2218665" cy="3746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FBC16A-221B-F952-ACE9-E0BD18CF8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726580"/>
      </p:ext>
    </p:extLst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예외를 처리하는 가장 좋은 방법은 예외를 발생시키지 않는 것입니다</a:t>
            </a:r>
            <a:r>
              <a:rPr lang="en-US" altLang="ko-KR"/>
              <a:t>.</a:t>
            </a:r>
          </a:p>
          <a:p>
            <a:r>
              <a:rPr lang="ko-KR" altLang="en-US"/>
              <a:t>아래 예외 목록은 </a:t>
            </a:r>
            <a:r>
              <a:rPr lang="en-US" altLang="ko-KR"/>
              <a:t>if</a:t>
            </a:r>
            <a:r>
              <a:rPr lang="ko-KR" altLang="en-US"/>
              <a:t>를 활용해 예외를 방지할 수 있습니다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1. NullPointerException</a:t>
            </a:r>
          </a:p>
          <a:p>
            <a:pPr lvl="2"/>
            <a:r>
              <a:rPr lang="en-US" altLang="ko-KR"/>
              <a:t>Null Instance</a:t>
            </a:r>
            <a:r>
              <a:rPr lang="ko-KR" altLang="en-US"/>
              <a:t>에 접근하려 함</a:t>
            </a:r>
            <a:endParaRPr lang="en-US" altLang="ko-KR"/>
          </a:p>
          <a:p>
            <a:pPr lvl="2"/>
            <a:r>
              <a:rPr lang="en-US" altLang="ko-KR" b="1"/>
              <a:t>Instance</a:t>
            </a:r>
            <a:r>
              <a:rPr lang="ko-KR" altLang="en-US" b="1"/>
              <a:t>가 </a:t>
            </a:r>
            <a:r>
              <a:rPr lang="en-US" altLang="ko-KR" b="1"/>
              <a:t>Null</a:t>
            </a:r>
            <a:r>
              <a:rPr lang="ko-KR" altLang="en-US" b="1"/>
              <a:t>인지 먼저 확인 함</a:t>
            </a:r>
            <a:endParaRPr lang="en-US" altLang="ko-KR" b="1"/>
          </a:p>
          <a:p>
            <a:pPr lvl="1"/>
            <a:r>
              <a:rPr lang="en-US" altLang="ko-KR"/>
              <a:t>2. </a:t>
            </a:r>
            <a:r>
              <a:rPr lang="en-US" altLang="ko-KR" err="1"/>
              <a:t>ArrayIndexOutOfBoundsException</a:t>
            </a:r>
            <a:endParaRPr lang="en-US" altLang="ko-KR"/>
          </a:p>
          <a:p>
            <a:pPr lvl="2"/>
            <a:r>
              <a:rPr lang="en-US" altLang="ko-KR"/>
              <a:t>List</a:t>
            </a:r>
            <a:r>
              <a:rPr lang="ko-KR" altLang="en-US"/>
              <a:t>의 인덱스 범위를 벗어남</a:t>
            </a:r>
            <a:endParaRPr lang="en-US" altLang="ko-KR"/>
          </a:p>
          <a:p>
            <a:pPr lvl="2"/>
            <a:r>
              <a:rPr lang="ko-KR" altLang="en-US" b="1"/>
              <a:t>찾으려는 인덱스가 존재하는지 먼저 확인 함</a:t>
            </a:r>
            <a:endParaRPr lang="en-US" altLang="ko-KR" b="1"/>
          </a:p>
          <a:p>
            <a:pPr lvl="1"/>
            <a:r>
              <a:rPr lang="en-US" altLang="ko-KR"/>
              <a:t>3. </a:t>
            </a:r>
            <a:r>
              <a:rPr lang="en-US" altLang="ko-KR" err="1"/>
              <a:t>IndexOutOfBoundsException</a:t>
            </a:r>
            <a:endParaRPr lang="en-US" altLang="ko-KR"/>
          </a:p>
          <a:p>
            <a:pPr lvl="2"/>
            <a:r>
              <a:rPr lang="ko-KR" altLang="en-US"/>
              <a:t>배열의 인덱스 범위를 벗어남</a:t>
            </a:r>
            <a:endParaRPr lang="en-US" altLang="ko-KR"/>
          </a:p>
          <a:p>
            <a:pPr lvl="2"/>
            <a:r>
              <a:rPr lang="ko-KR" altLang="en-US" b="1"/>
              <a:t>찾으려는 인덱스가 존재하는지 먼저 확인 함</a:t>
            </a:r>
            <a:endParaRPr lang="en-US" altLang="ko-KR" b="1"/>
          </a:p>
          <a:p>
            <a:pPr lvl="1"/>
            <a:r>
              <a:rPr lang="en-US" altLang="ko-KR"/>
              <a:t>4. NumberFormatException</a:t>
            </a:r>
          </a:p>
          <a:p>
            <a:pPr lvl="2"/>
            <a:r>
              <a:rPr lang="ko-KR" altLang="en-US"/>
              <a:t>숫자가 아닌 문자를 숫자로 변환하려 함</a:t>
            </a:r>
            <a:endParaRPr lang="en-US" altLang="ko-KR"/>
          </a:p>
          <a:p>
            <a:pPr lvl="2"/>
            <a:r>
              <a:rPr lang="ko-KR" altLang="en-US" b="1"/>
              <a:t>문자가 숫자형태인지 확인 함</a:t>
            </a:r>
            <a:endParaRPr lang="en-US" altLang="ko-KR" b="1"/>
          </a:p>
          <a:p>
            <a:r>
              <a:rPr lang="ko-KR" altLang="en-US"/>
              <a:t>이렇게</a:t>
            </a:r>
            <a:r>
              <a:rPr lang="en-US" altLang="ko-KR"/>
              <a:t> </a:t>
            </a:r>
            <a:r>
              <a:rPr lang="ko-KR" altLang="en-US"/>
              <a:t>먼저 확인하는 코드를 </a:t>
            </a:r>
            <a:r>
              <a:rPr lang="en-US" altLang="ko-KR"/>
              <a:t>“Validation Logic” </a:t>
            </a:r>
            <a:r>
              <a:rPr lang="ko-KR" altLang="en-US"/>
              <a:t>이라고 하며 </a:t>
            </a:r>
            <a:r>
              <a:rPr lang="en-US" altLang="ko-KR"/>
              <a:t>“</a:t>
            </a:r>
            <a:r>
              <a:rPr lang="ko-KR" altLang="en-US" err="1"/>
              <a:t>입력값</a:t>
            </a:r>
            <a:r>
              <a:rPr lang="ko-KR" altLang="en-US"/>
              <a:t> 검증</a:t>
            </a:r>
            <a:r>
              <a:rPr lang="en-US" altLang="ko-KR"/>
              <a:t>“ </a:t>
            </a:r>
            <a:r>
              <a:rPr lang="ko-KR" altLang="en-US"/>
              <a:t>이라고 표현하기도 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if</a:t>
            </a:r>
            <a:r>
              <a:rPr lang="ko-KR" altLang="en-US" b="1"/>
              <a:t>를 활용한 예외 처리</a:t>
            </a:r>
          </a:p>
        </p:txBody>
      </p:sp>
    </p:spTree>
    <p:extLst>
      <p:ext uri="{BB962C8B-B14F-4D97-AF65-F5344CB8AC3E}">
        <p14:creationId xmlns:p14="http://schemas.microsoft.com/office/powerpoint/2010/main" val="3528947997"/>
      </p:ext>
    </p:extLst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NullPointerException</a:t>
            </a:r>
            <a:r>
              <a:rPr lang="ko-KR" altLang="en-US"/>
              <a:t>이 발생하는 원인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Null </a:t>
            </a:r>
            <a:r>
              <a:rPr lang="ko-KR" altLang="en-US"/>
              <a:t>은 </a:t>
            </a:r>
            <a:r>
              <a:rPr lang="en-US" altLang="ko-KR"/>
              <a:t>Reference Type</a:t>
            </a:r>
            <a:r>
              <a:rPr lang="ko-KR" altLang="en-US"/>
              <a:t>의 기본 값으로</a:t>
            </a:r>
            <a:r>
              <a:rPr lang="en-US" altLang="ko-KR"/>
              <a:t> </a:t>
            </a:r>
            <a:r>
              <a:rPr lang="ko-KR" altLang="en-US"/>
              <a:t>아무것도 할당되지 않은 상태를 말합니다</a:t>
            </a:r>
            <a:r>
              <a:rPr lang="en-US" altLang="ko-KR"/>
              <a:t>.</a:t>
            </a:r>
          </a:p>
          <a:p>
            <a:r>
              <a:rPr lang="ko-KR" altLang="en-US"/>
              <a:t>할당된 것이 없으니 메모리에 아무것도 없는 상태이며</a:t>
            </a:r>
            <a:r>
              <a:rPr lang="en-US" altLang="ko-KR"/>
              <a:t>, </a:t>
            </a:r>
            <a:r>
              <a:rPr lang="ko-KR" altLang="en-US"/>
              <a:t>존재하지 않는 메모리를 </a:t>
            </a:r>
            <a:br>
              <a:rPr lang="en-US" altLang="ko-KR"/>
            </a:br>
            <a:r>
              <a:rPr lang="ko-KR" altLang="en-US"/>
              <a:t>참조하려 한다는 에러가 발생합니다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if</a:t>
            </a:r>
            <a:r>
              <a:rPr lang="ko-KR" altLang="en-US" b="1"/>
              <a:t>를 활용한 예외 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4CAD18-3FF7-7C0D-F72D-987CD0140021}"/>
              </a:ext>
            </a:extLst>
          </p:cNvPr>
          <p:cNvSpPr txBox="1"/>
          <p:nvPr/>
        </p:nvSpPr>
        <p:spPr>
          <a:xfrm>
            <a:off x="500744" y="1626386"/>
            <a:ext cx="70321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NullPointerException -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null.equals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")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30552626"/>
      </p:ext>
    </p:extLst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NullPointerException</a:t>
            </a:r>
            <a:r>
              <a:rPr lang="ko-KR" altLang="en-US"/>
              <a:t> 방지 방법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인스턴스를 참조하기 전</a:t>
            </a:r>
            <a:r>
              <a:rPr lang="en-US" altLang="ko-KR"/>
              <a:t>, null </a:t>
            </a:r>
            <a:r>
              <a:rPr lang="ko-KR" altLang="en-US"/>
              <a:t>인지 확인합니다</a:t>
            </a:r>
            <a:r>
              <a:rPr lang="en-US" altLang="ko-KR"/>
              <a:t>.</a:t>
            </a:r>
          </a:p>
          <a:p>
            <a:r>
              <a:rPr lang="en-US" altLang="ko-KR"/>
              <a:t>Name</a:t>
            </a:r>
            <a:r>
              <a:rPr lang="ko-KR" altLang="en-US"/>
              <a:t> 변수의 값은 </a:t>
            </a:r>
            <a:r>
              <a:rPr lang="en-US" altLang="ko-KR"/>
              <a:t>null </a:t>
            </a:r>
            <a:r>
              <a:rPr lang="ko-KR" altLang="en-US"/>
              <a:t>이므로 </a:t>
            </a:r>
            <a:br>
              <a:rPr lang="en-US" altLang="ko-KR"/>
            </a:b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 </a:t>
            </a:r>
            <a:r>
              <a:rPr lang="ko-KR" altLang="en-US"/>
              <a:t>이 코드는 실행되지 않습니다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if</a:t>
            </a:r>
            <a:r>
              <a:rPr lang="ko-KR" altLang="en-US" b="1"/>
              <a:t>를 활용한 예외 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4CAD18-3FF7-7C0D-F72D-987CD0140021}"/>
              </a:ext>
            </a:extLst>
          </p:cNvPr>
          <p:cNvSpPr txBox="1"/>
          <p:nvPr/>
        </p:nvSpPr>
        <p:spPr>
          <a:xfrm>
            <a:off x="500744" y="1626386"/>
            <a:ext cx="703217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!=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null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6387382"/>
      </p:ext>
    </p:extLst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ArrayIndexOutOfBoundsException</a:t>
            </a:r>
            <a:r>
              <a:rPr lang="ko-KR" altLang="en-US"/>
              <a:t>이 발생하는 원인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scores </a:t>
            </a:r>
            <a:r>
              <a:rPr lang="ko-KR" altLang="en-US"/>
              <a:t>배열은 </a:t>
            </a:r>
            <a:r>
              <a:rPr lang="en-US" altLang="ko-KR"/>
              <a:t>0, 1, 2 </a:t>
            </a:r>
            <a:r>
              <a:rPr lang="ko-KR" altLang="en-US"/>
              <a:t>인덱스만 가지고 있는데 </a:t>
            </a:r>
            <a:r>
              <a:rPr lang="en-US" altLang="ko-KR"/>
              <a:t>3 </a:t>
            </a:r>
            <a:r>
              <a:rPr lang="ko-KR" altLang="en-US"/>
              <a:t>인덱스를 참조하려 했습니다</a:t>
            </a:r>
            <a:r>
              <a:rPr lang="en-US" altLang="ko-KR"/>
              <a:t>.</a:t>
            </a:r>
          </a:p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if</a:t>
            </a:r>
            <a:r>
              <a:rPr lang="ko-KR" altLang="en-US" b="1"/>
              <a:t>를 활용한 예외 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4CAD18-3FF7-7C0D-F72D-987CD0140021}"/>
              </a:ext>
            </a:extLst>
          </p:cNvPr>
          <p:cNvSpPr txBox="1"/>
          <p:nvPr/>
        </p:nvSpPr>
        <p:spPr>
          <a:xfrm>
            <a:off x="500743" y="1626386"/>
            <a:ext cx="883310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배열의 간단한 정의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//100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//200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//300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ArrayIndexOutOfBoundsException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77612261"/>
      </p:ext>
    </p:extLst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ArrayIndexOutOfBoundsException</a:t>
            </a:r>
            <a:r>
              <a:rPr lang="ko-KR" altLang="en-US"/>
              <a:t> 방지 방법 </a:t>
            </a:r>
            <a:r>
              <a:rPr lang="en-US" altLang="ko-KR"/>
              <a:t>- </a:t>
            </a:r>
            <a:r>
              <a:rPr lang="ko-KR" altLang="en-US"/>
              <a:t>참조 전 배열의 길이 계산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if</a:t>
            </a:r>
            <a:r>
              <a:rPr lang="ko-KR" altLang="en-US" b="1"/>
              <a:t>를 활용한 예외 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4CAD18-3FF7-7C0D-F72D-987CD0140021}"/>
              </a:ext>
            </a:extLst>
          </p:cNvPr>
          <p:cNvSpPr txBox="1"/>
          <p:nvPr/>
        </p:nvSpPr>
        <p:spPr>
          <a:xfrm>
            <a:off x="500743" y="1626386"/>
            <a:ext cx="883310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배열의 간단한 정의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200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300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scores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length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&gt;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46503516"/>
      </p:ext>
    </p:extLst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NumberFormatException</a:t>
            </a:r>
            <a:r>
              <a:rPr lang="ko-KR" altLang="en-US"/>
              <a:t>이 발생하는 원인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숫자 형태가 아닌 값을 숫자로 변경하려 했습니다</a:t>
            </a:r>
            <a:r>
              <a:rPr lang="en-US" altLang="ko-KR"/>
              <a:t>.</a:t>
            </a:r>
          </a:p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if</a:t>
            </a:r>
            <a:r>
              <a:rPr lang="ko-KR" altLang="en-US" b="1"/>
              <a:t>를 활용한 예외 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4CAD18-3FF7-7C0D-F72D-987CD0140021}"/>
              </a:ext>
            </a:extLst>
          </p:cNvPr>
          <p:cNvSpPr txBox="1"/>
          <p:nvPr/>
        </p:nvSpPr>
        <p:spPr>
          <a:xfrm>
            <a:off x="500743" y="1626386"/>
            <a:ext cx="937477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"123"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123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"ABC"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NumberFormatException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72102022"/>
      </p:ext>
    </p:extLst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NumberFormatException</a:t>
            </a:r>
            <a:r>
              <a:rPr lang="ko-KR" altLang="en-US"/>
              <a:t> 방지 방법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변환 전 숫자의 형태를 체크합니다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if</a:t>
            </a:r>
            <a:r>
              <a:rPr lang="ko-KR" altLang="en-US" b="1"/>
              <a:t>를 활용한 예외 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4CAD18-3FF7-7C0D-F72D-987CD0140021}"/>
              </a:ext>
            </a:extLst>
          </p:cNvPr>
          <p:cNvSpPr txBox="1"/>
          <p:nvPr/>
        </p:nvSpPr>
        <p:spPr>
          <a:xfrm>
            <a:off x="500743" y="1626386"/>
            <a:ext cx="883310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"123"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numString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matches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"^[0-9]+$"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123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"ABC"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numString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matches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"^[0-9]+$"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85989229"/>
      </p:ext>
    </p:extLst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18. try – catch – finally </a:t>
            </a:r>
            <a:r>
              <a:rPr lang="ko-KR" altLang="en-US" sz="4000" b="1">
                <a:latin typeface="+mj-ea"/>
              </a:rPr>
              <a:t>예외 처리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620D12-D5CA-04B3-5BCD-4E202469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139084"/>
      </p:ext>
    </p:extLst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if </a:t>
            </a:r>
            <a:r>
              <a:rPr lang="ko-KR" altLang="en-US"/>
              <a:t>로 예외 처리할 수 없거나 애매할 경우 </a:t>
            </a:r>
            <a:r>
              <a:rPr lang="en-US" altLang="ko-KR"/>
              <a:t>try ~ catch ~ finally</a:t>
            </a:r>
            <a:r>
              <a:rPr lang="ko-KR" altLang="en-US"/>
              <a:t>를 사용합니다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try – catch – finally </a:t>
            </a:r>
            <a:r>
              <a:rPr lang="ko-KR" altLang="en-US" b="1"/>
              <a:t>예외 처리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3E492B-4E06-41A6-C7A6-5135A0B87111}"/>
              </a:ext>
            </a:extLst>
          </p:cNvPr>
          <p:cNvSpPr txBox="1"/>
          <p:nvPr/>
        </p:nvSpPr>
        <p:spPr>
          <a:xfrm>
            <a:off x="550800" y="1743814"/>
            <a:ext cx="85932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▼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NumberFormatException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발생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"ABC"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 코드는 실행되지 않습니다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▼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NumberFormatException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 발생했을 때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ko-KR" altLang="en-US">
                <a:solidFill>
                  <a:srgbClr val="008000"/>
                </a:solidFill>
                <a:latin typeface="Consolas" panose="020B0609020204030204" pitchFamily="49" charset="0"/>
              </a:rPr>
              <a:t>실행됩니다</a:t>
            </a:r>
            <a:r>
              <a:rPr lang="en-US" altLang="ko-KR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NumberFormatException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// </a:t>
            </a:r>
            <a:r>
              <a:rPr lang="en-US" altLang="ko-KR">
                <a:solidFill>
                  <a:srgbClr val="008000"/>
                </a:solidFill>
                <a:latin typeface="Consolas" panose="020B0609020204030204" pitchFamily="49" charset="0"/>
              </a:rPr>
              <a:t>try</a:t>
            </a:r>
            <a:r>
              <a:rPr lang="ko-KR" altLang="en-US">
                <a:solidFill>
                  <a:srgbClr val="008000"/>
                </a:solidFill>
                <a:latin typeface="Consolas" panose="020B0609020204030204" pitchFamily="49" charset="0"/>
              </a:rPr>
              <a:t>에서 예외가 발생하면 </a:t>
            </a:r>
            <a:r>
              <a:rPr lang="en-US" altLang="ko-KR">
                <a:solidFill>
                  <a:srgbClr val="008000"/>
                </a:solidFill>
                <a:latin typeface="Consolas" panose="020B0609020204030204" pitchFamily="49" charset="0"/>
              </a:rPr>
              <a:t>catch</a:t>
            </a:r>
            <a:r>
              <a:rPr lang="ko-KR" altLang="en-US">
                <a:solidFill>
                  <a:srgbClr val="008000"/>
                </a:solidFill>
                <a:latin typeface="Consolas" panose="020B0609020204030204" pitchFamily="49" charset="0"/>
              </a:rPr>
              <a:t>가 실행됩니다</a:t>
            </a:r>
            <a:r>
              <a:rPr lang="en-US" altLang="ko-KR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에러가 발생했습니다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 "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getMessage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printStackTrace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에러내용 모두 출력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finally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예외 발생 여부와 관계없이 무조건 실행됩니다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처리가 완료됐습니다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46545557"/>
      </p:ext>
    </p:extLst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if </a:t>
            </a:r>
            <a:r>
              <a:rPr lang="ko-KR" altLang="en-US"/>
              <a:t>로 예외 처리할 수 없는 경우</a:t>
            </a:r>
            <a:r>
              <a:rPr lang="en-US" altLang="ko-KR"/>
              <a:t>?</a:t>
            </a:r>
          </a:p>
          <a:p>
            <a:r>
              <a:rPr lang="en-US" altLang="ko-KR"/>
              <a:t>Java</a:t>
            </a:r>
            <a:r>
              <a:rPr lang="ko-KR" altLang="en-US"/>
              <a:t>의 예외 종류는 크게 두 종류가 있습니다</a:t>
            </a:r>
            <a:r>
              <a:rPr lang="en-US" altLang="ko-KR"/>
              <a:t>.</a:t>
            </a:r>
          </a:p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try – catch – finally </a:t>
            </a:r>
            <a:r>
              <a:rPr lang="ko-KR" altLang="en-US" b="1"/>
              <a:t>예외 처리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BF56FE-FF33-2E42-85EE-04F61732785E}"/>
              </a:ext>
            </a:extLst>
          </p:cNvPr>
          <p:cNvSpPr/>
          <p:nvPr/>
        </p:nvSpPr>
        <p:spPr>
          <a:xfrm>
            <a:off x="3463009" y="2669844"/>
            <a:ext cx="2244380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Throwable</a:t>
            </a:r>
          </a:p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예외 최상위 클래스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38567E5-3353-FDE2-BC78-E5A2740EBBE3}"/>
              </a:ext>
            </a:extLst>
          </p:cNvPr>
          <p:cNvSpPr/>
          <p:nvPr/>
        </p:nvSpPr>
        <p:spPr>
          <a:xfrm>
            <a:off x="3455518" y="3600707"/>
            <a:ext cx="2244380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</a:rPr>
              <a:t>Exception</a:t>
            </a:r>
          </a:p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try ~ catch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필수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D0432A-50A5-AAD8-6451-EF1E615FA58D}"/>
              </a:ext>
            </a:extLst>
          </p:cNvPr>
          <p:cNvSpPr/>
          <p:nvPr/>
        </p:nvSpPr>
        <p:spPr>
          <a:xfrm>
            <a:off x="3455518" y="4531570"/>
            <a:ext cx="2244380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</a:rPr>
              <a:t>RuntimeException</a:t>
            </a:r>
          </a:p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try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~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catch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옵션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4434E80-80DB-8FF1-4DBF-F37FEE047F77}"/>
              </a:ext>
            </a:extLst>
          </p:cNvPr>
          <p:cNvSpPr/>
          <p:nvPr/>
        </p:nvSpPr>
        <p:spPr>
          <a:xfrm>
            <a:off x="6296572" y="3143913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</a:rPr>
              <a:t>IOException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1765ED-4F65-8843-E740-2DAFFFFA3F53}"/>
              </a:ext>
            </a:extLst>
          </p:cNvPr>
          <p:cNvSpPr/>
          <p:nvPr/>
        </p:nvSpPr>
        <p:spPr>
          <a:xfrm>
            <a:off x="6296572" y="3688365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ClassNotFoundException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EF3087D-FBFF-71AA-09CD-CEB76BF81B16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4577708" y="3288152"/>
            <a:ext cx="7491" cy="31255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820AA9C-E05F-4579-1480-74ADBBC67E1A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4577708" y="4219015"/>
            <a:ext cx="0" cy="31255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55121B1E-8523-B42C-9401-5D78D7203FFB}"/>
              </a:ext>
            </a:extLst>
          </p:cNvPr>
          <p:cNvCxnSpPr>
            <a:stCxn id="6" idx="3"/>
            <a:endCxn id="9" idx="1"/>
          </p:cNvCxnSpPr>
          <p:nvPr/>
        </p:nvCxnSpPr>
        <p:spPr>
          <a:xfrm flipV="1">
            <a:off x="5699898" y="3362104"/>
            <a:ext cx="596674" cy="54775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05119963-882D-392C-8D51-9A74B1BFA35A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5699898" y="3906556"/>
            <a:ext cx="596674" cy="330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D118745-12E0-911A-924C-FA0248FA400E}"/>
              </a:ext>
            </a:extLst>
          </p:cNvPr>
          <p:cNvSpPr/>
          <p:nvPr/>
        </p:nvSpPr>
        <p:spPr>
          <a:xfrm>
            <a:off x="6296572" y="4232817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ECEA402-AC6E-5B70-C4B3-EB30B07E1FBC}"/>
              </a:ext>
            </a:extLst>
          </p:cNvPr>
          <p:cNvSpPr/>
          <p:nvPr/>
        </p:nvSpPr>
        <p:spPr>
          <a:xfrm>
            <a:off x="259200" y="3533489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</a:rPr>
              <a:t>NullPointerException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38CB80C-7C4E-CD81-F4B5-12D0C5152EB3}"/>
              </a:ext>
            </a:extLst>
          </p:cNvPr>
          <p:cNvSpPr/>
          <p:nvPr/>
        </p:nvSpPr>
        <p:spPr>
          <a:xfrm>
            <a:off x="259200" y="4077941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ArrayIndexOutOfBoundException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55B5BB8-927E-665E-9F40-F8704192352D}"/>
              </a:ext>
            </a:extLst>
          </p:cNvPr>
          <p:cNvSpPr/>
          <p:nvPr/>
        </p:nvSpPr>
        <p:spPr>
          <a:xfrm>
            <a:off x="259200" y="4622393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IndexOutOfBoundsException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FF9931BF-3683-3A01-51DA-71A43BDE6B6E}"/>
              </a:ext>
            </a:extLst>
          </p:cNvPr>
          <p:cNvCxnSpPr>
            <a:cxnSpLocks/>
            <a:stCxn id="6" idx="3"/>
            <a:endCxn id="24" idx="1"/>
          </p:cNvCxnSpPr>
          <p:nvPr/>
        </p:nvCxnSpPr>
        <p:spPr>
          <a:xfrm>
            <a:off x="5699898" y="3909861"/>
            <a:ext cx="596674" cy="5411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242C03-D248-7470-F275-17FF939B6555}"/>
              </a:ext>
            </a:extLst>
          </p:cNvPr>
          <p:cNvSpPr/>
          <p:nvPr/>
        </p:nvSpPr>
        <p:spPr>
          <a:xfrm>
            <a:off x="259200" y="5190961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</a:rPr>
              <a:t>NumberFormatException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F31AA83-DD04-06ED-8C12-7CBBFB4EDD29}"/>
              </a:ext>
            </a:extLst>
          </p:cNvPr>
          <p:cNvSpPr/>
          <p:nvPr/>
        </p:nvSpPr>
        <p:spPr>
          <a:xfrm>
            <a:off x="259200" y="5759529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77EFE6B7-D0A1-86E1-A655-EA26643145F7}"/>
              </a:ext>
            </a:extLst>
          </p:cNvPr>
          <p:cNvCxnSpPr>
            <a:cxnSpLocks/>
            <a:stCxn id="8" idx="1"/>
            <a:endCxn id="27" idx="3"/>
          </p:cNvCxnSpPr>
          <p:nvPr/>
        </p:nvCxnSpPr>
        <p:spPr>
          <a:xfrm rot="10800000">
            <a:off x="2815028" y="3751680"/>
            <a:ext cx="640490" cy="108904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B4804EB3-FCBC-ED1B-9D5F-9C5D62B85C50}"/>
              </a:ext>
            </a:extLst>
          </p:cNvPr>
          <p:cNvCxnSpPr>
            <a:cxnSpLocks/>
            <a:stCxn id="8" idx="1"/>
            <a:endCxn id="28" idx="3"/>
          </p:cNvCxnSpPr>
          <p:nvPr/>
        </p:nvCxnSpPr>
        <p:spPr>
          <a:xfrm rot="10800000">
            <a:off x="2815028" y="4296132"/>
            <a:ext cx="640490" cy="544592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684A14B1-71C8-32FA-B9FC-B8049551B7E8}"/>
              </a:ext>
            </a:extLst>
          </p:cNvPr>
          <p:cNvCxnSpPr>
            <a:cxnSpLocks/>
            <a:stCxn id="8" idx="1"/>
            <a:endCxn id="29" idx="3"/>
          </p:cNvCxnSpPr>
          <p:nvPr/>
        </p:nvCxnSpPr>
        <p:spPr>
          <a:xfrm rot="10800000">
            <a:off x="2815028" y="4840584"/>
            <a:ext cx="640490" cy="14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A690C30F-AFDB-7714-E4AF-27EC6EFADA9D}"/>
              </a:ext>
            </a:extLst>
          </p:cNvPr>
          <p:cNvCxnSpPr>
            <a:cxnSpLocks/>
            <a:stCxn id="8" idx="1"/>
            <a:endCxn id="33" idx="3"/>
          </p:cNvCxnSpPr>
          <p:nvPr/>
        </p:nvCxnSpPr>
        <p:spPr>
          <a:xfrm rot="10800000" flipV="1">
            <a:off x="2815028" y="4840724"/>
            <a:ext cx="640490" cy="568428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BE3B3D84-17A2-0038-E104-BDB7AA34F16E}"/>
              </a:ext>
            </a:extLst>
          </p:cNvPr>
          <p:cNvCxnSpPr>
            <a:cxnSpLocks/>
            <a:stCxn id="8" idx="1"/>
            <a:endCxn id="34" idx="3"/>
          </p:cNvCxnSpPr>
          <p:nvPr/>
        </p:nvCxnSpPr>
        <p:spPr>
          <a:xfrm rot="10800000" flipV="1">
            <a:off x="2815028" y="4840724"/>
            <a:ext cx="640490" cy="1136996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A0663-8437-F305-26DB-0C7F48AEF988}"/>
              </a:ext>
            </a:extLst>
          </p:cNvPr>
          <p:cNvSpPr txBox="1"/>
          <p:nvPr/>
        </p:nvSpPr>
        <p:spPr>
          <a:xfrm>
            <a:off x="6343027" y="2640258"/>
            <a:ext cx="246291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/>
              <a:t>Exception</a:t>
            </a:r>
            <a:r>
              <a:rPr lang="ko-KR" altLang="en-US" sz="1300"/>
              <a:t>을</a:t>
            </a:r>
            <a:r>
              <a:rPr lang="en-US" altLang="ko-KR" sz="1300"/>
              <a:t> </a:t>
            </a:r>
            <a:r>
              <a:rPr lang="ko-KR" altLang="en-US" sz="1300"/>
              <a:t>상속받은 예외들은 </a:t>
            </a:r>
            <a:br>
              <a:rPr lang="en-US" altLang="ko-KR" sz="1300"/>
            </a:br>
            <a:r>
              <a:rPr lang="en-US" altLang="ko-KR" sz="1300"/>
              <a:t>if</a:t>
            </a:r>
            <a:r>
              <a:rPr lang="ko-KR" altLang="en-US" sz="1300"/>
              <a:t> 로 처리할 수 없습니다</a:t>
            </a:r>
            <a:r>
              <a:rPr lang="en-US" altLang="ko-KR" sz="1300"/>
              <a:t>.</a:t>
            </a:r>
            <a:endParaRPr lang="ko-KR" altLang="en-US" sz="130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ECC77CF-32B0-2C04-9BD0-6C7B0E37A82B}"/>
              </a:ext>
            </a:extLst>
          </p:cNvPr>
          <p:cNvSpPr txBox="1"/>
          <p:nvPr/>
        </p:nvSpPr>
        <p:spPr>
          <a:xfrm>
            <a:off x="50285" y="2978998"/>
            <a:ext cx="30384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/>
              <a:t>RuntimeException</a:t>
            </a:r>
            <a:r>
              <a:rPr lang="ko-KR" altLang="en-US" sz="1300"/>
              <a:t>을</a:t>
            </a:r>
            <a:r>
              <a:rPr lang="en-US" altLang="ko-KR" sz="1300"/>
              <a:t> </a:t>
            </a:r>
            <a:r>
              <a:rPr lang="ko-KR" altLang="en-US" sz="1300"/>
              <a:t>상속받은 예외들은 </a:t>
            </a:r>
            <a:br>
              <a:rPr lang="en-US" altLang="ko-KR" sz="1300"/>
            </a:br>
            <a:r>
              <a:rPr lang="en-US" altLang="ko-KR" sz="1300"/>
              <a:t>if</a:t>
            </a:r>
            <a:r>
              <a:rPr lang="ko-KR" altLang="en-US" sz="1300"/>
              <a:t> 로 처리할 수 있습니다</a:t>
            </a:r>
            <a:r>
              <a:rPr lang="en-US" altLang="ko-KR" sz="1300"/>
              <a:t>.</a:t>
            </a:r>
            <a:endParaRPr lang="ko-KR" altLang="en-US" sz="1300"/>
          </a:p>
        </p:txBody>
      </p:sp>
    </p:spTree>
    <p:extLst>
      <p:ext uri="{BB962C8B-B14F-4D97-AF65-F5344CB8AC3E}">
        <p14:creationId xmlns:p14="http://schemas.microsoft.com/office/powerpoint/2010/main" val="34482809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src </a:t>
            </a:r>
            <a:r>
              <a:rPr lang="ko-KR" altLang="en-US">
                <a:latin typeface="+mj-ea"/>
                <a:ea typeface="+mj-ea"/>
              </a:rPr>
              <a:t>오른쪽 클릭 </a:t>
            </a:r>
            <a:r>
              <a:rPr lang="en-US" altLang="ko-KR">
                <a:latin typeface="+mj-ea"/>
                <a:ea typeface="+mj-ea"/>
              </a:rPr>
              <a:t>&gt; New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&gt;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Class</a:t>
            </a:r>
            <a:r>
              <a:rPr lang="ko-KR" altLang="en-US">
                <a:latin typeface="+mj-ea"/>
                <a:ea typeface="+mj-ea"/>
              </a:rPr>
              <a:t> 클릭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Hello Java Programming</a:t>
            </a:r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A3B8E2C-00C0-C82F-82AB-C9D9B5658187}"/>
              </a:ext>
            </a:extLst>
          </p:cNvPr>
          <p:cNvGrpSpPr/>
          <p:nvPr/>
        </p:nvGrpSpPr>
        <p:grpSpPr>
          <a:xfrm>
            <a:off x="9263569" y="1531564"/>
            <a:ext cx="4269498" cy="1244688"/>
            <a:chOff x="4945408" y="1833222"/>
            <a:chExt cx="4269498" cy="12446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10290D-A3B8-860E-4B5B-AB800AD7178E}"/>
                </a:ext>
              </a:extLst>
            </p:cNvPr>
            <p:cNvSpPr txBox="1"/>
            <p:nvPr/>
          </p:nvSpPr>
          <p:spPr>
            <a:xfrm>
              <a:off x="4945408" y="1833222"/>
              <a:ext cx="15806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/>
                <a:t>Project?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0BEF8E-8F24-EDB8-4BDA-1EC7A9E94F37}"/>
                </a:ext>
              </a:extLst>
            </p:cNvPr>
            <p:cNvSpPr txBox="1"/>
            <p:nvPr/>
          </p:nvSpPr>
          <p:spPr>
            <a:xfrm>
              <a:off x="5021579" y="2431579"/>
              <a:ext cx="41933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여러 개의 </a:t>
              </a:r>
              <a:r>
                <a:rPr lang="en-US" altLang="ko-KR"/>
                <a:t>Java </a:t>
              </a:r>
              <a:r>
                <a:rPr lang="ko-KR" altLang="en-US"/>
                <a:t>파일로</a:t>
              </a:r>
              <a:endParaRPr lang="en-US" altLang="ko-KR"/>
            </a:p>
            <a:p>
              <a:r>
                <a:rPr lang="ko-KR" altLang="en-US"/>
                <a:t>하나의 </a:t>
              </a:r>
              <a:r>
                <a:rPr lang="en-US" altLang="ko-KR"/>
                <a:t>Program</a:t>
              </a:r>
              <a:r>
                <a:rPr lang="ko-KR" altLang="en-US"/>
                <a:t>으로 만드는 일종의 폴더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A01677C-A30C-B434-B9FE-06BFC4060189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5FC76C2-45E7-97F6-10E9-1F2EEC275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35" y="1682596"/>
            <a:ext cx="7976536" cy="477476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3E9227-A569-D367-7456-75D15FAF4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406741"/>
      </p:ext>
    </p:extLst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If </a:t>
            </a:r>
            <a:r>
              <a:rPr lang="ko-KR" altLang="en-US"/>
              <a:t>로 처리할 수 없는 예외들은 </a:t>
            </a:r>
            <a:r>
              <a:rPr lang="en-US" altLang="ko-KR"/>
              <a:t>try ~ catch ~ finally</a:t>
            </a:r>
            <a:r>
              <a:rPr lang="ko-KR" altLang="en-US"/>
              <a:t>를 사용합니다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아래는 클래스를 동적 </a:t>
            </a:r>
            <a:r>
              <a:rPr lang="ko-KR" altLang="en-US" err="1"/>
              <a:t>로딩하는</a:t>
            </a:r>
            <a:r>
              <a:rPr lang="ko-KR" altLang="en-US"/>
              <a:t> 코드입니다</a:t>
            </a:r>
            <a:r>
              <a:rPr lang="en-US" altLang="ko-KR"/>
              <a:t>. </a:t>
            </a:r>
          </a:p>
          <a:p>
            <a:r>
              <a:rPr lang="en-US" altLang="ko-KR" err="1"/>
              <a:t>SomeAClass</a:t>
            </a:r>
            <a:r>
              <a:rPr lang="en-US" altLang="ko-KR"/>
              <a:t> </a:t>
            </a:r>
            <a:r>
              <a:rPr lang="ko-KR" altLang="en-US"/>
              <a:t>라는 클래스를 불러오게 되는데 </a:t>
            </a:r>
            <a:r>
              <a:rPr lang="en-US" altLang="ko-KR" err="1"/>
              <a:t>SomeAClass</a:t>
            </a:r>
            <a:r>
              <a:rPr lang="en-US" altLang="ko-KR"/>
              <a:t> </a:t>
            </a:r>
            <a:r>
              <a:rPr lang="ko-KR" altLang="en-US"/>
              <a:t>라는 클래스는 없으니 </a:t>
            </a:r>
            <a:br>
              <a:rPr lang="en-US" altLang="ko-KR"/>
            </a:br>
            <a:r>
              <a:rPr lang="ko-KR" altLang="en-US"/>
              <a:t>에러</a:t>
            </a:r>
            <a:r>
              <a:rPr lang="en-US" altLang="ko-KR"/>
              <a:t>(</a:t>
            </a:r>
            <a:r>
              <a:rPr lang="en-US" altLang="ko-KR" b="0" i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ClassNotFoundException</a:t>
            </a:r>
            <a:r>
              <a:rPr lang="en-US" altLang="ko-KR" b="0" i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/>
              <a:t>가 발생하게 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forName</a:t>
            </a:r>
            <a:r>
              <a:rPr lang="ko-KR" altLang="en-US"/>
              <a:t>을 </a:t>
            </a:r>
            <a:r>
              <a:rPr lang="en-US" altLang="ko-KR"/>
              <a:t>Ctrl</a:t>
            </a:r>
            <a:r>
              <a:rPr lang="ko-KR" altLang="en-US"/>
              <a:t>을 누른 채로 클릭해보면 다음과 같은 코드를 볼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try – catch – finally </a:t>
            </a:r>
            <a:r>
              <a:rPr lang="ko-KR" altLang="en-US" b="1"/>
              <a:t>예외 처리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755FF-21EA-EB30-C34A-90800370D191}"/>
              </a:ext>
            </a:extLst>
          </p:cNvPr>
          <p:cNvSpPr txBox="1"/>
          <p:nvPr/>
        </p:nvSpPr>
        <p:spPr>
          <a:xfrm>
            <a:off x="483327" y="3124588"/>
            <a:ext cx="3609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SomeAClass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403092-B15B-B78E-F22C-28D9F80AB433}"/>
              </a:ext>
            </a:extLst>
          </p:cNvPr>
          <p:cNvSpPr txBox="1"/>
          <p:nvPr/>
        </p:nvSpPr>
        <p:spPr>
          <a:xfrm>
            <a:off x="483327" y="4272677"/>
            <a:ext cx="74501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throws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ClassNotFoundException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Reflection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getCallerClass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396915"/>
      </p:ext>
    </p:extLst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err="1"/>
              <a:t>ClassNotFoundException</a:t>
            </a:r>
            <a:r>
              <a:rPr lang="ko-KR" altLang="en-US"/>
              <a:t>을 </a:t>
            </a:r>
            <a:r>
              <a:rPr lang="en-US" altLang="ko-KR"/>
              <a:t>throws </a:t>
            </a:r>
            <a:r>
              <a:rPr lang="ko-KR" altLang="en-US"/>
              <a:t>하고 있습니다</a:t>
            </a:r>
            <a:r>
              <a:rPr lang="en-US" altLang="ko-KR"/>
              <a:t>. </a:t>
            </a:r>
            <a:r>
              <a:rPr lang="en-US" altLang="ko-KR" err="1"/>
              <a:t>ClassNotFoundException</a:t>
            </a:r>
            <a:r>
              <a:rPr lang="ko-KR" altLang="en-US"/>
              <a:t>을 </a:t>
            </a:r>
            <a:br>
              <a:rPr lang="en-US" altLang="ko-KR"/>
            </a:br>
            <a:r>
              <a:rPr lang="en-US" altLang="ko-KR"/>
              <a:t>Ctrl + </a:t>
            </a:r>
            <a:r>
              <a:rPr lang="ko-KR" altLang="en-US"/>
              <a:t>클릭해보면 </a:t>
            </a:r>
            <a:r>
              <a:rPr lang="en-US" altLang="ko-KR" err="1"/>
              <a:t>ReflectiveOperationException</a:t>
            </a:r>
            <a:r>
              <a:rPr lang="ko-KR" altLang="en-US"/>
              <a:t>을</a:t>
            </a:r>
            <a:r>
              <a:rPr lang="en-US" altLang="ko-KR"/>
              <a:t> </a:t>
            </a:r>
            <a:r>
              <a:rPr lang="ko-KR" altLang="en-US"/>
              <a:t>상속받은 것을 알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다시 </a:t>
            </a:r>
            <a:r>
              <a:rPr lang="en-US" altLang="ko-KR" err="1"/>
              <a:t>ReflectiveOperationException</a:t>
            </a:r>
            <a:r>
              <a:rPr lang="ko-KR" altLang="en-US"/>
              <a:t>을 </a:t>
            </a:r>
            <a:r>
              <a:rPr lang="en-US" altLang="ko-KR"/>
              <a:t>Ctrl</a:t>
            </a:r>
            <a:r>
              <a:rPr lang="ko-KR" altLang="en-US"/>
              <a:t> </a:t>
            </a:r>
            <a:r>
              <a:rPr lang="en-US" altLang="ko-KR"/>
              <a:t>+</a:t>
            </a:r>
            <a:r>
              <a:rPr lang="ko-KR" altLang="en-US"/>
              <a:t> 클릭해봅니다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결국 </a:t>
            </a:r>
            <a:r>
              <a:rPr lang="en-US" altLang="ko-KR" err="1"/>
              <a:t>ReflectiveOperationException</a:t>
            </a:r>
            <a:r>
              <a:rPr lang="ko-KR" altLang="en-US"/>
              <a:t>은 </a:t>
            </a:r>
            <a:r>
              <a:rPr lang="en-US" altLang="ko-KR"/>
              <a:t>Exception</a:t>
            </a:r>
            <a:r>
              <a:rPr lang="ko-KR" altLang="en-US"/>
              <a:t>을 상속받은 </a:t>
            </a:r>
            <a:br>
              <a:rPr lang="en-US" altLang="ko-KR"/>
            </a:br>
            <a:r>
              <a:rPr lang="ko-KR" altLang="en-US"/>
              <a:t>예외 클래스라는 것을 알 수 있습니다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try – catch – finally </a:t>
            </a:r>
            <a:r>
              <a:rPr lang="ko-KR" altLang="en-US" b="1"/>
              <a:t>예외 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FCDDD-20C4-8403-1B2D-9AC64901B947}"/>
              </a:ext>
            </a:extLst>
          </p:cNvPr>
          <p:cNvSpPr txBox="1"/>
          <p:nvPr/>
        </p:nvSpPr>
        <p:spPr>
          <a:xfrm>
            <a:off x="492034" y="1976735"/>
            <a:ext cx="7345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ClassNotFoundException</a:t>
            </a:r>
            <a:endParaRPr lang="en-US" altLang="ko-KR" b="0">
              <a:solidFill>
                <a:srgbClr val="267F9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267F99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ReflectiveOperationException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439197-7A10-C1BB-0452-F693A5C079F2}"/>
              </a:ext>
            </a:extLst>
          </p:cNvPr>
          <p:cNvSpPr txBox="1"/>
          <p:nvPr/>
        </p:nvSpPr>
        <p:spPr>
          <a:xfrm>
            <a:off x="492033" y="3183543"/>
            <a:ext cx="8207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ReflectiveOperationException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Exception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32B545-F1DD-A61A-9228-8DB32DD7708C}"/>
              </a:ext>
            </a:extLst>
          </p:cNvPr>
          <p:cNvSpPr/>
          <p:nvPr/>
        </p:nvSpPr>
        <p:spPr>
          <a:xfrm>
            <a:off x="492033" y="4682846"/>
            <a:ext cx="1712453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Throwable</a:t>
            </a:r>
          </a:p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예외 최상위 클래스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91408B1-3A71-D962-EE90-E3078CC1D46C}"/>
              </a:ext>
            </a:extLst>
          </p:cNvPr>
          <p:cNvSpPr/>
          <p:nvPr/>
        </p:nvSpPr>
        <p:spPr>
          <a:xfrm>
            <a:off x="2444810" y="4682846"/>
            <a:ext cx="1554481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Exception</a:t>
            </a:r>
          </a:p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try ~ catch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필수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D669EA1-C2B2-ED9E-4609-1E2215C92E48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204486" y="4992000"/>
            <a:ext cx="240324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5EA3AB-0134-BBE7-2DD1-4FEFDF9FE478}"/>
              </a:ext>
            </a:extLst>
          </p:cNvPr>
          <p:cNvSpPr/>
          <p:nvPr/>
        </p:nvSpPr>
        <p:spPr>
          <a:xfrm>
            <a:off x="4239615" y="4682846"/>
            <a:ext cx="2989717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>
                <a:solidFill>
                  <a:schemeClr val="tx1">
                    <a:lumMod val="75000"/>
                    <a:lumOff val="25000"/>
                  </a:schemeClr>
                </a:solidFill>
              </a:rPr>
              <a:t>ReflectiveOperationException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0EEDA40-C10B-2BFE-CEEB-F738F9DA7DDE}"/>
              </a:ext>
            </a:extLst>
          </p:cNvPr>
          <p:cNvCxnSpPr>
            <a:cxnSpLocks/>
            <a:stCxn id="10" idx="3"/>
            <a:endCxn id="18" idx="1"/>
          </p:cNvCxnSpPr>
          <p:nvPr/>
        </p:nvCxnSpPr>
        <p:spPr>
          <a:xfrm>
            <a:off x="3999291" y="4992000"/>
            <a:ext cx="240324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035615F-E2B1-3CA2-E901-58E59A4CA866}"/>
              </a:ext>
            </a:extLst>
          </p:cNvPr>
          <p:cNvSpPr/>
          <p:nvPr/>
        </p:nvSpPr>
        <p:spPr>
          <a:xfrm>
            <a:off x="4469235" y="5551146"/>
            <a:ext cx="2530476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ClassNotFoundException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C0F9D86-E3DA-06F6-537B-28AD01A11C4F}"/>
              </a:ext>
            </a:extLst>
          </p:cNvPr>
          <p:cNvCxnSpPr>
            <a:cxnSpLocks/>
            <a:stCxn id="22" idx="0"/>
            <a:endCxn id="18" idx="2"/>
          </p:cNvCxnSpPr>
          <p:nvPr/>
        </p:nvCxnSpPr>
        <p:spPr>
          <a:xfrm flipV="1">
            <a:off x="5734473" y="5301154"/>
            <a:ext cx="1" cy="2499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336205"/>
      </p:ext>
    </p:extLst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이 상속관계를 </a:t>
            </a:r>
            <a:r>
              <a:rPr lang="en-US" altLang="ko-KR"/>
              <a:t>is a </a:t>
            </a:r>
            <a:r>
              <a:rPr lang="ko-KR" altLang="en-US"/>
              <a:t>관계로 정리해봅니다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 b="1" err="1"/>
              <a:t>ClassNotFoundException</a:t>
            </a:r>
            <a:r>
              <a:rPr lang="en-US" altLang="ko-KR"/>
              <a:t> is a </a:t>
            </a:r>
            <a:r>
              <a:rPr lang="en-US" altLang="ko-KR" b="1" err="1"/>
              <a:t>ReflectiveOperationException</a:t>
            </a:r>
            <a:endParaRPr lang="en-US" altLang="ko-KR" b="1"/>
          </a:p>
          <a:p>
            <a:r>
              <a:rPr lang="en-US" altLang="ko-KR" b="1" err="1"/>
              <a:t>ReflectiveOperationException</a:t>
            </a:r>
            <a:r>
              <a:rPr lang="en-US" altLang="ko-KR"/>
              <a:t> is a </a:t>
            </a:r>
            <a:r>
              <a:rPr lang="en-US" altLang="ko-KR" b="1"/>
              <a:t>Exception</a:t>
            </a:r>
          </a:p>
          <a:p>
            <a:r>
              <a:rPr lang="en-US" altLang="ko-KR" b="1" err="1"/>
              <a:t>ClassNotFoundException</a:t>
            </a:r>
            <a:r>
              <a:rPr lang="en-US" altLang="ko-KR"/>
              <a:t> is a </a:t>
            </a:r>
            <a:r>
              <a:rPr lang="en-US" altLang="ko-KR" b="1"/>
              <a:t>Exception</a:t>
            </a:r>
          </a:p>
          <a:p>
            <a:endParaRPr lang="en-US" altLang="ko-KR" b="1"/>
          </a:p>
          <a:p>
            <a:r>
              <a:rPr lang="en-US" altLang="ko-KR" err="1"/>
              <a:t>ClassNotFoundException</a:t>
            </a:r>
            <a:r>
              <a:rPr lang="ko-KR" altLang="en-US"/>
              <a:t>은 </a:t>
            </a:r>
            <a:r>
              <a:rPr lang="en-US" altLang="ko-KR"/>
              <a:t>Exception</a:t>
            </a:r>
            <a:r>
              <a:rPr lang="ko-KR" altLang="en-US"/>
              <a:t>을 상속받은 예외 클래스이기 때문에 </a:t>
            </a:r>
            <a:br>
              <a:rPr lang="en-US" altLang="ko-KR"/>
            </a:br>
            <a:r>
              <a:rPr lang="en-US" altLang="ko-KR"/>
              <a:t>try ~ catch</a:t>
            </a:r>
            <a:r>
              <a:rPr lang="ko-KR" altLang="en-US"/>
              <a:t>가 반드시 필요합니다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try – catch – finally </a:t>
            </a:r>
            <a:r>
              <a:rPr lang="ko-KR" altLang="en-US" b="1"/>
              <a:t>예외 처리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32B545-F1DD-A61A-9228-8DB32DD7708C}"/>
              </a:ext>
            </a:extLst>
          </p:cNvPr>
          <p:cNvSpPr/>
          <p:nvPr/>
        </p:nvSpPr>
        <p:spPr>
          <a:xfrm>
            <a:off x="492033" y="1756766"/>
            <a:ext cx="1712453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Throwable</a:t>
            </a:r>
          </a:p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예외 최상위 클래스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91408B1-3A71-D962-EE90-E3078CC1D46C}"/>
              </a:ext>
            </a:extLst>
          </p:cNvPr>
          <p:cNvSpPr/>
          <p:nvPr/>
        </p:nvSpPr>
        <p:spPr>
          <a:xfrm>
            <a:off x="2444810" y="1756766"/>
            <a:ext cx="1554481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Exception</a:t>
            </a:r>
          </a:p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try ~ catch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필수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D669EA1-C2B2-ED9E-4609-1E2215C92E48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204486" y="2065920"/>
            <a:ext cx="240324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5EA3AB-0134-BBE7-2DD1-4FEFDF9FE478}"/>
              </a:ext>
            </a:extLst>
          </p:cNvPr>
          <p:cNvSpPr/>
          <p:nvPr/>
        </p:nvSpPr>
        <p:spPr>
          <a:xfrm>
            <a:off x="4239615" y="1756766"/>
            <a:ext cx="2989717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>
                <a:solidFill>
                  <a:schemeClr val="tx1">
                    <a:lumMod val="75000"/>
                    <a:lumOff val="25000"/>
                  </a:schemeClr>
                </a:solidFill>
              </a:rPr>
              <a:t>ReflectiveOperationException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0EEDA40-C10B-2BFE-CEEB-F738F9DA7DDE}"/>
              </a:ext>
            </a:extLst>
          </p:cNvPr>
          <p:cNvCxnSpPr>
            <a:cxnSpLocks/>
            <a:stCxn id="10" idx="3"/>
            <a:endCxn id="18" idx="1"/>
          </p:cNvCxnSpPr>
          <p:nvPr/>
        </p:nvCxnSpPr>
        <p:spPr>
          <a:xfrm>
            <a:off x="3999291" y="2065920"/>
            <a:ext cx="240324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035615F-E2B1-3CA2-E901-58E59A4CA866}"/>
              </a:ext>
            </a:extLst>
          </p:cNvPr>
          <p:cNvSpPr/>
          <p:nvPr/>
        </p:nvSpPr>
        <p:spPr>
          <a:xfrm>
            <a:off x="4469235" y="2625066"/>
            <a:ext cx="2530476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ClassNotFoundException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C0F9D86-E3DA-06F6-537B-28AD01A11C4F}"/>
              </a:ext>
            </a:extLst>
          </p:cNvPr>
          <p:cNvCxnSpPr>
            <a:cxnSpLocks/>
            <a:stCxn id="22" idx="0"/>
            <a:endCxn id="18" idx="2"/>
          </p:cNvCxnSpPr>
          <p:nvPr/>
        </p:nvCxnSpPr>
        <p:spPr>
          <a:xfrm flipV="1">
            <a:off x="5734473" y="2375074"/>
            <a:ext cx="1" cy="2499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280272"/>
      </p:ext>
    </p:extLst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이 코드를 실행해보면 다음과 같은 에러가 발생합니다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 err="1"/>
              <a:t>ClassNotFoundException</a:t>
            </a:r>
            <a:r>
              <a:rPr lang="ko-KR" altLang="en-US"/>
              <a:t> 타입의 예외를 처리하지 </a:t>
            </a:r>
            <a:r>
              <a:rPr lang="ko-KR" altLang="en-US" err="1"/>
              <a:t>않았다라는</a:t>
            </a:r>
            <a:r>
              <a:rPr lang="ko-KR" altLang="en-US"/>
              <a:t> 에러입니다</a:t>
            </a:r>
            <a:r>
              <a:rPr lang="en-US" altLang="ko-KR"/>
              <a:t>.</a:t>
            </a:r>
          </a:p>
          <a:p>
            <a:r>
              <a:rPr lang="ko-KR" altLang="en-US"/>
              <a:t>이 에러를 처리하기 위해 </a:t>
            </a:r>
            <a:r>
              <a:rPr lang="en-US" altLang="ko-KR"/>
              <a:t>try ~ catch</a:t>
            </a:r>
            <a:r>
              <a:rPr lang="ko-KR" altLang="en-US"/>
              <a:t>를 사용해봅니다</a:t>
            </a:r>
            <a:r>
              <a:rPr lang="en-US" altLang="ko-KR"/>
              <a:t>.</a:t>
            </a:r>
          </a:p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try – catch – finally </a:t>
            </a:r>
            <a:r>
              <a:rPr lang="ko-KR" altLang="en-US" b="1"/>
              <a:t>예외 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D8D8CB-AB58-DEBF-F8DA-4EFA1042ACF2}"/>
              </a:ext>
            </a:extLst>
          </p:cNvPr>
          <p:cNvSpPr txBox="1"/>
          <p:nvPr/>
        </p:nvSpPr>
        <p:spPr>
          <a:xfrm>
            <a:off x="552994" y="1681481"/>
            <a:ext cx="61787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SomeAClass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68EE75-D616-4F8E-572E-DC8835D70924}"/>
              </a:ext>
            </a:extLst>
          </p:cNvPr>
          <p:cNvSpPr txBox="1"/>
          <p:nvPr/>
        </p:nvSpPr>
        <p:spPr>
          <a:xfrm>
            <a:off x="552994" y="2680006"/>
            <a:ext cx="7903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err="1">
                <a:solidFill>
                  <a:schemeClr val="tx1">
                    <a:lumMod val="50000"/>
                    <a:lumOff val="50000"/>
                  </a:schemeClr>
                </a:solidFill>
              </a:rPr>
              <a:t>Unhandled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err="1">
                <a:solidFill>
                  <a:schemeClr val="tx1">
                    <a:lumMod val="50000"/>
                    <a:lumOff val="50000"/>
                  </a:schemeClr>
                </a:solidFill>
              </a:rPr>
              <a:t>exception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type </a:t>
            </a:r>
            <a:r>
              <a:rPr lang="ko-KR" altLang="en-US" err="1">
                <a:solidFill>
                  <a:schemeClr val="tx1">
                    <a:lumMod val="50000"/>
                    <a:lumOff val="50000"/>
                  </a:schemeClr>
                </a:solidFill>
              </a:rPr>
              <a:t>ClassNotFoundException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AC3F86-8399-C28F-E55B-A4DCB1C91FB2}"/>
              </a:ext>
            </a:extLst>
          </p:cNvPr>
          <p:cNvSpPr txBox="1"/>
          <p:nvPr/>
        </p:nvSpPr>
        <p:spPr>
          <a:xfrm>
            <a:off x="511696" y="4059479"/>
            <a:ext cx="731731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try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SomeAClass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catch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ClassNotFoundException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cnfe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cnfe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printStackTrace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1980404"/>
      </p:ext>
    </p:extLst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err="1"/>
              <a:t>cnfe.printStackTrace</a:t>
            </a:r>
            <a:r>
              <a:rPr lang="en-US" altLang="ko-KR"/>
              <a:t>(); </a:t>
            </a:r>
            <a:r>
              <a:rPr lang="ko-KR" altLang="en-US"/>
              <a:t>코드에 의해 아래처럼 메시지가 나타나게 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Exception</a:t>
            </a:r>
            <a:r>
              <a:rPr lang="ko-KR" altLang="en-US"/>
              <a:t>이 발생한 최초의 위치와 </a:t>
            </a:r>
            <a:r>
              <a:rPr lang="ko-KR" altLang="en-US" err="1"/>
              <a:t>호출스택들이</a:t>
            </a:r>
            <a:r>
              <a:rPr lang="ko-KR" altLang="en-US"/>
              <a:t> 한번에 노출되게 되며</a:t>
            </a:r>
            <a:br>
              <a:rPr lang="en-US" altLang="ko-KR"/>
            </a:br>
            <a:r>
              <a:rPr lang="ko-KR" altLang="en-US"/>
              <a:t>가상 상위에 </a:t>
            </a:r>
            <a:r>
              <a:rPr lang="en-US" altLang="ko-KR"/>
              <a:t>Exception</a:t>
            </a:r>
            <a:r>
              <a:rPr lang="ko-KR" altLang="en-US"/>
              <a:t>이 발생한 원인에 대해 설명해줍니다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try – catch – finally </a:t>
            </a:r>
            <a:r>
              <a:rPr lang="ko-KR" altLang="en-US" b="1"/>
              <a:t>예외 처리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77C63A-B69D-68D4-FBE4-4584881557C2}"/>
              </a:ext>
            </a:extLst>
          </p:cNvPr>
          <p:cNvSpPr txBox="1"/>
          <p:nvPr/>
        </p:nvSpPr>
        <p:spPr>
          <a:xfrm>
            <a:off x="535578" y="1582853"/>
            <a:ext cx="831682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err="1"/>
              <a:t>java.lang.ClassNotFoundException</a:t>
            </a:r>
            <a:r>
              <a:rPr lang="ko-KR" altLang="en-US" sz="1600"/>
              <a:t>: </a:t>
            </a:r>
            <a:r>
              <a:rPr lang="ko-KR" altLang="en-US" sz="1600" err="1"/>
              <a:t>SomeAClass</a:t>
            </a:r>
            <a:endParaRPr lang="ko-KR" altLang="en-US" sz="1600"/>
          </a:p>
          <a:p>
            <a:r>
              <a:rPr lang="ko-KR" altLang="en-US" sz="1600"/>
              <a:t>        </a:t>
            </a:r>
            <a:r>
              <a:rPr lang="ko-KR" altLang="en-US" sz="1600" err="1"/>
              <a:t>at</a:t>
            </a:r>
            <a:r>
              <a:rPr lang="ko-KR" altLang="en-US" sz="1600"/>
              <a:t> </a:t>
            </a:r>
            <a:r>
              <a:rPr lang="ko-KR" altLang="en-US" sz="1600" err="1"/>
              <a:t>java.base</a:t>
            </a:r>
            <a:r>
              <a:rPr lang="ko-KR" altLang="en-US" sz="1600"/>
              <a:t>/</a:t>
            </a:r>
            <a:r>
              <a:rPr lang="ko-KR" altLang="en-US" sz="1600" err="1"/>
              <a:t>jdk.internal.loader.BuiltinClassLoader.loadClass</a:t>
            </a:r>
            <a:r>
              <a:rPr lang="ko-KR" altLang="en-US" sz="1600"/>
              <a:t>(BuiltinClassLoader.java:641)</a:t>
            </a:r>
          </a:p>
          <a:p>
            <a:r>
              <a:rPr lang="ko-KR" altLang="en-US" sz="1600"/>
              <a:t>        </a:t>
            </a:r>
            <a:r>
              <a:rPr lang="ko-KR" altLang="en-US" sz="1600" err="1"/>
              <a:t>at</a:t>
            </a:r>
            <a:r>
              <a:rPr lang="ko-KR" altLang="en-US" sz="1600"/>
              <a:t> </a:t>
            </a:r>
            <a:r>
              <a:rPr lang="ko-KR" altLang="en-US" sz="1600" err="1"/>
              <a:t>java.base</a:t>
            </a:r>
            <a:r>
              <a:rPr lang="ko-KR" altLang="en-US" sz="1600"/>
              <a:t>/</a:t>
            </a:r>
            <a:r>
              <a:rPr lang="ko-KR" altLang="en-US" sz="1600" err="1"/>
              <a:t>jdk.internal.loader.ClassLoaders$AppClassLoader.loadClass</a:t>
            </a:r>
            <a:r>
              <a:rPr lang="ko-KR" altLang="en-US" sz="1600"/>
              <a:t>(ClassLoaders.java:188)</a:t>
            </a:r>
          </a:p>
          <a:p>
            <a:r>
              <a:rPr lang="ko-KR" altLang="en-US" sz="1600"/>
              <a:t>        </a:t>
            </a:r>
            <a:r>
              <a:rPr lang="ko-KR" altLang="en-US" sz="1600" err="1"/>
              <a:t>at</a:t>
            </a:r>
            <a:r>
              <a:rPr lang="ko-KR" altLang="en-US" sz="1600"/>
              <a:t> </a:t>
            </a:r>
            <a:r>
              <a:rPr lang="ko-KR" altLang="en-US" sz="1600" err="1"/>
              <a:t>java.base</a:t>
            </a:r>
            <a:r>
              <a:rPr lang="ko-KR" altLang="en-US" sz="1600"/>
              <a:t>/</a:t>
            </a:r>
            <a:r>
              <a:rPr lang="ko-KR" altLang="en-US" sz="1600" err="1"/>
              <a:t>java.lang.ClassLoader.loadClass</a:t>
            </a:r>
            <a:r>
              <a:rPr lang="ko-KR" altLang="en-US" sz="1600"/>
              <a:t>(ClassLoader.java:521)</a:t>
            </a:r>
          </a:p>
          <a:p>
            <a:r>
              <a:rPr lang="ko-KR" altLang="en-US" sz="1600"/>
              <a:t>        </a:t>
            </a:r>
            <a:r>
              <a:rPr lang="ko-KR" altLang="en-US" sz="1600" err="1"/>
              <a:t>at</a:t>
            </a:r>
            <a:r>
              <a:rPr lang="ko-KR" altLang="en-US" sz="1600"/>
              <a:t> </a:t>
            </a:r>
            <a:r>
              <a:rPr lang="ko-KR" altLang="en-US" sz="1600" err="1"/>
              <a:t>java.base</a:t>
            </a:r>
            <a:r>
              <a:rPr lang="ko-KR" altLang="en-US" sz="1600"/>
              <a:t>/java.lang.Class.forName0(</a:t>
            </a:r>
            <a:r>
              <a:rPr lang="ko-KR" altLang="en-US" sz="1600" err="1"/>
              <a:t>Native</a:t>
            </a:r>
            <a:r>
              <a:rPr lang="ko-KR" altLang="en-US" sz="1600"/>
              <a:t> </a:t>
            </a:r>
            <a:r>
              <a:rPr lang="ko-KR" altLang="en-US" sz="1600" err="1"/>
              <a:t>Method</a:t>
            </a:r>
            <a:r>
              <a:rPr lang="ko-KR" altLang="en-US" sz="1600"/>
              <a:t>)</a:t>
            </a:r>
          </a:p>
          <a:p>
            <a:r>
              <a:rPr lang="ko-KR" altLang="en-US" sz="1600"/>
              <a:t>        </a:t>
            </a:r>
            <a:r>
              <a:rPr lang="ko-KR" altLang="en-US" sz="1600" err="1"/>
              <a:t>at</a:t>
            </a:r>
            <a:r>
              <a:rPr lang="ko-KR" altLang="en-US" sz="1600"/>
              <a:t> </a:t>
            </a:r>
            <a:r>
              <a:rPr lang="ko-KR" altLang="en-US" sz="1600" err="1"/>
              <a:t>java.base</a:t>
            </a:r>
            <a:r>
              <a:rPr lang="ko-KR" altLang="en-US" sz="1600"/>
              <a:t>/</a:t>
            </a:r>
            <a:r>
              <a:rPr lang="ko-KR" altLang="en-US" sz="1600" err="1"/>
              <a:t>java.lang.Class.forName</a:t>
            </a:r>
            <a:r>
              <a:rPr lang="ko-KR" altLang="en-US" sz="1600"/>
              <a:t>(Class.java:391)</a:t>
            </a:r>
          </a:p>
          <a:p>
            <a:r>
              <a:rPr lang="ko-KR" altLang="en-US" sz="1600"/>
              <a:t>        </a:t>
            </a:r>
            <a:r>
              <a:rPr lang="ko-KR" altLang="en-US" sz="1600" err="1"/>
              <a:t>at</a:t>
            </a:r>
            <a:r>
              <a:rPr lang="ko-KR" altLang="en-US" sz="1600"/>
              <a:t> </a:t>
            </a:r>
            <a:r>
              <a:rPr lang="ko-KR" altLang="en-US" sz="1600" err="1"/>
              <a:t>java.base</a:t>
            </a:r>
            <a:r>
              <a:rPr lang="ko-KR" altLang="en-US" sz="1600"/>
              <a:t>/</a:t>
            </a:r>
            <a:r>
              <a:rPr lang="ko-KR" altLang="en-US" sz="1600" err="1"/>
              <a:t>java.lang.Class.forName</a:t>
            </a:r>
            <a:r>
              <a:rPr lang="ko-KR" altLang="en-US" sz="1600"/>
              <a:t>(Class.java:382)</a:t>
            </a:r>
          </a:p>
          <a:p>
            <a:r>
              <a:rPr lang="ko-KR" altLang="en-US" sz="1600"/>
              <a:t>        </a:t>
            </a:r>
            <a:r>
              <a:rPr lang="ko-KR" altLang="en-US" sz="1600" err="1">
                <a:highlight>
                  <a:srgbClr val="FFFF00"/>
                </a:highlight>
              </a:rPr>
              <a:t>at</a:t>
            </a:r>
            <a:r>
              <a:rPr lang="ko-KR" altLang="en-US" sz="1600">
                <a:highlight>
                  <a:srgbClr val="FFFF00"/>
                </a:highlight>
              </a:rPr>
              <a:t> </a:t>
            </a:r>
            <a:r>
              <a:rPr lang="ko-KR" altLang="en-US" sz="1600" err="1">
                <a:highlight>
                  <a:srgbClr val="FFFF00"/>
                </a:highlight>
              </a:rPr>
              <a:t>App.main</a:t>
            </a:r>
            <a:r>
              <a:rPr lang="ko-KR" altLang="en-US" sz="1600">
                <a:highlight>
                  <a:srgbClr val="FFFF00"/>
                </a:highlight>
              </a:rPr>
              <a:t>(App.java:4)</a:t>
            </a:r>
          </a:p>
        </p:txBody>
      </p:sp>
    </p:spTree>
    <p:extLst>
      <p:ext uri="{BB962C8B-B14F-4D97-AF65-F5344CB8AC3E}">
        <p14:creationId xmlns:p14="http://schemas.microsoft.com/office/powerpoint/2010/main" val="2594264907"/>
      </p:ext>
    </p:extLst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예외 처리는 </a:t>
            </a:r>
            <a:r>
              <a:rPr lang="en-US" altLang="ko-KR"/>
              <a:t>try </a:t>
            </a:r>
            <a:r>
              <a:rPr lang="ko-KR" altLang="en-US"/>
              <a:t>내에서 발생한 </a:t>
            </a:r>
            <a:r>
              <a:rPr lang="en-US" altLang="ko-KR"/>
              <a:t>Exception </a:t>
            </a:r>
            <a:r>
              <a:rPr lang="ko-KR" altLang="en-US"/>
              <a:t>을 처리합니다</a:t>
            </a:r>
            <a:r>
              <a:rPr lang="en-US" altLang="ko-KR"/>
              <a:t>.</a:t>
            </a:r>
          </a:p>
          <a:p>
            <a:r>
              <a:rPr lang="ko-KR" altLang="en-US"/>
              <a:t>하나의 </a:t>
            </a:r>
            <a:r>
              <a:rPr lang="en-US" altLang="ko-KR"/>
              <a:t>try</a:t>
            </a:r>
            <a:r>
              <a:rPr lang="ko-KR" altLang="en-US"/>
              <a:t>에서 여러 </a:t>
            </a:r>
            <a:r>
              <a:rPr lang="en-US" altLang="ko-KR"/>
              <a:t>Exception</a:t>
            </a:r>
            <a:r>
              <a:rPr lang="ko-KR" altLang="en-US"/>
              <a:t>을 발생시킨다면 </a:t>
            </a:r>
            <a:r>
              <a:rPr lang="en-US" altLang="ko-KR"/>
              <a:t>catch</a:t>
            </a:r>
            <a:r>
              <a:rPr lang="ko-KR" altLang="en-US"/>
              <a:t>를 여러 번 사용합니다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try – catch – finally </a:t>
            </a:r>
            <a:r>
              <a:rPr lang="ko-KR" altLang="en-US" b="1"/>
              <a:t>예외 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FFCDB1-AD62-FC32-31F9-F55CC78E5247}"/>
              </a:ext>
            </a:extLst>
          </p:cNvPr>
          <p:cNvSpPr txBox="1"/>
          <p:nvPr/>
        </p:nvSpPr>
        <p:spPr>
          <a:xfrm>
            <a:off x="509453" y="2045741"/>
            <a:ext cx="656097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abc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equals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"number"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Integer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parseInt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catch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NullPointerException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npe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npe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printStackTrace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catch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NumberFormatException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nfe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nfe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printStackTrace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A306D45-AEAB-12A7-5C2E-01B50EE5A6E4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BEF4605-D54A-5746-CC87-85A740CB49BE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8DB3C2-CE20-C167-8894-1A437DCCDC2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4DBC636-FB5E-928A-9A88-E5E24D3DBF5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47500494"/>
      </p:ext>
    </p:extLst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여러 </a:t>
            </a:r>
            <a:r>
              <a:rPr lang="en-US" altLang="ko-KR"/>
              <a:t>Exception</a:t>
            </a:r>
            <a:r>
              <a:rPr lang="ko-KR" altLang="en-US"/>
              <a:t>에 대한 처리를 똑같이 해주고 있다면 </a:t>
            </a:r>
            <a:br>
              <a:rPr lang="en-US" altLang="ko-KR"/>
            </a:br>
            <a:r>
              <a:rPr lang="en-US" altLang="ko-KR"/>
              <a:t>Exception</a:t>
            </a:r>
            <a:r>
              <a:rPr lang="ko-KR" altLang="en-US"/>
              <a:t>을 하나로 묶어 처리하는 것이 유용합니다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try – catch – finally </a:t>
            </a:r>
            <a:r>
              <a:rPr lang="ko-KR" altLang="en-US" b="1"/>
              <a:t>예외 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FFCDB1-AD62-FC32-31F9-F55CC78E5247}"/>
              </a:ext>
            </a:extLst>
          </p:cNvPr>
          <p:cNvSpPr txBox="1"/>
          <p:nvPr/>
        </p:nvSpPr>
        <p:spPr>
          <a:xfrm>
            <a:off x="509452" y="1845441"/>
            <a:ext cx="861837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abc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"number"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NullPointerException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|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NumberFormatException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printStackTrace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3F59ED2-1882-7E55-08C2-6CA6FEB0B7DD}"/>
              </a:ext>
            </a:extLst>
          </p:cNvPr>
          <p:cNvGrpSpPr/>
          <p:nvPr/>
        </p:nvGrpSpPr>
        <p:grpSpPr>
          <a:xfrm>
            <a:off x="509452" y="5780481"/>
            <a:ext cx="8756760" cy="1059657"/>
            <a:chOff x="4898273" y="2058334"/>
            <a:chExt cx="8756760" cy="105965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2CA87B-E6F9-A500-CDB4-BF6288DE958A}"/>
                </a:ext>
              </a:extLst>
            </p:cNvPr>
            <p:cNvSpPr txBox="1"/>
            <p:nvPr/>
          </p:nvSpPr>
          <p:spPr>
            <a:xfrm>
              <a:off x="4898273" y="2058334"/>
              <a:ext cx="7088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finally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2AEA18-2701-8664-6F5F-36417DC6E94E}"/>
                </a:ext>
              </a:extLst>
            </p:cNvPr>
            <p:cNvSpPr txBox="1"/>
            <p:nvPr/>
          </p:nvSpPr>
          <p:spPr>
            <a:xfrm>
              <a:off x="5021579" y="2379327"/>
              <a:ext cx="863345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현재 실습 코드는 </a:t>
              </a:r>
              <a:r>
                <a:rPr lang="en-US" altLang="ko-KR" sz="1400"/>
                <a:t>RuntimeException</a:t>
              </a:r>
              <a:r>
                <a:rPr lang="ko-KR" altLang="en-US" sz="1400"/>
                <a:t>을 </a:t>
              </a:r>
              <a:r>
                <a:rPr lang="en-US" altLang="ko-KR" sz="1400"/>
                <a:t>catch</a:t>
              </a:r>
              <a:r>
                <a:rPr lang="ko-KR" altLang="en-US" sz="1400"/>
                <a:t>하고 있습니다</a:t>
              </a:r>
              <a:r>
                <a:rPr lang="en-US" altLang="ko-KR" sz="1400"/>
                <a:t>. </a:t>
              </a:r>
              <a:r>
                <a:rPr lang="ko-KR" altLang="en-US" sz="1400"/>
                <a:t>일반적으로 </a:t>
              </a:r>
              <a:r>
                <a:rPr lang="en-US" altLang="ko-KR" sz="1400"/>
                <a:t>RuntimeException</a:t>
              </a:r>
              <a:r>
                <a:rPr lang="ko-KR" altLang="en-US" sz="1400"/>
                <a:t>은 </a:t>
              </a:r>
              <a:r>
                <a:rPr lang="en-US" altLang="ko-KR" sz="1400"/>
                <a:t>if</a:t>
              </a:r>
              <a:r>
                <a:rPr lang="ko-KR" altLang="en-US" sz="1400"/>
                <a:t>로만 처리합니다</a:t>
              </a:r>
              <a:r>
                <a:rPr lang="en-US" altLang="ko-KR" sz="1400"/>
                <a:t>.</a:t>
              </a:r>
            </a:p>
            <a:p>
              <a:r>
                <a:rPr lang="en-US" altLang="ko-KR" sz="1400"/>
                <a:t>Exception</a:t>
              </a:r>
              <a:r>
                <a:rPr lang="ko-KR" altLang="en-US" sz="1400"/>
                <a:t>과 관련된 코드들은 </a:t>
              </a:r>
              <a:r>
                <a:rPr lang="en-US" altLang="ko-KR" sz="1400"/>
                <a:t>File I/O</a:t>
              </a:r>
              <a:r>
                <a:rPr lang="ko-KR" altLang="en-US" sz="1400"/>
                <a:t>에서 다루고 있으므로 지금은 문법만 익히도록 합니다</a:t>
              </a:r>
              <a:r>
                <a:rPr lang="en-US" altLang="ko-KR" sz="1400"/>
                <a:t>.</a:t>
              </a:r>
            </a:p>
            <a:p>
              <a:r>
                <a:rPr lang="en-US" altLang="ko-KR" sz="1400"/>
                <a:t>finally </a:t>
              </a:r>
              <a:r>
                <a:rPr lang="ko-KR" altLang="en-US" sz="1400"/>
                <a:t>또한 </a:t>
              </a:r>
              <a:r>
                <a:rPr lang="en-US" altLang="ko-KR" sz="1400"/>
                <a:t>File I/O</a:t>
              </a:r>
              <a:r>
                <a:rPr lang="ko-KR" altLang="en-US" sz="1400"/>
                <a:t>에서 다룹니다</a:t>
              </a:r>
              <a:r>
                <a:rPr lang="en-US" altLang="ko-KR" sz="1400"/>
                <a:t>.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ADFA7D9-2B1B-146A-AC41-A2543DBF5FA9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1245363"/>
      </p:ext>
    </p:extLst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18. </a:t>
            </a:r>
            <a:r>
              <a:rPr lang="ko-KR" altLang="en-US" sz="4000" b="1">
                <a:latin typeface="+mj-ea"/>
              </a:rPr>
              <a:t>사용자 예외 발생시키기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620D12-D5CA-04B3-5BCD-4E202469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939888"/>
      </p:ext>
    </p:extLst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Java</a:t>
            </a:r>
            <a:r>
              <a:rPr lang="ko-KR" altLang="en-US"/>
              <a:t>에서 제공하는 내장 </a:t>
            </a:r>
            <a:r>
              <a:rPr lang="en-US" altLang="ko-KR"/>
              <a:t>Exception</a:t>
            </a:r>
            <a:r>
              <a:rPr lang="ko-KR" altLang="en-US"/>
              <a:t>은 </a:t>
            </a:r>
            <a:r>
              <a:rPr lang="en-US" altLang="ko-KR"/>
              <a:t>Java Application</a:t>
            </a:r>
            <a:r>
              <a:rPr lang="ko-KR" altLang="en-US"/>
              <a:t>이 동작할 때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코드의 조건을 만족하지 못했을 때 지정된 </a:t>
            </a:r>
            <a:r>
              <a:rPr lang="en-US" altLang="ko-KR"/>
              <a:t>Exception</a:t>
            </a:r>
            <a:r>
              <a:rPr lang="ko-KR" altLang="en-US"/>
              <a:t>이 발생하도록 되어 있습니다</a:t>
            </a:r>
            <a:r>
              <a:rPr lang="en-US" altLang="ko-KR"/>
              <a:t>.</a:t>
            </a:r>
          </a:p>
          <a:p>
            <a:r>
              <a:rPr lang="ko-KR" altLang="en-US"/>
              <a:t>몇 가지 코드의 조건을 살펴보면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Null </a:t>
            </a:r>
            <a:r>
              <a:rPr lang="ko-KR" altLang="en-US"/>
              <a:t>값을 가진 </a:t>
            </a:r>
            <a:r>
              <a:rPr lang="en-US" altLang="ko-KR"/>
              <a:t>Instance</a:t>
            </a:r>
            <a:r>
              <a:rPr lang="ko-KR" altLang="en-US"/>
              <a:t>에 점 연산자를 사용함 </a:t>
            </a:r>
            <a:r>
              <a:rPr lang="en-US" altLang="ko-KR">
                <a:sym typeface="Wingdings" panose="05000000000000000000" pitchFamily="2" charset="2"/>
              </a:rPr>
              <a:t> NullPointerException</a:t>
            </a: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숫자 형태가 아닌 문자를 숫자로 변환하려 함 </a:t>
            </a:r>
            <a:r>
              <a:rPr lang="en-US" altLang="ko-KR">
                <a:sym typeface="Wingdings" panose="05000000000000000000" pitchFamily="2" charset="2"/>
              </a:rPr>
              <a:t> NumberFormatException</a:t>
            </a: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존재하지 않는 파일을 읽으려 함 </a:t>
            </a:r>
            <a:r>
              <a:rPr lang="en-US" altLang="ko-KR">
                <a:sym typeface="Wingdings" panose="05000000000000000000" pitchFamily="2" charset="2"/>
              </a:rPr>
              <a:t> FileNotFoundException</a:t>
            </a:r>
          </a:p>
          <a:p>
            <a:pPr lvl="1"/>
            <a:r>
              <a:rPr lang="en-US" altLang="ko-KR">
                <a:sym typeface="Wingdings" panose="05000000000000000000" pitchFamily="2" charset="2"/>
              </a:rPr>
              <a:t>0 </a:t>
            </a:r>
            <a:r>
              <a:rPr lang="ko-KR" altLang="en-US">
                <a:sym typeface="Wingdings" panose="05000000000000000000" pitchFamily="2" charset="2"/>
              </a:rPr>
              <a:t>으로 나누려 함 </a:t>
            </a:r>
            <a:r>
              <a:rPr lang="en-US" altLang="ko-KR">
                <a:sym typeface="Wingdings" panose="05000000000000000000" pitchFamily="2" charset="2"/>
              </a:rPr>
              <a:t> </a:t>
            </a:r>
            <a:r>
              <a:rPr lang="en-US" altLang="ko-KR" err="1">
                <a:sym typeface="Wingdings" panose="05000000000000000000" pitchFamily="2" charset="2"/>
              </a:rPr>
              <a:t>ArithmaticException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배열의 인덱스 범위를 초과하여 참조하려 함 </a:t>
            </a:r>
            <a:r>
              <a:rPr lang="en-US" altLang="ko-KR">
                <a:sym typeface="Wingdings" panose="05000000000000000000" pitchFamily="2" charset="2"/>
              </a:rPr>
              <a:t> </a:t>
            </a:r>
            <a:r>
              <a:rPr lang="en-US" altLang="ko-KR" err="1">
                <a:sym typeface="Wingdings" panose="05000000000000000000" pitchFamily="2" charset="2"/>
              </a:rPr>
              <a:t>ArrayIndexOutOfBoundsException</a:t>
            </a:r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개발자가 직접 조건을 정의하고 지정된</a:t>
            </a:r>
            <a:r>
              <a:rPr lang="en-US" altLang="ko-KR">
                <a:sym typeface="Wingdings" panose="05000000000000000000" pitchFamily="2" charset="2"/>
              </a:rPr>
              <a:t> Exception</a:t>
            </a:r>
            <a:r>
              <a:rPr lang="ko-KR" altLang="en-US">
                <a:sym typeface="Wingdings" panose="05000000000000000000" pitchFamily="2" charset="2"/>
              </a:rPr>
              <a:t>을 발생시킬 수도 있는데</a:t>
            </a:r>
            <a:br>
              <a:rPr lang="en-US" altLang="ko-KR">
                <a:sym typeface="Wingdings" panose="05000000000000000000" pitchFamily="2" charset="2"/>
              </a:rPr>
            </a:br>
            <a:r>
              <a:rPr lang="ko-KR" altLang="en-US">
                <a:sym typeface="Wingdings" panose="05000000000000000000" pitchFamily="2" charset="2"/>
              </a:rPr>
              <a:t>이걸 사용자 예외 혹은 커스텀 예외라고 합니다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/>
              <a:t>예시</a:t>
            </a:r>
            <a:r>
              <a:rPr lang="en-US" altLang="ko-KR"/>
              <a:t>&gt; </a:t>
            </a:r>
          </a:p>
          <a:p>
            <a:pPr lvl="1"/>
            <a:r>
              <a:rPr lang="ko-KR" altLang="en-US"/>
              <a:t>사용할 수 없는 </a:t>
            </a:r>
            <a:r>
              <a:rPr lang="en-US" altLang="ko-KR"/>
              <a:t>ID </a:t>
            </a:r>
            <a:r>
              <a:rPr lang="ko-KR" altLang="en-US"/>
              <a:t>입니다</a:t>
            </a:r>
            <a:r>
              <a:rPr lang="en-US" altLang="ko-KR"/>
              <a:t>. </a:t>
            </a:r>
            <a:r>
              <a:rPr lang="en-US" altLang="ko-KR">
                <a:sym typeface="Wingdings" panose="05000000000000000000" pitchFamily="2" charset="2"/>
              </a:rPr>
              <a:t> </a:t>
            </a:r>
            <a:r>
              <a:rPr lang="en-US" altLang="ko-KR" err="1">
                <a:sym typeface="Wingdings" panose="05000000000000000000" pitchFamily="2" charset="2"/>
              </a:rPr>
              <a:t>InvalidUserIdException</a:t>
            </a:r>
            <a:endParaRPr lang="en-US" altLang="ko-KR"/>
          </a:p>
          <a:p>
            <a:pPr lvl="1"/>
            <a:r>
              <a:rPr lang="ko-KR" altLang="en-US"/>
              <a:t>이미</a:t>
            </a:r>
            <a:r>
              <a:rPr lang="en-US" altLang="ko-KR"/>
              <a:t> </a:t>
            </a:r>
            <a:r>
              <a:rPr lang="ko-KR" altLang="en-US"/>
              <a:t>사용 중인 </a:t>
            </a:r>
            <a:r>
              <a:rPr lang="en-US" altLang="ko-KR"/>
              <a:t>ID </a:t>
            </a:r>
            <a:r>
              <a:rPr lang="ko-KR" altLang="en-US"/>
              <a:t>입니다</a:t>
            </a:r>
            <a:r>
              <a:rPr lang="en-US" altLang="ko-KR"/>
              <a:t>. </a:t>
            </a:r>
            <a:r>
              <a:rPr lang="en-US" altLang="ko-KR">
                <a:sym typeface="Wingdings" panose="05000000000000000000" pitchFamily="2" charset="2"/>
              </a:rPr>
              <a:t> </a:t>
            </a:r>
            <a:r>
              <a:rPr lang="en-US" altLang="ko-KR" err="1">
                <a:sym typeface="Wingdings" panose="05000000000000000000" pitchFamily="2" charset="2"/>
              </a:rPr>
              <a:t>AlreadyUseUserIdException</a:t>
            </a:r>
            <a:endParaRPr lang="en-US" altLang="ko-KR"/>
          </a:p>
          <a:p>
            <a:pPr lvl="1"/>
            <a:r>
              <a:rPr lang="en-US" altLang="ko-KR"/>
              <a:t>ID</a:t>
            </a:r>
            <a:r>
              <a:rPr lang="ko-KR" altLang="en-US"/>
              <a:t>는 최소 </a:t>
            </a:r>
            <a:r>
              <a:rPr lang="en-US" altLang="ko-KR"/>
              <a:t>8</a:t>
            </a:r>
            <a:r>
              <a:rPr lang="ko-KR" altLang="en-US"/>
              <a:t>글자 이상 입력하세요</a:t>
            </a:r>
            <a:r>
              <a:rPr lang="en-US" altLang="ko-KR"/>
              <a:t>. </a:t>
            </a:r>
            <a:r>
              <a:rPr lang="en-US" altLang="ko-KR">
                <a:sym typeface="Wingdings" panose="05000000000000000000" pitchFamily="2" charset="2"/>
              </a:rPr>
              <a:t> </a:t>
            </a:r>
            <a:r>
              <a:rPr lang="en-US" altLang="ko-KR" err="1">
                <a:sym typeface="Wingdings" panose="05000000000000000000" pitchFamily="2" charset="2"/>
              </a:rPr>
              <a:t>UserIdLengthException</a:t>
            </a:r>
            <a:endParaRPr lang="en-US" altLang="ko-KR"/>
          </a:p>
          <a:p>
            <a:pPr lvl="1"/>
            <a:r>
              <a:rPr lang="ko-KR" altLang="en-US"/>
              <a:t>비밀번호는 영어</a:t>
            </a:r>
            <a:r>
              <a:rPr lang="en-US" altLang="ko-KR"/>
              <a:t>(</a:t>
            </a:r>
            <a:r>
              <a:rPr lang="ko-KR" altLang="en-US"/>
              <a:t>대</a:t>
            </a:r>
            <a:r>
              <a:rPr lang="en-US" altLang="ko-KR"/>
              <a:t>/</a:t>
            </a:r>
            <a:r>
              <a:rPr lang="ko-KR" altLang="en-US"/>
              <a:t>소문자 포함</a:t>
            </a:r>
            <a:r>
              <a:rPr lang="en-US" altLang="ko-KR"/>
              <a:t>), </a:t>
            </a:r>
            <a:r>
              <a:rPr lang="ko-KR" altLang="en-US"/>
              <a:t>숫자</a:t>
            </a:r>
            <a:r>
              <a:rPr lang="en-US" altLang="ko-KR"/>
              <a:t>, </a:t>
            </a:r>
            <a:r>
              <a:rPr lang="ko-KR" altLang="en-US"/>
              <a:t>특수기호를 사용해 </a:t>
            </a:r>
            <a:r>
              <a:rPr lang="en-US" altLang="ko-KR"/>
              <a:t>10</a:t>
            </a:r>
            <a:r>
              <a:rPr lang="ko-KR" altLang="en-US"/>
              <a:t>자리 이상 입력하세요</a:t>
            </a:r>
            <a:r>
              <a:rPr lang="en-US" altLang="ko-KR"/>
              <a:t>.</a:t>
            </a:r>
          </a:p>
          <a:p>
            <a:pPr lvl="2"/>
            <a:r>
              <a:rPr lang="en-US" altLang="ko-KR">
                <a:sym typeface="Wingdings" panose="05000000000000000000" pitchFamily="2" charset="2"/>
              </a:rPr>
              <a:t> </a:t>
            </a:r>
            <a:r>
              <a:rPr lang="en-US" altLang="ko-KR" err="1">
                <a:sym typeface="Wingdings" panose="05000000000000000000" pitchFamily="2" charset="2"/>
              </a:rPr>
              <a:t>PasswordFormatException</a:t>
            </a:r>
            <a:endParaRPr lang="en-US" altLang="ko-KR"/>
          </a:p>
          <a:p>
            <a:pPr lvl="1"/>
            <a:r>
              <a:rPr lang="ko-KR" altLang="en-US"/>
              <a:t>등등</a:t>
            </a:r>
            <a:r>
              <a:rPr lang="en-US" altLang="ko-KR"/>
              <a:t>…</a:t>
            </a:r>
          </a:p>
          <a:p>
            <a:pPr lvl="1"/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/>
              <a:t>사용자 예외 발생시키기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6387392"/>
      </p:ext>
    </p:extLst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사용자 예외는 항상 </a:t>
            </a:r>
            <a:r>
              <a:rPr lang="en-US" altLang="ko-KR"/>
              <a:t>RuntimeException</a:t>
            </a:r>
            <a:r>
              <a:rPr lang="ko-KR" altLang="en-US"/>
              <a:t>을 상속받아 생성합니다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생성자가 존재하는 클래스를 상속 받으면 </a:t>
            </a:r>
            <a:r>
              <a:rPr lang="en-US" altLang="ko-KR"/>
              <a:t>Sub Class</a:t>
            </a:r>
            <a:r>
              <a:rPr lang="ko-KR" altLang="en-US"/>
              <a:t>에서 </a:t>
            </a:r>
            <a:r>
              <a:rPr lang="en-US" altLang="ko-KR"/>
              <a:t>Super Class</a:t>
            </a:r>
            <a:r>
              <a:rPr lang="ko-KR" altLang="en-US"/>
              <a:t>의 생성자를 호출해주어야 합니다</a:t>
            </a:r>
            <a:r>
              <a:rPr lang="en-US" altLang="ko-KR"/>
              <a:t>.</a:t>
            </a:r>
          </a:p>
          <a:p>
            <a:r>
              <a:rPr lang="en-US" altLang="ko-KR"/>
              <a:t>RuntimeException</a:t>
            </a:r>
            <a:r>
              <a:rPr lang="ko-KR" altLang="en-US"/>
              <a:t>의 생성자 목록을 확인해 봅니다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/>
              <a:t>사용자 예외 발생시키기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738EBB-995C-282D-D3F4-EF733E24495F}"/>
              </a:ext>
            </a:extLst>
          </p:cNvPr>
          <p:cNvSpPr txBox="1"/>
          <p:nvPr/>
        </p:nvSpPr>
        <p:spPr>
          <a:xfrm>
            <a:off x="537755" y="1642771"/>
            <a:ext cx="842467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InvalidUserIdException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236309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Name: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HelloJava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Hello Java Programming</a:t>
            </a:r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A3B8E2C-00C0-C82F-82AB-C9D9B5658187}"/>
              </a:ext>
            </a:extLst>
          </p:cNvPr>
          <p:cNvGrpSpPr/>
          <p:nvPr/>
        </p:nvGrpSpPr>
        <p:grpSpPr>
          <a:xfrm>
            <a:off x="9263569" y="1531564"/>
            <a:ext cx="4269498" cy="1244688"/>
            <a:chOff x="4945408" y="1833222"/>
            <a:chExt cx="4269498" cy="12446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10290D-A3B8-860E-4B5B-AB800AD7178E}"/>
                </a:ext>
              </a:extLst>
            </p:cNvPr>
            <p:cNvSpPr txBox="1"/>
            <p:nvPr/>
          </p:nvSpPr>
          <p:spPr>
            <a:xfrm>
              <a:off x="4945408" y="1833222"/>
              <a:ext cx="15806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/>
                <a:t>Project?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0BEF8E-8F24-EDB8-4BDA-1EC7A9E94F37}"/>
                </a:ext>
              </a:extLst>
            </p:cNvPr>
            <p:cNvSpPr txBox="1"/>
            <p:nvPr/>
          </p:nvSpPr>
          <p:spPr>
            <a:xfrm>
              <a:off x="5021579" y="2431579"/>
              <a:ext cx="41933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여러 개의 </a:t>
              </a:r>
              <a:r>
                <a:rPr lang="en-US" altLang="ko-KR"/>
                <a:t>Java </a:t>
              </a:r>
              <a:r>
                <a:rPr lang="ko-KR" altLang="en-US"/>
                <a:t>파일로</a:t>
              </a:r>
              <a:endParaRPr lang="en-US" altLang="ko-KR"/>
            </a:p>
            <a:p>
              <a:r>
                <a:rPr lang="ko-KR" altLang="en-US"/>
                <a:t>하나의 </a:t>
              </a:r>
              <a:r>
                <a:rPr lang="en-US" altLang="ko-KR"/>
                <a:t>Program</a:t>
              </a:r>
              <a:r>
                <a:rPr lang="ko-KR" altLang="en-US"/>
                <a:t>으로 만드는 일종의 폴더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A01677C-A30C-B434-B9FE-06BFC4060189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C3F4082B-52B9-BCA3-E4E9-46C4E64B9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10" y="1786544"/>
            <a:ext cx="4330005" cy="493493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B621651-92B0-C239-5A23-8129AAB2AFBA}"/>
              </a:ext>
            </a:extLst>
          </p:cNvPr>
          <p:cNvSpPr/>
          <p:nvPr/>
        </p:nvSpPr>
        <p:spPr>
          <a:xfrm>
            <a:off x="1552056" y="3429000"/>
            <a:ext cx="540696" cy="2380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8048191-6C01-A4A0-0C13-A275C0C5B889}"/>
              </a:ext>
            </a:extLst>
          </p:cNvPr>
          <p:cNvGrpSpPr/>
          <p:nvPr/>
        </p:nvGrpSpPr>
        <p:grpSpPr>
          <a:xfrm>
            <a:off x="5107995" y="1712244"/>
            <a:ext cx="3927675" cy="1798686"/>
            <a:chOff x="4945408" y="1833222"/>
            <a:chExt cx="3927675" cy="179868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43A5727-0F7C-2C64-73B0-E2E912DB5B70}"/>
                </a:ext>
              </a:extLst>
            </p:cNvPr>
            <p:cNvSpPr txBox="1"/>
            <p:nvPr/>
          </p:nvSpPr>
          <p:spPr>
            <a:xfrm>
              <a:off x="4945408" y="1833222"/>
              <a:ext cx="12234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/>
                <a:t>Class?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630577-F2A7-91CF-051E-E067AF7FE80F}"/>
                </a:ext>
              </a:extLst>
            </p:cNvPr>
            <p:cNvSpPr txBox="1"/>
            <p:nvPr/>
          </p:nvSpPr>
          <p:spPr>
            <a:xfrm>
              <a:off x="5021579" y="2431579"/>
              <a:ext cx="385150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Java</a:t>
              </a:r>
              <a:r>
                <a:rPr lang="ko-KR" altLang="en-US"/>
                <a:t> </a:t>
              </a:r>
              <a:r>
                <a:rPr lang="en-US" altLang="ko-KR"/>
                <a:t>Program</a:t>
              </a:r>
              <a:r>
                <a:rPr lang="ko-KR" altLang="en-US"/>
                <a:t>에서 하나 이상의 </a:t>
              </a:r>
              <a:endParaRPr lang="en-US" altLang="ko-KR"/>
            </a:p>
            <a:p>
              <a:r>
                <a:rPr lang="ko-KR" altLang="en-US"/>
                <a:t>정보를 표현하는 묶음</a:t>
              </a:r>
              <a:r>
                <a:rPr lang="en-US" altLang="ko-KR"/>
                <a:t>.</a:t>
              </a:r>
            </a:p>
            <a:p>
              <a:endParaRPr lang="en-US" altLang="ko-KR"/>
            </a:p>
            <a:p>
              <a:r>
                <a:rPr lang="ko-KR" altLang="en-US"/>
                <a:t>보통 </a:t>
              </a:r>
              <a:r>
                <a:rPr lang="en-US" altLang="ko-KR"/>
                <a:t>Java </a:t>
              </a:r>
              <a:r>
                <a:rPr lang="ko-KR" altLang="en-US"/>
                <a:t>파일은 </a:t>
              </a:r>
              <a:r>
                <a:rPr lang="en-US" altLang="ko-KR"/>
                <a:t>Class</a:t>
              </a:r>
              <a:r>
                <a:rPr lang="ko-KR" altLang="en-US"/>
                <a:t>를 의미합니다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DA713DD-B96C-669B-09A6-E442F757447F}"/>
                </a:ext>
              </a:extLst>
            </p:cNvPr>
            <p:cNvSpPr/>
            <p:nvPr/>
          </p:nvSpPr>
          <p:spPr>
            <a:xfrm>
              <a:off x="4998720" y="2417997"/>
              <a:ext cx="61200" cy="121391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DA74F9F-5F57-15B2-61F0-18B88D790D1C}"/>
              </a:ext>
            </a:extLst>
          </p:cNvPr>
          <p:cNvSpPr/>
          <p:nvPr/>
        </p:nvSpPr>
        <p:spPr>
          <a:xfrm>
            <a:off x="3504975" y="6372304"/>
            <a:ext cx="727659" cy="2757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F2BF58-CB67-26BD-726A-7E030391A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027605"/>
      </p:ext>
    </p:extLst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RuntimeException</a:t>
            </a:r>
            <a:r>
              <a:rPr lang="ko-KR" altLang="en-US"/>
              <a:t>의 </a:t>
            </a:r>
            <a:r>
              <a:rPr lang="ko-KR" altLang="en-US" err="1"/>
              <a:t>오버로딩된</a:t>
            </a:r>
            <a:r>
              <a:rPr lang="ko-KR" altLang="en-US"/>
              <a:t> 생성자들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/>
              <a:t>사용자 예외 발생시키기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738EBB-995C-282D-D3F4-EF733E24495F}"/>
              </a:ext>
            </a:extLst>
          </p:cNvPr>
          <p:cNvSpPr txBox="1"/>
          <p:nvPr/>
        </p:nvSpPr>
        <p:spPr>
          <a:xfrm>
            <a:off x="537755" y="1642771"/>
            <a:ext cx="842467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RuntimeException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RuntimeException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Throwable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cause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cause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Throwable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cause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cause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Throwable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cause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   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enableSuppression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   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writableStackTrace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cause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enableSuppression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writableStackTrace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03556630"/>
      </p:ext>
    </p:extLst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RuntimeException</a:t>
            </a:r>
            <a:r>
              <a:rPr lang="ko-KR" altLang="en-US"/>
              <a:t>의 기본 생성자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예외를 발생시킬 때</a:t>
            </a:r>
            <a:r>
              <a:rPr lang="en-US" altLang="ko-KR"/>
              <a:t>, </a:t>
            </a:r>
            <a:r>
              <a:rPr lang="ko-KR" altLang="en-US"/>
              <a:t>아무런 값도 전달하지 않습니다</a:t>
            </a:r>
            <a:r>
              <a:rPr lang="en-US" altLang="ko-KR"/>
              <a:t>.</a:t>
            </a:r>
          </a:p>
          <a:p>
            <a:r>
              <a:rPr lang="ko-KR" altLang="en-US"/>
              <a:t>이 생성자를 사용할 경우</a:t>
            </a:r>
            <a:r>
              <a:rPr lang="en-US" altLang="ko-KR"/>
              <a:t>, </a:t>
            </a:r>
            <a:r>
              <a:rPr lang="ko-KR" altLang="en-US"/>
              <a:t>예외를 받았을 때</a:t>
            </a:r>
            <a:r>
              <a:rPr lang="en-US" altLang="ko-KR"/>
              <a:t> </a:t>
            </a:r>
            <a:r>
              <a:rPr lang="ko-KR" altLang="en-US"/>
              <a:t>아무런 정보를 얻을 수 없습니다</a:t>
            </a:r>
            <a:r>
              <a:rPr lang="en-US" altLang="ko-KR"/>
              <a:t>.</a:t>
            </a:r>
          </a:p>
          <a:p>
            <a:r>
              <a:rPr lang="ko-KR" altLang="en-US"/>
              <a:t>잘 사용하지 않습니다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/>
              <a:t>사용자 예외 발생시키기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738EBB-995C-282D-D3F4-EF733E24495F}"/>
              </a:ext>
            </a:extLst>
          </p:cNvPr>
          <p:cNvSpPr txBox="1"/>
          <p:nvPr/>
        </p:nvSpPr>
        <p:spPr>
          <a:xfrm>
            <a:off x="565443" y="1642771"/>
            <a:ext cx="84246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37983780"/>
      </p:ext>
    </p:extLst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RuntimeException</a:t>
            </a:r>
            <a:r>
              <a:rPr lang="ko-KR" altLang="en-US"/>
              <a:t>의 생성자들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예외를 발생시킬 때</a:t>
            </a:r>
            <a:r>
              <a:rPr lang="en-US" altLang="ko-KR"/>
              <a:t>, </a:t>
            </a:r>
            <a:r>
              <a:rPr lang="ko-KR" altLang="en-US"/>
              <a:t>원인이 된 메시지를 파라미터로 전달합니다</a:t>
            </a:r>
            <a:r>
              <a:rPr lang="en-US" altLang="ko-KR"/>
              <a:t>.</a:t>
            </a:r>
          </a:p>
          <a:p>
            <a:r>
              <a:rPr lang="ko-KR" altLang="en-US"/>
              <a:t>가장 많이 사용합니다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/>
              <a:t>사용자 예외 발생시키기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738EBB-995C-282D-D3F4-EF733E24495F}"/>
              </a:ext>
            </a:extLst>
          </p:cNvPr>
          <p:cNvSpPr txBox="1"/>
          <p:nvPr/>
        </p:nvSpPr>
        <p:spPr>
          <a:xfrm>
            <a:off x="537755" y="1642771"/>
            <a:ext cx="84246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8119719"/>
      </p:ext>
    </p:extLst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RuntimeException</a:t>
            </a:r>
            <a:r>
              <a:rPr lang="ko-KR" altLang="en-US"/>
              <a:t>의 생성자들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Throwable</a:t>
            </a:r>
            <a:r>
              <a:rPr lang="ko-KR" altLang="en-US"/>
              <a:t>은 모든 예외들의 </a:t>
            </a:r>
            <a:r>
              <a:rPr lang="en-US" altLang="ko-KR"/>
              <a:t>Root Class </a:t>
            </a:r>
            <a:r>
              <a:rPr lang="ko-KR" altLang="en-US"/>
              <a:t>입니다</a:t>
            </a:r>
            <a:r>
              <a:rPr lang="en-US" altLang="ko-KR"/>
              <a:t>.</a:t>
            </a:r>
          </a:p>
          <a:p>
            <a:r>
              <a:rPr lang="en-US" altLang="ko-KR"/>
              <a:t>RuntimeException is a Throwable, Exception is a Throwable</a:t>
            </a:r>
            <a:br>
              <a:rPr lang="en-US" altLang="ko-KR"/>
            </a:br>
            <a:r>
              <a:rPr lang="ko-KR" altLang="en-US"/>
              <a:t>즉</a:t>
            </a:r>
            <a:r>
              <a:rPr lang="en-US" altLang="ko-KR"/>
              <a:t>, </a:t>
            </a:r>
            <a:r>
              <a:rPr lang="ko-KR" altLang="en-US"/>
              <a:t>모든 예외타입은 </a:t>
            </a:r>
            <a:r>
              <a:rPr lang="en-US" altLang="ko-KR"/>
              <a:t>is a Throwable </a:t>
            </a:r>
            <a:r>
              <a:rPr lang="ko-KR" altLang="en-US"/>
              <a:t>타입입니다</a:t>
            </a:r>
            <a:r>
              <a:rPr lang="en-US" altLang="ko-KR"/>
              <a:t>.</a:t>
            </a:r>
          </a:p>
          <a:p>
            <a:r>
              <a:rPr lang="ko-KR" altLang="en-US"/>
              <a:t>보통 </a:t>
            </a:r>
            <a:r>
              <a:rPr lang="en-US" altLang="ko-KR"/>
              <a:t>try ~ catch </a:t>
            </a:r>
            <a:r>
              <a:rPr lang="ko-KR" altLang="en-US"/>
              <a:t>에서 처리한 </a:t>
            </a:r>
            <a:r>
              <a:rPr lang="en-US" altLang="ko-KR"/>
              <a:t>Exception</a:t>
            </a:r>
            <a:r>
              <a:rPr lang="ko-KR" altLang="en-US"/>
              <a:t>을 </a:t>
            </a:r>
            <a:r>
              <a:rPr lang="en-US" altLang="ko-KR"/>
              <a:t>RuntimeException</a:t>
            </a:r>
            <a:r>
              <a:rPr lang="ko-KR" altLang="en-US"/>
              <a:t>으로 변경하여 </a:t>
            </a:r>
            <a:br>
              <a:rPr lang="en-US" altLang="ko-KR"/>
            </a:br>
            <a:r>
              <a:rPr lang="ko-KR" altLang="en-US"/>
              <a:t>다시 발생시킬 때 주로 사용합니다</a:t>
            </a:r>
            <a:r>
              <a:rPr lang="en-US" altLang="ko-KR"/>
              <a:t>.</a:t>
            </a:r>
          </a:p>
          <a:p>
            <a:r>
              <a:rPr lang="en-US" altLang="ko-KR"/>
              <a:t>Message</a:t>
            </a:r>
            <a:r>
              <a:rPr lang="ko-KR" altLang="en-US"/>
              <a:t>는 예외를 발생시킨 원인이 된 메시지를 전달하며</a:t>
            </a:r>
            <a:r>
              <a:rPr lang="en-US" altLang="ko-KR"/>
              <a:t>, Cause</a:t>
            </a:r>
            <a:r>
              <a:rPr lang="ko-KR" altLang="en-US"/>
              <a:t>는 </a:t>
            </a:r>
            <a:r>
              <a:rPr lang="en-US" altLang="ko-KR"/>
              <a:t>catch</a:t>
            </a:r>
            <a:r>
              <a:rPr lang="ko-KR" altLang="en-US"/>
              <a:t>에서 처리한 예외를 전달합니다</a:t>
            </a:r>
            <a:r>
              <a:rPr lang="en-US" altLang="ko-KR"/>
              <a:t>. </a:t>
            </a:r>
            <a:r>
              <a:rPr lang="ko-KR" altLang="en-US"/>
              <a:t>즉</a:t>
            </a:r>
            <a:r>
              <a:rPr lang="en-US" altLang="ko-KR"/>
              <a:t>, RuntimeException</a:t>
            </a:r>
            <a:r>
              <a:rPr lang="ko-KR" altLang="en-US"/>
              <a:t>이 발생된 원인이 됩니다</a:t>
            </a:r>
            <a:r>
              <a:rPr lang="en-US" altLang="ko-KR"/>
              <a:t>.</a:t>
            </a:r>
          </a:p>
          <a:p>
            <a:r>
              <a:rPr lang="en-US" altLang="ko-KR" sz="18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8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 } </a:t>
            </a:r>
            <a:r>
              <a:rPr lang="ko-KR" altLang="en-US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와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함께 많이 사용됩니다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/>
              <a:t>사용자 예외 발생시키기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738EBB-995C-282D-D3F4-EF733E24495F}"/>
              </a:ext>
            </a:extLst>
          </p:cNvPr>
          <p:cNvSpPr txBox="1"/>
          <p:nvPr/>
        </p:nvSpPr>
        <p:spPr>
          <a:xfrm>
            <a:off x="537755" y="1642771"/>
            <a:ext cx="84246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Throwable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cause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cause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00046125"/>
      </p:ext>
    </p:extLst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RuntimeException</a:t>
            </a:r>
            <a:r>
              <a:rPr lang="ko-KR" altLang="en-US"/>
              <a:t>의 생성자들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예외를 발생시킬 때</a:t>
            </a:r>
            <a:r>
              <a:rPr lang="en-US" altLang="ko-KR"/>
              <a:t>, </a:t>
            </a:r>
            <a:r>
              <a:rPr lang="ko-KR" altLang="en-US"/>
              <a:t>원인이 된 예외를 파라미터로 전달합니다</a:t>
            </a:r>
            <a:r>
              <a:rPr lang="en-US" altLang="ko-KR"/>
              <a:t>.</a:t>
            </a:r>
          </a:p>
          <a:p>
            <a:r>
              <a:rPr lang="ko-KR" altLang="en-US"/>
              <a:t>보통 </a:t>
            </a:r>
            <a:r>
              <a:rPr lang="en-US" altLang="ko-KR"/>
              <a:t>try ~ catch </a:t>
            </a:r>
            <a:r>
              <a:rPr lang="ko-KR" altLang="en-US"/>
              <a:t>문 중 </a:t>
            </a:r>
            <a:r>
              <a:rPr lang="en-US" altLang="ko-KR"/>
              <a:t>catch</a:t>
            </a:r>
            <a:r>
              <a:rPr lang="ko-KR" altLang="en-US"/>
              <a:t>에서 발생된 예외를 </a:t>
            </a:r>
            <a:r>
              <a:rPr lang="en-US" altLang="ko-KR"/>
              <a:t>RuntimeException</a:t>
            </a:r>
            <a:r>
              <a:rPr lang="ko-KR" altLang="en-US"/>
              <a:t>으로 변경하여 </a:t>
            </a:r>
            <a:br>
              <a:rPr lang="en-US" altLang="ko-KR"/>
            </a:br>
            <a:r>
              <a:rPr lang="ko-KR" altLang="en-US"/>
              <a:t>발생시킬 때 사용합니다</a:t>
            </a:r>
            <a:r>
              <a:rPr lang="en-US" altLang="ko-KR"/>
              <a:t>.</a:t>
            </a:r>
          </a:p>
          <a:p>
            <a:r>
              <a:rPr lang="ko-KR" altLang="en-US"/>
              <a:t>잘 사용하지 않습니다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/>
              <a:t>사용자 예외 발생시키기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738EBB-995C-282D-D3F4-EF733E24495F}"/>
              </a:ext>
            </a:extLst>
          </p:cNvPr>
          <p:cNvSpPr txBox="1"/>
          <p:nvPr/>
        </p:nvSpPr>
        <p:spPr>
          <a:xfrm>
            <a:off x="537755" y="1642771"/>
            <a:ext cx="84246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Throwable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cause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cause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8848980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다시 </a:t>
            </a:r>
            <a:r>
              <a:rPr lang="en-US" altLang="ko-KR" err="1"/>
              <a:t>InvalidUserIdException</a:t>
            </a:r>
            <a:r>
              <a:rPr lang="ko-KR" altLang="en-US"/>
              <a:t>을 완성해봅니다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사용자 예외는 거창할 필요없이 필요한 생성자만 호출 해주면 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/>
              <a:t>사용자 예외 발생시키기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738EBB-995C-282D-D3F4-EF733E24495F}"/>
              </a:ext>
            </a:extLst>
          </p:cNvPr>
          <p:cNvSpPr txBox="1"/>
          <p:nvPr/>
        </p:nvSpPr>
        <p:spPr>
          <a:xfrm>
            <a:off x="537755" y="1642771"/>
            <a:ext cx="842467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InvalidUserIdException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InvalidUserIdException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InvalidUserIdException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Throwable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cause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cause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87890693"/>
      </p:ext>
    </p:extLst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err="1"/>
              <a:t>InvalidUserIdException</a:t>
            </a:r>
            <a:r>
              <a:rPr lang="ko-KR" altLang="en-US"/>
              <a:t>을 발생시켜 봅니다</a:t>
            </a:r>
            <a:r>
              <a:rPr lang="en-US" altLang="ko-KR"/>
              <a:t>.</a:t>
            </a:r>
          </a:p>
          <a:p>
            <a:r>
              <a:rPr lang="en-US" altLang="ko-KR"/>
              <a:t>id</a:t>
            </a:r>
            <a:r>
              <a:rPr lang="ko-KR" altLang="en-US"/>
              <a:t>가 </a:t>
            </a:r>
            <a:r>
              <a:rPr lang="en-US" altLang="ko-KR"/>
              <a:t>root, admin, system </a:t>
            </a:r>
            <a:r>
              <a:rPr lang="ko-KR" altLang="en-US"/>
              <a:t>인 경우 위 예외를 발생시키는 코드입니다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throw</a:t>
            </a:r>
            <a:r>
              <a:rPr lang="ko-KR" altLang="en-US"/>
              <a:t> </a:t>
            </a:r>
            <a:r>
              <a:rPr lang="en-US" altLang="ko-KR"/>
              <a:t>Exception</a:t>
            </a:r>
            <a:r>
              <a:rPr lang="ko-KR" altLang="en-US"/>
              <a:t>객체 코드를 통해서 예외를 발생시키게 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/>
              <a:t>사용자 예외 발생시키기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B27A337-319A-40AE-98E4-7580695AB16A}"/>
              </a:ext>
            </a:extLst>
          </p:cNvPr>
          <p:cNvSpPr txBox="1"/>
          <p:nvPr/>
        </p:nvSpPr>
        <p:spPr>
          <a:xfrm>
            <a:off x="494210" y="2033765"/>
            <a:ext cx="8593200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를 입력하세요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nextLine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"root"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||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"admin"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||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"system"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InvalidUserIdException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iuie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              </a:t>
            </a:r>
            <a:r>
              <a:rPr lang="en-US" altLang="ko-KR" sz="16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InvalidUserIdException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userId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는 사용할 수 없습니다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throw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iuie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75697508"/>
      </p:ext>
    </p:extLst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보통</a:t>
            </a:r>
            <a:r>
              <a:rPr lang="en-US" altLang="ko-KR"/>
              <a:t>, </a:t>
            </a:r>
            <a:r>
              <a:rPr lang="ko-KR" altLang="en-US"/>
              <a:t>예외를 발생시킬 경우는 아래 코드처럼 한 줄로 사용합니다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/>
              <a:t>사용자 예외 발생시키기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B27A337-319A-40AE-98E4-7580695AB16A}"/>
              </a:ext>
            </a:extLst>
          </p:cNvPr>
          <p:cNvSpPr txBox="1"/>
          <p:nvPr/>
        </p:nvSpPr>
        <p:spPr>
          <a:xfrm>
            <a:off x="494210" y="1668000"/>
            <a:ext cx="859320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를 입력하세요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nextLine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"root"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||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"admin"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||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"system"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throw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InvalidUserIdException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userId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는 사용할 수 없습니다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33414205"/>
      </p:ext>
    </p:extLst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18. </a:t>
            </a:r>
            <a:r>
              <a:rPr lang="ko-KR" altLang="en-US" sz="4000" b="1">
                <a:latin typeface="+mj-ea"/>
              </a:rPr>
              <a:t>예외 위임하기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620D12-D5CA-04B3-5BCD-4E202469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27300"/>
      </p:ext>
    </p:extLst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RuntimeException</a:t>
            </a:r>
            <a:r>
              <a:rPr lang="ko-KR" altLang="en-US"/>
              <a:t>이 아닌 </a:t>
            </a:r>
            <a:r>
              <a:rPr lang="en-US" altLang="ko-KR"/>
              <a:t>Exception</a:t>
            </a:r>
            <a:r>
              <a:rPr lang="ko-KR" altLang="en-US"/>
              <a:t>은 </a:t>
            </a:r>
            <a:r>
              <a:rPr lang="en-US" altLang="ko-KR"/>
              <a:t>try ~ catch </a:t>
            </a:r>
            <a:r>
              <a:rPr lang="ko-KR" altLang="en-US"/>
              <a:t>처리가 반드시 필요합니다</a:t>
            </a:r>
            <a:r>
              <a:rPr lang="en-US" altLang="ko-KR"/>
              <a:t>.</a:t>
            </a:r>
          </a:p>
          <a:p>
            <a:r>
              <a:rPr lang="en-US" altLang="ko-KR" err="1"/>
              <a:t>ClassNotFoundException</a:t>
            </a:r>
            <a:r>
              <a:rPr lang="en-US" altLang="ko-KR"/>
              <a:t> </a:t>
            </a:r>
            <a:r>
              <a:rPr lang="ko-KR" altLang="en-US"/>
              <a:t>같은 </a:t>
            </a:r>
            <a:r>
              <a:rPr lang="en-US" altLang="ko-KR"/>
              <a:t>Exception </a:t>
            </a:r>
            <a:r>
              <a:rPr lang="ko-KR" altLang="en-US"/>
              <a:t>타입의 예외가 발생하면 </a:t>
            </a:r>
            <a:br>
              <a:rPr lang="en-US" altLang="ko-KR"/>
            </a:br>
            <a:r>
              <a:rPr lang="ko-KR" altLang="en-US"/>
              <a:t>즉시 </a:t>
            </a:r>
            <a:r>
              <a:rPr lang="en-US" altLang="ko-KR"/>
              <a:t>try ~ catch</a:t>
            </a:r>
            <a:r>
              <a:rPr lang="ko-KR" altLang="en-US"/>
              <a:t>를 </a:t>
            </a:r>
            <a:r>
              <a:rPr lang="ko-KR" altLang="en-US" err="1"/>
              <a:t>해주어야만</a:t>
            </a:r>
            <a:r>
              <a:rPr lang="ko-KR" altLang="en-US"/>
              <a:t> 하고 그렇지 않을 경우 컴파일 에러가 발생합니다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/>
              <a:t>예외 위임하기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E4547D26-0482-896F-77F8-EEF4C9FEA909}"/>
              </a:ext>
            </a:extLst>
          </p:cNvPr>
          <p:cNvSpPr/>
          <p:nvPr/>
        </p:nvSpPr>
        <p:spPr>
          <a:xfrm>
            <a:off x="3463009" y="2780007"/>
            <a:ext cx="2244380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Throwable</a:t>
            </a:r>
          </a:p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예외 최상위 클래스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554013-54FE-872C-AB81-9977409FE6A9}"/>
              </a:ext>
            </a:extLst>
          </p:cNvPr>
          <p:cNvSpPr/>
          <p:nvPr/>
        </p:nvSpPr>
        <p:spPr>
          <a:xfrm>
            <a:off x="3455518" y="3710870"/>
            <a:ext cx="2244380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</a:rPr>
              <a:t>Exception</a:t>
            </a:r>
          </a:p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try ~ catch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필수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01DB71A-4F82-CF0C-0DA4-687C3DDA719D}"/>
              </a:ext>
            </a:extLst>
          </p:cNvPr>
          <p:cNvSpPr/>
          <p:nvPr/>
        </p:nvSpPr>
        <p:spPr>
          <a:xfrm>
            <a:off x="3455518" y="4641733"/>
            <a:ext cx="2244380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</a:rPr>
              <a:t>RuntimeException</a:t>
            </a:r>
          </a:p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try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~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catch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옵션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53A452C-19AC-4AD9-B3AF-953092FB6CDC}"/>
              </a:ext>
            </a:extLst>
          </p:cNvPr>
          <p:cNvSpPr/>
          <p:nvPr/>
        </p:nvSpPr>
        <p:spPr>
          <a:xfrm>
            <a:off x="6296572" y="3254076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</a:rPr>
              <a:t>IOException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BE743E-4C8A-337D-E5FC-7CFB06EA47A4}"/>
              </a:ext>
            </a:extLst>
          </p:cNvPr>
          <p:cNvSpPr/>
          <p:nvPr/>
        </p:nvSpPr>
        <p:spPr>
          <a:xfrm>
            <a:off x="6296572" y="3798528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ClassNotFoundException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CE589BF-2E36-EB21-4FE7-3CA66A82A2E5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4577708" y="3398315"/>
            <a:ext cx="7491" cy="31255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512B30D-2A86-0C2A-8348-D449559E568A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4577708" y="4329178"/>
            <a:ext cx="0" cy="31255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52205D52-7099-A10C-4BA4-5B583C19BA4D}"/>
              </a:ext>
            </a:extLst>
          </p:cNvPr>
          <p:cNvCxnSpPr>
            <a:stCxn id="6" idx="3"/>
            <a:endCxn id="9" idx="1"/>
          </p:cNvCxnSpPr>
          <p:nvPr/>
        </p:nvCxnSpPr>
        <p:spPr>
          <a:xfrm flipV="1">
            <a:off x="5699898" y="3472267"/>
            <a:ext cx="596674" cy="54775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C99F2F19-133F-F971-E1C4-4EF89077617B}"/>
              </a:ext>
            </a:extLst>
          </p:cNvPr>
          <p:cNvCxnSpPr>
            <a:cxnSpLocks/>
            <a:stCxn id="6" idx="3"/>
            <a:endCxn id="14" idx="1"/>
          </p:cNvCxnSpPr>
          <p:nvPr/>
        </p:nvCxnSpPr>
        <p:spPr>
          <a:xfrm flipV="1">
            <a:off x="5699898" y="4016719"/>
            <a:ext cx="596674" cy="330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E696CD7-D8A0-E643-0254-C61A31A1E8C0}"/>
              </a:ext>
            </a:extLst>
          </p:cNvPr>
          <p:cNvSpPr/>
          <p:nvPr/>
        </p:nvSpPr>
        <p:spPr>
          <a:xfrm>
            <a:off x="6296572" y="4342980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BFEF72E-8C00-DCA2-03A7-291912B648A9}"/>
              </a:ext>
            </a:extLst>
          </p:cNvPr>
          <p:cNvSpPr/>
          <p:nvPr/>
        </p:nvSpPr>
        <p:spPr>
          <a:xfrm>
            <a:off x="259200" y="3643652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</a:rPr>
              <a:t>NullPointerException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A8F7346-6655-4A09-B663-4F50F820FDA1}"/>
              </a:ext>
            </a:extLst>
          </p:cNvPr>
          <p:cNvSpPr/>
          <p:nvPr/>
        </p:nvSpPr>
        <p:spPr>
          <a:xfrm>
            <a:off x="259200" y="4188104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ArrayIndexOutOfBoundException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457BA11-6E60-76D0-0043-B496FB5226AE}"/>
              </a:ext>
            </a:extLst>
          </p:cNvPr>
          <p:cNvSpPr/>
          <p:nvPr/>
        </p:nvSpPr>
        <p:spPr>
          <a:xfrm>
            <a:off x="259200" y="4732556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IndexOutOfBoundsException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4E0E9CA3-B1AE-4CA1-04FD-4C3AEB6135B2}"/>
              </a:ext>
            </a:extLst>
          </p:cNvPr>
          <p:cNvCxnSpPr>
            <a:cxnSpLocks/>
            <a:stCxn id="6" idx="3"/>
            <a:endCxn id="19" idx="1"/>
          </p:cNvCxnSpPr>
          <p:nvPr/>
        </p:nvCxnSpPr>
        <p:spPr>
          <a:xfrm>
            <a:off x="5699898" y="4020024"/>
            <a:ext cx="596674" cy="5411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18E1C2E-6461-96E3-FE67-2349DB260A62}"/>
              </a:ext>
            </a:extLst>
          </p:cNvPr>
          <p:cNvSpPr/>
          <p:nvPr/>
        </p:nvSpPr>
        <p:spPr>
          <a:xfrm>
            <a:off x="259200" y="5301124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</a:rPr>
              <a:t>NumberFormatException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262C635-06C3-7BF0-6863-33FB0A58E49E}"/>
              </a:ext>
            </a:extLst>
          </p:cNvPr>
          <p:cNvSpPr/>
          <p:nvPr/>
        </p:nvSpPr>
        <p:spPr>
          <a:xfrm>
            <a:off x="259200" y="5869692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B0D20055-5F91-D31C-61A6-12D9213C4D96}"/>
              </a:ext>
            </a:extLst>
          </p:cNvPr>
          <p:cNvCxnSpPr>
            <a:cxnSpLocks/>
            <a:stCxn id="8" idx="1"/>
            <a:endCxn id="20" idx="3"/>
          </p:cNvCxnSpPr>
          <p:nvPr/>
        </p:nvCxnSpPr>
        <p:spPr>
          <a:xfrm rot="10800000">
            <a:off x="2815028" y="3861843"/>
            <a:ext cx="640490" cy="108904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29A5E186-DD01-0ED7-7B77-7F31BF4989B4}"/>
              </a:ext>
            </a:extLst>
          </p:cNvPr>
          <p:cNvCxnSpPr>
            <a:cxnSpLocks/>
            <a:stCxn id="8" idx="1"/>
            <a:endCxn id="21" idx="3"/>
          </p:cNvCxnSpPr>
          <p:nvPr/>
        </p:nvCxnSpPr>
        <p:spPr>
          <a:xfrm rot="10800000">
            <a:off x="2815028" y="4406295"/>
            <a:ext cx="640490" cy="544592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68178209-2E79-537B-D47A-0A6D35F512F3}"/>
              </a:ext>
            </a:extLst>
          </p:cNvPr>
          <p:cNvCxnSpPr>
            <a:cxnSpLocks/>
            <a:stCxn id="8" idx="1"/>
            <a:endCxn id="22" idx="3"/>
          </p:cNvCxnSpPr>
          <p:nvPr/>
        </p:nvCxnSpPr>
        <p:spPr>
          <a:xfrm rot="10800000">
            <a:off x="2815028" y="4950747"/>
            <a:ext cx="640490" cy="14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3EFD5FED-2E18-FEE9-E4BB-B1559663D298}"/>
              </a:ext>
            </a:extLst>
          </p:cNvPr>
          <p:cNvCxnSpPr>
            <a:cxnSpLocks/>
            <a:stCxn id="8" idx="1"/>
            <a:endCxn id="24" idx="3"/>
          </p:cNvCxnSpPr>
          <p:nvPr/>
        </p:nvCxnSpPr>
        <p:spPr>
          <a:xfrm rot="10800000" flipV="1">
            <a:off x="2815028" y="4950887"/>
            <a:ext cx="640490" cy="568428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43A6B7C7-04F4-1A63-5C33-1D08E8BDF376}"/>
              </a:ext>
            </a:extLst>
          </p:cNvPr>
          <p:cNvCxnSpPr>
            <a:cxnSpLocks/>
            <a:stCxn id="8" idx="1"/>
            <a:endCxn id="25" idx="3"/>
          </p:cNvCxnSpPr>
          <p:nvPr/>
        </p:nvCxnSpPr>
        <p:spPr>
          <a:xfrm rot="10800000" flipV="1">
            <a:off x="2815028" y="4950887"/>
            <a:ext cx="640490" cy="1136996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C9827B0-6302-3BC0-A96C-7CD10ED239B0}"/>
              </a:ext>
            </a:extLst>
          </p:cNvPr>
          <p:cNvSpPr txBox="1"/>
          <p:nvPr/>
        </p:nvSpPr>
        <p:spPr>
          <a:xfrm>
            <a:off x="6343027" y="2750421"/>
            <a:ext cx="246291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/>
              <a:t>Exception</a:t>
            </a:r>
            <a:r>
              <a:rPr lang="ko-KR" altLang="en-US" sz="1300"/>
              <a:t>을</a:t>
            </a:r>
            <a:r>
              <a:rPr lang="en-US" altLang="ko-KR" sz="1300"/>
              <a:t> </a:t>
            </a:r>
            <a:r>
              <a:rPr lang="ko-KR" altLang="en-US" sz="1300"/>
              <a:t>상속받은 예외들은 </a:t>
            </a:r>
            <a:br>
              <a:rPr lang="en-US" altLang="ko-KR" sz="1300"/>
            </a:br>
            <a:r>
              <a:rPr lang="en-US" altLang="ko-KR" sz="1300"/>
              <a:t>if</a:t>
            </a:r>
            <a:r>
              <a:rPr lang="ko-KR" altLang="en-US" sz="1300"/>
              <a:t> 로 처리할 수 없습니다</a:t>
            </a:r>
            <a:r>
              <a:rPr lang="en-US" altLang="ko-KR" sz="1300"/>
              <a:t>.</a:t>
            </a:r>
            <a:endParaRPr lang="ko-KR" altLang="en-US" sz="13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87E0AEB-8F6D-6951-132E-E0658BAB747B}"/>
              </a:ext>
            </a:extLst>
          </p:cNvPr>
          <p:cNvSpPr txBox="1"/>
          <p:nvPr/>
        </p:nvSpPr>
        <p:spPr>
          <a:xfrm>
            <a:off x="50285" y="3089161"/>
            <a:ext cx="30384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/>
              <a:t>RuntimeException</a:t>
            </a:r>
            <a:r>
              <a:rPr lang="ko-KR" altLang="en-US" sz="1300"/>
              <a:t>을</a:t>
            </a:r>
            <a:r>
              <a:rPr lang="en-US" altLang="ko-KR" sz="1300"/>
              <a:t> </a:t>
            </a:r>
            <a:r>
              <a:rPr lang="ko-KR" altLang="en-US" sz="1300"/>
              <a:t>상속받은 예외들은 </a:t>
            </a:r>
            <a:br>
              <a:rPr lang="en-US" altLang="ko-KR" sz="1300"/>
            </a:br>
            <a:r>
              <a:rPr lang="en-US" altLang="ko-KR" sz="1300"/>
              <a:t>if</a:t>
            </a:r>
            <a:r>
              <a:rPr lang="ko-KR" altLang="en-US" sz="1300"/>
              <a:t> 로 처리할 수 있습니다</a:t>
            </a:r>
            <a:r>
              <a:rPr lang="en-US" altLang="ko-KR" sz="1300"/>
              <a:t>.</a:t>
            </a:r>
            <a:endParaRPr lang="ko-KR" altLang="en-US" sz="1300"/>
          </a:p>
        </p:txBody>
      </p:sp>
    </p:spTree>
    <p:extLst>
      <p:ext uri="{BB962C8B-B14F-4D97-AF65-F5344CB8AC3E}">
        <p14:creationId xmlns:p14="http://schemas.microsoft.com/office/powerpoint/2010/main" val="25553735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HelloJava.java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클래스의 이름과 파일이름은 동일해야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만약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클래스의 이름과 파일명이 다르면 에러가 발생합니다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Hello Java Programming</a:t>
            </a:r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A3B8E2C-00C0-C82F-82AB-C9D9B5658187}"/>
              </a:ext>
            </a:extLst>
          </p:cNvPr>
          <p:cNvGrpSpPr/>
          <p:nvPr/>
        </p:nvGrpSpPr>
        <p:grpSpPr>
          <a:xfrm>
            <a:off x="9263569" y="1531564"/>
            <a:ext cx="4269498" cy="1244688"/>
            <a:chOff x="4945408" y="1833222"/>
            <a:chExt cx="4269498" cy="12446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10290D-A3B8-860E-4B5B-AB800AD7178E}"/>
                </a:ext>
              </a:extLst>
            </p:cNvPr>
            <p:cNvSpPr txBox="1"/>
            <p:nvPr/>
          </p:nvSpPr>
          <p:spPr>
            <a:xfrm>
              <a:off x="4945408" y="1833222"/>
              <a:ext cx="15806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/>
                <a:t>Project?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0BEF8E-8F24-EDB8-4BDA-1EC7A9E94F37}"/>
                </a:ext>
              </a:extLst>
            </p:cNvPr>
            <p:cNvSpPr txBox="1"/>
            <p:nvPr/>
          </p:nvSpPr>
          <p:spPr>
            <a:xfrm>
              <a:off x="5021579" y="2431579"/>
              <a:ext cx="41933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여러 개의 </a:t>
              </a:r>
              <a:r>
                <a:rPr lang="en-US" altLang="ko-KR"/>
                <a:t>Java </a:t>
              </a:r>
              <a:r>
                <a:rPr lang="ko-KR" altLang="en-US"/>
                <a:t>파일로</a:t>
              </a:r>
              <a:endParaRPr lang="en-US" altLang="ko-KR"/>
            </a:p>
            <a:p>
              <a:r>
                <a:rPr lang="ko-KR" altLang="en-US"/>
                <a:t>하나의 </a:t>
              </a:r>
              <a:r>
                <a:rPr lang="en-US" altLang="ko-KR"/>
                <a:t>Program</a:t>
              </a:r>
              <a:r>
                <a:rPr lang="ko-KR" altLang="en-US"/>
                <a:t>으로 만드는 일종의 폴더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A01677C-A30C-B434-B9FE-06BFC4060189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0CD68472-85EF-94AC-2C23-67C6A15BE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89" y="2610688"/>
            <a:ext cx="7973832" cy="264458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402F848-49A2-DA05-9F14-1521E41800CA}"/>
              </a:ext>
            </a:extLst>
          </p:cNvPr>
          <p:cNvSpPr/>
          <p:nvPr/>
        </p:nvSpPr>
        <p:spPr>
          <a:xfrm>
            <a:off x="1806579" y="4574005"/>
            <a:ext cx="1370254" cy="3134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C4E05B-EBBE-EA68-A0D3-C37E508BBB9E}"/>
              </a:ext>
            </a:extLst>
          </p:cNvPr>
          <p:cNvSpPr/>
          <p:nvPr/>
        </p:nvSpPr>
        <p:spPr>
          <a:xfrm>
            <a:off x="5984225" y="3557482"/>
            <a:ext cx="1180146" cy="3134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5DBBF9F-F0BB-9B01-65F6-79401D251B62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 flipV="1">
            <a:off x="3176833" y="3714203"/>
            <a:ext cx="2807392" cy="10165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016A69A-4B25-B50F-559D-726A9DB9F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999668"/>
      </p:ext>
    </p:extLst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Java</a:t>
            </a:r>
            <a:r>
              <a:rPr lang="ko-KR" altLang="en-US"/>
              <a:t>는 </a:t>
            </a:r>
            <a:r>
              <a:rPr lang="en-US" altLang="ko-KR"/>
              <a:t>Exception </a:t>
            </a:r>
            <a:r>
              <a:rPr lang="ko-KR" altLang="en-US"/>
              <a:t>타입의 예외에 대한 처리를 호출자에게 위임할 수 있습니다</a:t>
            </a:r>
            <a:r>
              <a:rPr lang="en-US" altLang="ko-KR"/>
              <a:t>.</a:t>
            </a:r>
          </a:p>
          <a:p>
            <a:r>
              <a:rPr lang="ko-KR" altLang="en-US"/>
              <a:t>간단한 예를 먼저 봅니다</a:t>
            </a:r>
            <a:r>
              <a:rPr lang="en-US" altLang="ko-KR"/>
              <a:t>.</a:t>
            </a:r>
          </a:p>
          <a:p>
            <a:r>
              <a:rPr lang="ko-KR" altLang="en-US"/>
              <a:t>아래</a:t>
            </a:r>
            <a:r>
              <a:rPr lang="en-US" altLang="ko-KR"/>
              <a:t> </a:t>
            </a:r>
            <a:r>
              <a:rPr lang="ko-KR" altLang="en-US"/>
              <a:t>코드는 </a:t>
            </a:r>
            <a:r>
              <a:rPr lang="en-US" altLang="ko-KR" err="1"/>
              <a:t>Class.forName</a:t>
            </a:r>
            <a:r>
              <a:rPr lang="ko-KR" altLang="en-US"/>
              <a:t>의 </a:t>
            </a:r>
            <a:r>
              <a:rPr lang="en-US" altLang="ko-KR" err="1"/>
              <a:t>ClassNotFoundException</a:t>
            </a:r>
            <a:r>
              <a:rPr lang="ko-KR" altLang="en-US"/>
              <a:t>을 처리하는 코드입니다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만약</a:t>
            </a:r>
            <a:r>
              <a:rPr lang="en-US" altLang="ko-KR"/>
              <a:t>, </a:t>
            </a:r>
            <a:r>
              <a:rPr lang="ko-KR" altLang="en-US"/>
              <a:t>위 코드에서 </a:t>
            </a:r>
            <a:r>
              <a:rPr lang="en-US" altLang="ko-KR" err="1"/>
              <a:t>ClassNotFoundException</a:t>
            </a:r>
            <a:r>
              <a:rPr lang="ko-KR" altLang="en-US"/>
              <a:t>에 대한 처리를 호출자에게 </a:t>
            </a:r>
            <a:br>
              <a:rPr lang="en-US" altLang="ko-KR"/>
            </a:br>
            <a:r>
              <a:rPr lang="ko-KR" altLang="en-US" err="1"/>
              <a:t>위임하려한다면</a:t>
            </a:r>
            <a:r>
              <a:rPr lang="ko-KR" altLang="en-US"/>
              <a:t> 메소드 정의 부분에 </a:t>
            </a:r>
            <a:r>
              <a:rPr lang="en-US" altLang="ko-KR">
                <a:highlight>
                  <a:srgbClr val="FFFF00"/>
                </a:highlight>
              </a:rPr>
              <a:t>throws </a:t>
            </a:r>
            <a:r>
              <a:rPr lang="en-US" altLang="ko-KR" err="1">
                <a:highlight>
                  <a:srgbClr val="FFFF00"/>
                </a:highlight>
              </a:rPr>
              <a:t>ClassNotFoundException</a:t>
            </a:r>
            <a:r>
              <a:rPr lang="ko-KR" altLang="en-US"/>
              <a:t>을 작성합니다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/>
              <a:t>예외 위임하기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7E4BF90-441F-30A4-DC4D-90903E30BF54}"/>
              </a:ext>
            </a:extLst>
          </p:cNvPr>
          <p:cNvSpPr txBox="1"/>
          <p:nvPr/>
        </p:nvSpPr>
        <p:spPr>
          <a:xfrm>
            <a:off x="511628" y="2441353"/>
            <a:ext cx="479189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forName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SomeAClass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ClassNotFoundException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cnfe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cnfe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printStackTrace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FF3C86-C75C-FC22-8CD5-7407170B72D0}"/>
              </a:ext>
            </a:extLst>
          </p:cNvPr>
          <p:cNvSpPr txBox="1"/>
          <p:nvPr/>
        </p:nvSpPr>
        <p:spPr>
          <a:xfrm>
            <a:off x="511628" y="5526763"/>
            <a:ext cx="92389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throws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ClassNotFoundException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SomeAClass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에러가 사라집니다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98957226"/>
      </p:ext>
    </p:extLst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Throws </a:t>
            </a:r>
            <a:r>
              <a:rPr lang="ko-KR" altLang="en-US"/>
              <a:t>코드 제대로 만들어보기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 err="1"/>
              <a:t>loadClass</a:t>
            </a:r>
            <a:r>
              <a:rPr lang="ko-KR" altLang="en-US"/>
              <a:t> 메소드가 </a:t>
            </a:r>
            <a:r>
              <a:rPr lang="en-US" altLang="ko-KR" err="1"/>
              <a:t>ClassNotFoundException</a:t>
            </a:r>
            <a:r>
              <a:rPr lang="ko-KR" altLang="en-US"/>
              <a:t>에 대한 처리를 위임했으므로</a:t>
            </a:r>
            <a:endParaRPr lang="en-US" altLang="ko-KR"/>
          </a:p>
          <a:p>
            <a:r>
              <a:rPr lang="ko-KR" altLang="en-US"/>
              <a:t>호출하는 부분에서 </a:t>
            </a:r>
            <a:r>
              <a:rPr lang="en-US" altLang="ko-KR" err="1"/>
              <a:t>ClassNotFoundException</a:t>
            </a:r>
            <a:r>
              <a:rPr lang="ko-KR" altLang="en-US"/>
              <a:t>에 대한 처리를 해야 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/>
              <a:t>예외 위임하기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22D60B8-2B04-D154-AD3C-97B161F872D1}"/>
              </a:ext>
            </a:extLst>
          </p:cNvPr>
          <p:cNvSpPr txBox="1"/>
          <p:nvPr/>
        </p:nvSpPr>
        <p:spPr>
          <a:xfrm>
            <a:off x="476795" y="1582059"/>
            <a:ext cx="840800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loadClass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className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throws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ClassNotFoundException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forName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className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loadClass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SomeAClass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try ~ catch </a:t>
            </a:r>
            <a:r>
              <a:rPr lang="ko-KR" altLang="en-US" sz="1600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필요</a:t>
            </a:r>
            <a:r>
              <a:rPr lang="en-US" altLang="ko-KR" sz="1600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!</a:t>
            </a:r>
            <a:endParaRPr lang="ko-KR" altLang="en-US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FF4825-F8CC-BC6F-693D-703599B7C68A}"/>
              </a:ext>
            </a:extLst>
          </p:cNvPr>
          <p:cNvSpPr txBox="1"/>
          <p:nvPr/>
        </p:nvSpPr>
        <p:spPr>
          <a:xfrm>
            <a:off x="476795" y="4525028"/>
            <a:ext cx="700386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loadClass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SomeAClass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ClassNotFoundException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cnfe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cnfe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printStackTrace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53217530"/>
      </p:ext>
    </p:extLst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19. </a:t>
            </a:r>
            <a:r>
              <a:rPr lang="ko-KR" altLang="en-US" sz="4000" b="1">
                <a:latin typeface="+mj-ea"/>
              </a:rPr>
              <a:t>제네릭과 컬렉션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A84E29-208C-CD43-9163-E522A4F7C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557075"/>
      </p:ext>
    </p:extLst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Java 1.5 </a:t>
            </a:r>
            <a:r>
              <a:rPr lang="ko-KR" altLang="en-US"/>
              <a:t>부터 추가된 제네릭</a:t>
            </a:r>
            <a:r>
              <a:rPr lang="en-US" altLang="ko-KR"/>
              <a:t>(Generic)</a:t>
            </a:r>
            <a:r>
              <a:rPr lang="ko-KR" altLang="en-US"/>
              <a:t>과 컬렉션 프레임워크</a:t>
            </a:r>
            <a:r>
              <a:rPr lang="en-US" altLang="ko-KR"/>
              <a:t>(Collection Framework)</a:t>
            </a:r>
            <a:r>
              <a:rPr lang="ko-KR" altLang="en-US"/>
              <a:t>는</a:t>
            </a:r>
            <a:br>
              <a:rPr lang="en-US" altLang="ko-KR"/>
            </a:br>
            <a:r>
              <a:rPr lang="ko-KR" altLang="en-US"/>
              <a:t>유연한 데이터 처리를 가능케 하는 </a:t>
            </a:r>
            <a:r>
              <a:rPr lang="en-US" altLang="ko-KR"/>
              <a:t>Java</a:t>
            </a:r>
            <a:r>
              <a:rPr lang="ko-KR" altLang="en-US"/>
              <a:t>의 강력한 기능 중 하나 입니다</a:t>
            </a:r>
            <a:r>
              <a:rPr lang="en-US" altLang="ko-KR"/>
              <a:t>.</a:t>
            </a:r>
          </a:p>
          <a:p>
            <a:r>
              <a:rPr lang="ko-KR" altLang="en-US"/>
              <a:t>제네릭이란</a:t>
            </a:r>
            <a:r>
              <a:rPr lang="en-US" altLang="ko-KR"/>
              <a:t>?</a:t>
            </a:r>
            <a:br>
              <a:rPr lang="en-US" altLang="ko-KR"/>
            </a:br>
            <a:r>
              <a:rPr lang="ko-KR" altLang="en-US"/>
              <a:t>자료 구조의 형태만 제시하고</a:t>
            </a:r>
            <a:r>
              <a:rPr lang="en-US" altLang="ko-KR"/>
              <a:t> </a:t>
            </a:r>
            <a:r>
              <a:rPr lang="ko-KR" altLang="en-US"/>
              <a:t>실제로 어떤 타입의 데이터가 관리될 것인지는 </a:t>
            </a:r>
            <a:br>
              <a:rPr lang="en-US" altLang="ko-KR"/>
            </a:br>
            <a:r>
              <a:rPr lang="ko-KR" altLang="en-US"/>
              <a:t>나중에 결정하는 기술을 말합니다</a:t>
            </a:r>
            <a:r>
              <a:rPr lang="en-US" altLang="ko-KR"/>
              <a:t>.</a:t>
            </a:r>
          </a:p>
          <a:p>
            <a:r>
              <a:rPr lang="ko-KR" altLang="en-US"/>
              <a:t>컬렉션이란</a:t>
            </a:r>
            <a:r>
              <a:rPr lang="en-US" altLang="ko-KR"/>
              <a:t>?</a:t>
            </a:r>
            <a:br>
              <a:rPr lang="en-US" altLang="ko-KR"/>
            </a:br>
            <a:r>
              <a:rPr lang="ko-KR" altLang="en-US"/>
              <a:t>제네릭을 이용해 </a:t>
            </a:r>
            <a:r>
              <a:rPr lang="en-US" altLang="ko-KR"/>
              <a:t>Array</a:t>
            </a:r>
            <a:r>
              <a:rPr lang="ko-KR" altLang="en-US"/>
              <a:t>를 조금 더 다양한 형태로 간편하게 사용할 수 있도록 </a:t>
            </a:r>
            <a:br>
              <a:rPr lang="en-US" altLang="ko-KR"/>
            </a:br>
            <a:r>
              <a:rPr lang="ko-KR" altLang="en-US"/>
              <a:t>제공하는 프레임워크</a:t>
            </a:r>
            <a:r>
              <a:rPr lang="en-US" altLang="ko-KR"/>
              <a:t>(</a:t>
            </a:r>
            <a:r>
              <a:rPr lang="ko-KR" altLang="en-US"/>
              <a:t>툴</a:t>
            </a:r>
            <a:r>
              <a:rPr lang="en-US" altLang="ko-KR"/>
              <a:t>)</a:t>
            </a:r>
            <a:r>
              <a:rPr lang="ko-KR" altLang="en-US"/>
              <a:t>을 말합니다</a:t>
            </a:r>
            <a:r>
              <a:rPr lang="en-US" altLang="ko-KR"/>
              <a:t>.</a:t>
            </a:r>
          </a:p>
          <a:p>
            <a:r>
              <a:rPr lang="en-US" altLang="ko-KR"/>
              <a:t>Java Application</a:t>
            </a:r>
            <a:r>
              <a:rPr lang="ko-KR" altLang="en-US"/>
              <a:t>을 개발할 때</a:t>
            </a:r>
            <a:r>
              <a:rPr lang="en-US" altLang="ko-KR"/>
              <a:t>, </a:t>
            </a:r>
            <a:r>
              <a:rPr lang="ko-KR" altLang="en-US"/>
              <a:t>아주 많이 사용되는 기술이므로 </a:t>
            </a:r>
            <a:br>
              <a:rPr lang="en-US" altLang="ko-KR"/>
            </a:br>
            <a:r>
              <a:rPr lang="ko-KR" altLang="en-US"/>
              <a:t>반드시 습득해 놓는 것이 좋습니다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제네릭과 컬렉션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3751692"/>
      </p:ext>
    </p:extLst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19. </a:t>
            </a:r>
            <a:r>
              <a:rPr lang="ko-KR" altLang="en-US" sz="4000" b="1">
                <a:latin typeface="+mj-ea"/>
              </a:rPr>
              <a:t>제네릭</a:t>
            </a:r>
            <a:r>
              <a:rPr lang="en-US" altLang="ko-KR" sz="4000" b="1">
                <a:latin typeface="+mj-ea"/>
              </a:rPr>
              <a:t>(Generic)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F232BC-854B-A190-F1C6-0CA6A10C2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566451"/>
      </p:ext>
    </p:extLst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제네릭을 사용하면</a:t>
            </a:r>
            <a:r>
              <a:rPr lang="en-US" altLang="ko-KR"/>
              <a:t>, </a:t>
            </a:r>
            <a:r>
              <a:rPr lang="ko-KR" altLang="en-US"/>
              <a:t>매우 유연한 자료 구조를 만들어낼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위 코드는 정수형 배열을 만들어 값을 할당하는 코드입니다</a:t>
            </a:r>
            <a:r>
              <a:rPr lang="en-US" altLang="ko-KR"/>
              <a:t>.</a:t>
            </a:r>
          </a:p>
          <a:p>
            <a:r>
              <a:rPr lang="ko-KR" altLang="en-US"/>
              <a:t>만약</a:t>
            </a:r>
            <a:r>
              <a:rPr lang="en-US" altLang="ko-KR"/>
              <a:t>, </a:t>
            </a:r>
            <a:r>
              <a:rPr lang="ko-KR" altLang="en-US"/>
              <a:t>값을 하나 더 추가하려면 아래와 같은 코드가 필요합니다</a:t>
            </a:r>
            <a:r>
              <a:rPr lang="en-US" altLang="ko-KR"/>
              <a:t>.</a:t>
            </a:r>
          </a:p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D3C551E-0A76-4B98-E7E9-9F82461230BB}"/>
              </a:ext>
            </a:extLst>
          </p:cNvPr>
          <p:cNvSpPr txBox="1"/>
          <p:nvPr/>
        </p:nvSpPr>
        <p:spPr>
          <a:xfrm>
            <a:off x="469783" y="1796314"/>
            <a:ext cx="58543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97935534"/>
      </p:ext>
    </p:extLst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만약</a:t>
            </a:r>
            <a:r>
              <a:rPr lang="en-US" altLang="ko-KR"/>
              <a:t>, </a:t>
            </a:r>
            <a:r>
              <a:rPr lang="ko-KR" altLang="en-US"/>
              <a:t>값을 하나 더 추가하려면 아래와 같은 코드가 필요합니다</a:t>
            </a:r>
            <a:r>
              <a:rPr lang="en-US" altLang="ko-KR"/>
              <a:t>.</a:t>
            </a:r>
          </a:p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E28E861-CBFA-1265-C621-25459C8CFC9C}"/>
              </a:ext>
            </a:extLst>
          </p:cNvPr>
          <p:cNvSpPr txBox="1"/>
          <p:nvPr/>
        </p:nvSpPr>
        <p:spPr>
          <a:xfrm>
            <a:off x="502919" y="1584186"/>
            <a:ext cx="9495429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scoreArray2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[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scoreArray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배열 복사</a:t>
            </a:r>
            <a:endParaRPr lang="ko-KR" altLang="en-US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arraycopy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scoreArray2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scoreArray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"scoreArray2: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1976242"/>
      </p:ext>
    </p:extLst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이런</a:t>
            </a:r>
            <a:r>
              <a:rPr lang="en-US" altLang="ko-KR"/>
              <a:t> </a:t>
            </a:r>
            <a:r>
              <a:rPr lang="ko-KR" altLang="en-US"/>
              <a:t>배열의 불편함을 해소하기 위해 새로운 클래스 하나를 생성해봅니다</a:t>
            </a:r>
            <a:r>
              <a:rPr lang="en-US" altLang="ko-KR"/>
              <a:t>.</a:t>
            </a:r>
          </a:p>
          <a:p>
            <a:r>
              <a:rPr lang="en-US" altLang="ko-KR"/>
              <a:t>ScoreList.java ( 1 / 2)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ED29560-AF3A-0336-90E6-20FC90501CD1}"/>
              </a:ext>
            </a:extLst>
          </p:cNvPr>
          <p:cNvSpPr txBox="1"/>
          <p:nvPr/>
        </p:nvSpPr>
        <p:spPr>
          <a:xfrm>
            <a:off x="476792" y="2001029"/>
            <a:ext cx="855523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/**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배열에 값을 추가합니다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@param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*/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1130629308"/>
      </p:ext>
    </p:extLst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이런</a:t>
            </a:r>
            <a:r>
              <a:rPr lang="en-US" altLang="ko-KR"/>
              <a:t> </a:t>
            </a:r>
            <a:r>
              <a:rPr lang="ko-KR" altLang="en-US"/>
              <a:t>배열의 불편함을 해소하기 위해 새로운 클래스 하나를 생성해봅니다</a:t>
            </a:r>
            <a:r>
              <a:rPr lang="en-US" altLang="ko-KR"/>
              <a:t>.</a:t>
            </a:r>
          </a:p>
          <a:p>
            <a:r>
              <a:rPr lang="en-US" altLang="ko-KR"/>
              <a:t>ScoreList.java ( 2 / 2)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ED29560-AF3A-0336-90E6-20FC90501CD1}"/>
              </a:ext>
            </a:extLst>
          </p:cNvPr>
          <p:cNvSpPr txBox="1"/>
          <p:nvPr/>
        </p:nvSpPr>
        <p:spPr>
          <a:xfrm>
            <a:off x="476792" y="2001029"/>
            <a:ext cx="855523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/**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배열에서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값을 반환합니다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@param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@return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*/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83444095"/>
      </p:ext>
    </p:extLst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ScoreList.java &gt; add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63EC41-225A-8404-6037-339CA4F092F6}"/>
              </a:ext>
            </a:extLst>
          </p:cNvPr>
          <p:cNvSpPr txBox="1"/>
          <p:nvPr/>
        </p:nvSpPr>
        <p:spPr>
          <a:xfrm>
            <a:off x="276491" y="1621865"/>
            <a:ext cx="891975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/**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배열에 값을 추가합니다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@param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*/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arraycopy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35250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err="1">
                <a:latin typeface="+mj-ea"/>
                <a:ea typeface="+mj-ea"/>
              </a:rPr>
              <a:t>노란영역</a:t>
            </a:r>
            <a:r>
              <a:rPr lang="ko-KR" altLang="en-US">
                <a:latin typeface="+mj-ea"/>
                <a:ea typeface="+mj-ea"/>
              </a:rPr>
              <a:t> 작성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Hello Java Programming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0BEF8E-8F24-EDB8-4BDA-1EC7A9E94F37}"/>
              </a:ext>
            </a:extLst>
          </p:cNvPr>
          <p:cNvSpPr txBox="1"/>
          <p:nvPr/>
        </p:nvSpPr>
        <p:spPr>
          <a:xfrm>
            <a:off x="155448" y="6209704"/>
            <a:ext cx="8833104" cy="523220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 anchor="ctr" anchorCtr="0">
            <a:spAutoFit/>
          </a:bodyPr>
          <a:lstStyle/>
          <a:p>
            <a:r>
              <a:rPr lang="ko-KR" altLang="en-US" sz="1400">
                <a:solidFill>
                  <a:srgbClr val="FF0000"/>
                </a:solidFill>
              </a:rPr>
              <a:t>중괄호 </a:t>
            </a:r>
            <a:r>
              <a:rPr lang="en-US" altLang="ko-KR" sz="1400">
                <a:solidFill>
                  <a:srgbClr val="FF0000"/>
                </a:solidFill>
              </a:rPr>
              <a:t>{ } </a:t>
            </a:r>
            <a:r>
              <a:rPr lang="ko-KR" altLang="en-US" sz="1400">
                <a:solidFill>
                  <a:srgbClr val="FF0000"/>
                </a:solidFill>
              </a:rPr>
              <a:t>사이는 </a:t>
            </a:r>
            <a:r>
              <a:rPr lang="en-US" altLang="ko-KR" sz="1400">
                <a:solidFill>
                  <a:srgbClr val="FF0000"/>
                </a:solidFill>
              </a:rPr>
              <a:t>Tab</a:t>
            </a:r>
            <a:r>
              <a:rPr lang="ko-KR" altLang="en-US" sz="1400">
                <a:solidFill>
                  <a:srgbClr val="FF0000"/>
                </a:solidFill>
              </a:rPr>
              <a:t>을 한 번 눌러 반드시 들여쓰기를 해야합니다</a:t>
            </a:r>
            <a:r>
              <a:rPr lang="en-US" altLang="ko-KR" sz="140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>
                <a:solidFill>
                  <a:srgbClr val="FF0000"/>
                </a:solidFill>
              </a:rPr>
              <a:t>들여쓰지 않으면 가독성이 나빠져 수정하기가 매우 어렵게 됩니다</a:t>
            </a:r>
            <a:r>
              <a:rPr lang="en-US" altLang="ko-KR" sz="1400">
                <a:solidFill>
                  <a:srgbClr val="FF0000"/>
                </a:solidFill>
              </a:rPr>
              <a:t>.</a:t>
            </a:r>
            <a:endParaRPr lang="ko-KR" altLang="en-US" sz="140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A64C4-9994-AD21-1451-DC253532353A}"/>
              </a:ext>
            </a:extLst>
          </p:cNvPr>
          <p:cNvSpPr txBox="1"/>
          <p:nvPr/>
        </p:nvSpPr>
        <p:spPr>
          <a:xfrm>
            <a:off x="471342" y="1680419"/>
            <a:ext cx="678729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hello_java_world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80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HelloJava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public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“Hello, Java World!”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80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8365D38-E682-7435-01BC-3C1FC90A4A6C}"/>
              </a:ext>
            </a:extLst>
          </p:cNvPr>
          <p:cNvGrpSpPr/>
          <p:nvPr/>
        </p:nvGrpSpPr>
        <p:grpSpPr>
          <a:xfrm>
            <a:off x="9191135" y="1688228"/>
            <a:ext cx="4341932" cy="1088024"/>
            <a:chOff x="4872974" y="1989886"/>
            <a:chExt cx="4341932" cy="108802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7C1A5E7-B739-267A-7F18-DFBEFA7D9A02}"/>
                </a:ext>
              </a:extLst>
            </p:cNvPr>
            <p:cNvSpPr txBox="1"/>
            <p:nvPr/>
          </p:nvSpPr>
          <p:spPr>
            <a:xfrm>
              <a:off x="4872974" y="1989886"/>
              <a:ext cx="1230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Project?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AC0758-C99E-E707-AF76-7A88294766B9}"/>
                </a:ext>
              </a:extLst>
            </p:cNvPr>
            <p:cNvSpPr txBox="1"/>
            <p:nvPr/>
          </p:nvSpPr>
          <p:spPr>
            <a:xfrm>
              <a:off x="5021579" y="2431579"/>
              <a:ext cx="41933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여러 개의 </a:t>
              </a:r>
              <a:r>
                <a:rPr lang="en-US" altLang="ko-KR"/>
                <a:t>Java </a:t>
              </a:r>
              <a:r>
                <a:rPr lang="ko-KR" altLang="en-US"/>
                <a:t>파일로</a:t>
              </a:r>
              <a:endParaRPr lang="en-US" altLang="ko-KR"/>
            </a:p>
            <a:p>
              <a:r>
                <a:rPr lang="ko-KR" altLang="en-US"/>
                <a:t>하나의 </a:t>
              </a:r>
              <a:r>
                <a:rPr lang="en-US" altLang="ko-KR"/>
                <a:t>Program</a:t>
              </a:r>
              <a:r>
                <a:rPr lang="ko-KR" altLang="en-US"/>
                <a:t>으로 만드는 일종의 폴더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341BF4A-55C0-C086-16BD-444DC7CB665D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D30277-A0AD-6A85-9029-791CC7DBBE9B}"/>
              </a:ext>
            </a:extLst>
          </p:cNvPr>
          <p:cNvSpPr txBox="1"/>
          <p:nvPr/>
        </p:nvSpPr>
        <p:spPr>
          <a:xfrm>
            <a:off x="9503014" y="6213461"/>
            <a:ext cx="8833104" cy="523220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 anchor="ctr" anchorCtr="0">
            <a:spAutoFit/>
          </a:bodyPr>
          <a:lstStyle/>
          <a:p>
            <a:r>
              <a:rPr lang="ko-KR" altLang="en-US" sz="1400">
                <a:solidFill>
                  <a:srgbClr val="FF0000"/>
                </a:solidFill>
              </a:rPr>
              <a:t>중괄호 </a:t>
            </a:r>
            <a:r>
              <a:rPr lang="en-US" altLang="ko-KR" sz="1400">
                <a:solidFill>
                  <a:srgbClr val="FF0000"/>
                </a:solidFill>
              </a:rPr>
              <a:t>{ } </a:t>
            </a:r>
            <a:r>
              <a:rPr lang="ko-KR" altLang="en-US" sz="1400">
                <a:solidFill>
                  <a:srgbClr val="FF0000"/>
                </a:solidFill>
              </a:rPr>
              <a:t>사이는 </a:t>
            </a:r>
            <a:r>
              <a:rPr lang="en-US" altLang="ko-KR" sz="1400">
                <a:solidFill>
                  <a:srgbClr val="FF0000"/>
                </a:solidFill>
              </a:rPr>
              <a:t>Tab</a:t>
            </a:r>
            <a:r>
              <a:rPr lang="ko-KR" altLang="en-US" sz="1400">
                <a:solidFill>
                  <a:srgbClr val="FF0000"/>
                </a:solidFill>
              </a:rPr>
              <a:t>을 한 번 눌러 반드시 들여쓰기를 </a:t>
            </a:r>
            <a:r>
              <a:rPr lang="ko-KR" altLang="en-US" sz="1400" err="1">
                <a:solidFill>
                  <a:srgbClr val="FF0000"/>
                </a:solidFill>
              </a:rPr>
              <a:t>해야합니다</a:t>
            </a:r>
            <a:r>
              <a:rPr lang="en-US" altLang="ko-KR" sz="140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err="1">
                <a:solidFill>
                  <a:srgbClr val="FF0000"/>
                </a:solidFill>
              </a:rPr>
              <a:t>들여쓰지</a:t>
            </a:r>
            <a:r>
              <a:rPr lang="ko-KR" altLang="en-US" sz="1400">
                <a:solidFill>
                  <a:srgbClr val="FF0000"/>
                </a:solidFill>
              </a:rPr>
              <a:t> 않으면 가독성이 나빠져 수정하기가 매우 어렵게 됩니다</a:t>
            </a:r>
            <a:r>
              <a:rPr lang="en-US" altLang="ko-KR" sz="1400">
                <a:solidFill>
                  <a:srgbClr val="FF0000"/>
                </a:solidFill>
              </a:rPr>
              <a:t>.</a:t>
            </a:r>
            <a:endParaRPr lang="ko-KR" altLang="en-US" sz="140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598A7-F02A-1601-C903-4F4776013CA1}"/>
              </a:ext>
            </a:extLst>
          </p:cNvPr>
          <p:cNvSpPr txBox="1"/>
          <p:nvPr/>
        </p:nvSpPr>
        <p:spPr>
          <a:xfrm>
            <a:off x="155448" y="5614416"/>
            <a:ext cx="8833104" cy="523220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 anchor="ctr" anchorCtr="0">
            <a:spAutoFit/>
          </a:bodyPr>
          <a:lstStyle/>
          <a:p>
            <a:r>
              <a:rPr lang="ko-KR" altLang="en-US" sz="1400">
                <a:solidFill>
                  <a:srgbClr val="FF0000"/>
                </a:solidFill>
              </a:rPr>
              <a:t>세미콜론은 명령을 </a:t>
            </a:r>
            <a:r>
              <a:rPr lang="ko-KR" altLang="en-US" sz="1400" err="1">
                <a:solidFill>
                  <a:srgbClr val="FF0000"/>
                </a:solidFill>
              </a:rPr>
              <a:t>구분짓습니다</a:t>
            </a:r>
            <a:r>
              <a:rPr lang="en-US" altLang="ko-KR" sz="1400">
                <a:solidFill>
                  <a:srgbClr val="FF0000"/>
                </a:solidFill>
              </a:rPr>
              <a:t>.</a:t>
            </a:r>
            <a:endParaRPr lang="ko-KR" altLang="en-US" sz="1400">
              <a:solidFill>
                <a:srgbClr val="FF0000"/>
              </a:solidFill>
            </a:endParaRPr>
          </a:p>
          <a:p>
            <a:r>
              <a:rPr lang="ko-KR" altLang="en-US" sz="1400">
                <a:solidFill>
                  <a:srgbClr val="FF0000"/>
                </a:solidFill>
              </a:rPr>
              <a:t>하나의 명령이 종료되면 반드시 세미콜론을 작성해야 합니다</a:t>
            </a:r>
            <a:r>
              <a:rPr lang="en-US" altLang="ko-KR" sz="140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8A6E3B-70C5-4036-5DB3-C6FC5147A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14849"/>
      </p:ext>
    </p:extLst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ScoreList.java &gt; get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63EC41-225A-8404-6037-339CA4F092F6}"/>
              </a:ext>
            </a:extLst>
          </p:cNvPr>
          <p:cNvSpPr txBox="1"/>
          <p:nvPr/>
        </p:nvSpPr>
        <p:spPr>
          <a:xfrm>
            <a:off x="276491" y="1621865"/>
            <a:ext cx="891975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/**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배열에서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값을 반환합니다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@param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@return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*/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IndexOutOfBoundsException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47511619"/>
      </p:ext>
    </p:extLst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ScoreList.java &gt; toString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63EC41-225A-8404-6037-339CA4F092F6}"/>
              </a:ext>
            </a:extLst>
          </p:cNvPr>
          <p:cNvSpPr txBox="1"/>
          <p:nvPr/>
        </p:nvSpPr>
        <p:spPr>
          <a:xfrm>
            <a:off x="276491" y="1726368"/>
            <a:ext cx="891975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StringBuffer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StringBuffer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[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]"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91990646"/>
      </p:ext>
    </p:extLst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err="1"/>
              <a:t>ScoreList</a:t>
            </a:r>
            <a:r>
              <a:rPr lang="ko-KR" altLang="en-US"/>
              <a:t>를 사용해 봅니다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63EC41-225A-8404-6037-339CA4F092F6}"/>
              </a:ext>
            </a:extLst>
          </p:cNvPr>
          <p:cNvSpPr txBox="1"/>
          <p:nvPr/>
        </p:nvSpPr>
        <p:spPr>
          <a:xfrm>
            <a:off x="494205" y="1647990"/>
            <a:ext cx="8919754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17799818"/>
      </p:ext>
    </p:extLst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완성한 </a:t>
            </a:r>
            <a:r>
              <a:rPr lang="en-US" altLang="ko-KR" err="1"/>
              <a:t>ScoreList</a:t>
            </a:r>
            <a:r>
              <a:rPr lang="ko-KR" altLang="en-US"/>
              <a:t>는 </a:t>
            </a:r>
            <a:r>
              <a:rPr lang="en-US" altLang="ko-KR"/>
              <a:t>int </a:t>
            </a:r>
            <a:r>
              <a:rPr lang="ko-KR" altLang="en-US"/>
              <a:t>형 타입만 사용할 수 있는 클래스입니다</a:t>
            </a:r>
            <a:r>
              <a:rPr lang="en-US" altLang="ko-KR"/>
              <a:t>.</a:t>
            </a:r>
          </a:p>
          <a:p>
            <a:r>
              <a:rPr lang="en-US" altLang="ko-KR" err="1"/>
              <a:t>ScoreList</a:t>
            </a:r>
            <a:r>
              <a:rPr lang="ko-KR" altLang="en-US"/>
              <a:t>를 </a:t>
            </a:r>
            <a:r>
              <a:rPr lang="en-US" altLang="ko-KR"/>
              <a:t>double </a:t>
            </a:r>
            <a:r>
              <a:rPr lang="ko-KR" altLang="en-US"/>
              <a:t>형 타입으로도 사용하려면 아마도 </a:t>
            </a:r>
            <a:r>
              <a:rPr lang="en-US" altLang="ko-KR" err="1"/>
              <a:t>DoubleScoreList</a:t>
            </a:r>
            <a:r>
              <a:rPr lang="en-US" altLang="ko-KR"/>
              <a:t> </a:t>
            </a:r>
            <a:r>
              <a:rPr lang="ko-KR" altLang="en-US"/>
              <a:t>라는 </a:t>
            </a:r>
            <a:br>
              <a:rPr lang="en-US" altLang="ko-KR"/>
            </a:br>
            <a:r>
              <a:rPr lang="ko-KR" altLang="en-US"/>
              <a:t>클래스를 만들어야 할 듯 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F035853-3735-57A1-FFD5-4D1F0C8DE559}"/>
              </a:ext>
            </a:extLst>
          </p:cNvPr>
          <p:cNvSpPr txBox="1"/>
          <p:nvPr/>
        </p:nvSpPr>
        <p:spPr>
          <a:xfrm>
            <a:off x="555171" y="2315621"/>
            <a:ext cx="692549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DoubleScoreList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DoubleScoreList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…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   …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6794093"/>
      </p:ext>
    </p:extLst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이런 방식 말고 사용할 타입을 나중에 정하도록 하는 제네릭을 사용하면 </a:t>
            </a:r>
            <a:br>
              <a:rPr lang="en-US" altLang="ko-KR"/>
            </a:br>
            <a:r>
              <a:rPr lang="ko-KR" altLang="en-US"/>
              <a:t>훨씬 더 </a:t>
            </a:r>
            <a:r>
              <a:rPr lang="ko-KR" altLang="en-US" err="1"/>
              <a:t>편리해집니다</a:t>
            </a:r>
            <a:r>
              <a:rPr lang="en-US" altLang="ko-KR"/>
              <a:t>.</a:t>
            </a:r>
          </a:p>
          <a:p>
            <a:r>
              <a:rPr lang="ko-KR" altLang="en-US"/>
              <a:t>제네릭을 이용한 코드로 변경해 봅니다</a:t>
            </a:r>
            <a:r>
              <a:rPr lang="en-US" altLang="ko-KR"/>
              <a:t>.</a:t>
            </a:r>
          </a:p>
          <a:p>
            <a:r>
              <a:rPr lang="ko-KR" altLang="en-US"/>
              <a:t>제네릭은 클래스명 옆에 부등호</a:t>
            </a:r>
            <a:r>
              <a:rPr lang="en-US" altLang="ko-KR"/>
              <a:t>( &lt; &gt; )</a:t>
            </a:r>
            <a:r>
              <a:rPr lang="ko-KR" altLang="en-US"/>
              <a:t>를 이용해 정의합니다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8176108"/>
      </p:ext>
    </p:extLst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제네릭을 적용한 </a:t>
            </a:r>
            <a:r>
              <a:rPr lang="en-US" altLang="ko-KR" err="1"/>
              <a:t>ScoreList</a:t>
            </a:r>
            <a:r>
              <a:rPr lang="en-US" altLang="ko-KR"/>
              <a:t> ( 1 / 2 )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104ACFA-7F2B-EEC4-54DA-6CA3AA69215E}"/>
              </a:ext>
            </a:extLst>
          </p:cNvPr>
          <p:cNvSpPr txBox="1"/>
          <p:nvPr/>
        </p:nvSpPr>
        <p:spPr>
          <a:xfrm>
            <a:off x="464135" y="1616856"/>
            <a:ext cx="828798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Object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Object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/**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배열에 값을 추가합니다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@param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*/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Object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Object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… </a:t>
            </a:r>
            <a:r>
              <a:rPr lang="ko-KR" altLang="en-US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…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… </a:t>
            </a:r>
            <a:r>
              <a:rPr lang="ko-KR" altLang="en-US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…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3960562954"/>
      </p:ext>
    </p:extLst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제네릭을 적용한 </a:t>
            </a:r>
            <a:r>
              <a:rPr lang="en-US" altLang="ko-KR" err="1"/>
              <a:t>ScoreList</a:t>
            </a:r>
            <a:r>
              <a:rPr lang="en-US" altLang="ko-KR"/>
              <a:t> ( 2 / 2 )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104ACFA-7F2B-EEC4-54DA-6CA3AA69215E}"/>
              </a:ext>
            </a:extLst>
          </p:cNvPr>
          <p:cNvSpPr txBox="1"/>
          <p:nvPr/>
        </p:nvSpPr>
        <p:spPr>
          <a:xfrm>
            <a:off x="464134" y="1616856"/>
            <a:ext cx="722553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/**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배열에서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값을 반환합니다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@param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@return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*/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IndexOutOfBoundsException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… 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…</a:t>
            </a:r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37228829"/>
      </p:ext>
    </p:extLst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&lt;T&gt; : </a:t>
            </a:r>
            <a:r>
              <a:rPr lang="ko-KR" altLang="en-US"/>
              <a:t>제네릭은 보통 한 글자 단위로 작성합니다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의미는 부여하기 나름으로 </a:t>
            </a:r>
            <a:r>
              <a:rPr lang="en-US" altLang="ko-KR"/>
              <a:t>T</a:t>
            </a:r>
            <a:r>
              <a:rPr lang="ko-KR" altLang="en-US"/>
              <a:t>는 </a:t>
            </a:r>
            <a:r>
              <a:rPr lang="en-US" altLang="ko-KR"/>
              <a:t>Type</a:t>
            </a:r>
            <a:r>
              <a:rPr lang="ko-KR" altLang="en-US"/>
              <a:t>의 앞 글자만 사용했습니다</a:t>
            </a:r>
            <a:r>
              <a:rPr lang="en-US" altLang="ko-KR"/>
              <a:t>.</a:t>
            </a:r>
          </a:p>
          <a:p>
            <a:r>
              <a:rPr lang="ko-KR" altLang="en-US"/>
              <a:t>다른 타입을 사용해도 문제는 없습니다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파라미터의 </a:t>
            </a:r>
            <a:r>
              <a:rPr lang="en-US" altLang="ko-KR"/>
              <a:t>T</a:t>
            </a:r>
            <a:r>
              <a:rPr lang="ko-KR" altLang="en-US"/>
              <a:t>는 클래스에 정의한 </a:t>
            </a:r>
            <a:r>
              <a:rPr lang="en-US" altLang="ko-KR"/>
              <a:t>T</a:t>
            </a:r>
            <a:r>
              <a:rPr lang="ko-KR" altLang="en-US"/>
              <a:t>와 같습니다</a:t>
            </a:r>
            <a:r>
              <a:rPr lang="en-US" altLang="ko-KR"/>
              <a:t>.</a:t>
            </a:r>
          </a:p>
          <a:p>
            <a:r>
              <a:rPr lang="ko-KR" altLang="en-US"/>
              <a:t>만약</a:t>
            </a:r>
            <a:r>
              <a:rPr lang="en-US" altLang="ko-KR"/>
              <a:t>, </a:t>
            </a:r>
            <a:r>
              <a:rPr lang="ko-KR" altLang="en-US"/>
              <a:t>클래스 제네릭에 </a:t>
            </a:r>
            <a:r>
              <a:rPr lang="en-US" altLang="ko-KR"/>
              <a:t>String</a:t>
            </a:r>
            <a:r>
              <a:rPr lang="ko-KR" altLang="en-US"/>
              <a:t>이 전달되었다면  </a:t>
            </a:r>
            <a:r>
              <a:rPr lang="en-US" altLang="ko-KR"/>
              <a:t>add </a:t>
            </a:r>
            <a:r>
              <a:rPr lang="ko-KR" altLang="en-US"/>
              <a:t>메소드의 </a:t>
            </a:r>
            <a:r>
              <a:rPr lang="en-US" altLang="ko-KR"/>
              <a:t>T </a:t>
            </a:r>
            <a:r>
              <a:rPr lang="ko-KR" altLang="en-US"/>
              <a:t>또한 </a:t>
            </a:r>
            <a:r>
              <a:rPr lang="en-US" altLang="ko-KR"/>
              <a:t>String</a:t>
            </a:r>
            <a:r>
              <a:rPr lang="ko-KR" altLang="en-US"/>
              <a:t>이 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 err="1"/>
              <a:t>리턴타입의</a:t>
            </a:r>
            <a:r>
              <a:rPr lang="ko-KR" altLang="en-US"/>
              <a:t> </a:t>
            </a:r>
            <a:r>
              <a:rPr lang="en-US" altLang="ko-KR"/>
              <a:t>T</a:t>
            </a:r>
            <a:r>
              <a:rPr lang="ko-KR" altLang="en-US"/>
              <a:t>는 클래스에 정의한 </a:t>
            </a:r>
            <a:r>
              <a:rPr lang="en-US" altLang="ko-KR"/>
              <a:t>T</a:t>
            </a:r>
            <a:r>
              <a:rPr lang="ko-KR" altLang="en-US"/>
              <a:t>와 같습니다</a:t>
            </a:r>
            <a:r>
              <a:rPr lang="en-US" altLang="ko-KR"/>
              <a:t>.</a:t>
            </a:r>
          </a:p>
          <a:p>
            <a:r>
              <a:rPr lang="ko-KR" altLang="en-US"/>
              <a:t>만약</a:t>
            </a:r>
            <a:r>
              <a:rPr lang="en-US" altLang="ko-KR"/>
              <a:t>, </a:t>
            </a:r>
            <a:r>
              <a:rPr lang="ko-KR" altLang="en-US"/>
              <a:t>클래스 제네릭에 </a:t>
            </a:r>
            <a:r>
              <a:rPr lang="en-US" altLang="ko-KR"/>
              <a:t>String</a:t>
            </a:r>
            <a:r>
              <a:rPr lang="ko-KR" altLang="en-US"/>
              <a:t>이 전달되었다면  </a:t>
            </a:r>
            <a:r>
              <a:rPr lang="en-US" altLang="ko-KR"/>
              <a:t>get </a:t>
            </a:r>
            <a:r>
              <a:rPr lang="ko-KR" altLang="en-US"/>
              <a:t>메소드의 </a:t>
            </a:r>
            <a:r>
              <a:rPr lang="en-US" altLang="ko-KR"/>
              <a:t>T </a:t>
            </a:r>
            <a:r>
              <a:rPr lang="ko-KR" altLang="en-US"/>
              <a:t>또한 </a:t>
            </a:r>
            <a:r>
              <a:rPr lang="en-US" altLang="ko-KR"/>
              <a:t>String</a:t>
            </a:r>
            <a:r>
              <a:rPr lang="ko-KR" altLang="en-US"/>
              <a:t>이 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104ACFA-7F2B-EEC4-54DA-6CA3AA69215E}"/>
              </a:ext>
            </a:extLst>
          </p:cNvPr>
          <p:cNvSpPr txBox="1"/>
          <p:nvPr/>
        </p:nvSpPr>
        <p:spPr>
          <a:xfrm>
            <a:off x="464134" y="1616856"/>
            <a:ext cx="72255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729293-6FAF-9243-F780-CA3CA9A7DBA4}"/>
              </a:ext>
            </a:extLst>
          </p:cNvPr>
          <p:cNvSpPr txBox="1"/>
          <p:nvPr/>
        </p:nvSpPr>
        <p:spPr>
          <a:xfrm>
            <a:off x="464134" y="3244334"/>
            <a:ext cx="5185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8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BC8922-1319-ED7F-F804-3FCD6C7DFA46}"/>
              </a:ext>
            </a:extLst>
          </p:cNvPr>
          <p:cNvSpPr txBox="1"/>
          <p:nvPr/>
        </p:nvSpPr>
        <p:spPr>
          <a:xfrm>
            <a:off x="464134" y="4801047"/>
            <a:ext cx="5185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8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2155860"/>
      </p:ext>
    </p:extLst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이제</a:t>
            </a:r>
            <a:r>
              <a:rPr lang="en-US" altLang="ko-KR"/>
              <a:t> </a:t>
            </a:r>
            <a:r>
              <a:rPr lang="ko-KR" altLang="en-US"/>
              <a:t>제네릭 클래스를 사용해 봅니다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5B84C9-19B0-B2E1-7451-8AD2F7615443}"/>
              </a:ext>
            </a:extLst>
          </p:cNvPr>
          <p:cNvSpPr txBox="1"/>
          <p:nvPr/>
        </p:nvSpPr>
        <p:spPr>
          <a:xfrm>
            <a:off x="546462" y="1629736"/>
            <a:ext cx="689065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Integer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&lt;&gt;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1A00190-A9C0-79FE-EC45-C4A13A9FC3C6}"/>
              </a:ext>
            </a:extLst>
          </p:cNvPr>
          <p:cNvGrpSpPr/>
          <p:nvPr/>
        </p:nvGrpSpPr>
        <p:grpSpPr>
          <a:xfrm>
            <a:off x="546716" y="5221053"/>
            <a:ext cx="7014403" cy="602786"/>
            <a:chOff x="4898273" y="2058334"/>
            <a:chExt cx="7014403" cy="60278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18EA8B-300A-92C3-8F66-F5B80E65525E}"/>
                </a:ext>
              </a:extLst>
            </p:cNvPr>
            <p:cNvSpPr txBox="1"/>
            <p:nvPr/>
          </p:nvSpPr>
          <p:spPr>
            <a:xfrm>
              <a:off x="4898273" y="2058334"/>
              <a:ext cx="9955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&lt;Integer&gt;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191311-0DA4-B8BE-E519-77336259739E}"/>
                </a:ext>
              </a:extLst>
            </p:cNvPr>
            <p:cNvSpPr txBox="1"/>
            <p:nvPr/>
          </p:nvSpPr>
          <p:spPr>
            <a:xfrm>
              <a:off x="5019379" y="2353343"/>
              <a:ext cx="6893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/>
                <a:t>Class Generic</a:t>
              </a:r>
              <a:r>
                <a:rPr lang="ko-KR" altLang="en-US" sz="1400"/>
                <a:t>에</a:t>
              </a:r>
              <a:r>
                <a:rPr lang="en-US" altLang="ko-KR" sz="1400"/>
                <a:t> Integer</a:t>
              </a:r>
              <a:r>
                <a:rPr lang="ko-KR" altLang="en-US" sz="1400"/>
                <a:t>를 전달합니다</a:t>
              </a:r>
              <a:r>
                <a:rPr lang="en-US" altLang="ko-KR" sz="1400"/>
                <a:t>. </a:t>
              </a:r>
              <a:r>
                <a:rPr lang="ko-KR" altLang="en-US" sz="1400"/>
                <a:t>그러면</a:t>
              </a:r>
              <a:r>
                <a:rPr lang="en-US" altLang="ko-KR" sz="1400"/>
                <a:t> </a:t>
              </a:r>
              <a:r>
                <a:rPr lang="en-US" altLang="ko-KR" sz="1400" err="1"/>
                <a:t>ScoreList</a:t>
              </a:r>
              <a:r>
                <a:rPr lang="ko-KR" altLang="en-US" sz="1400"/>
                <a:t>의</a:t>
              </a:r>
              <a:r>
                <a:rPr lang="en-US" altLang="ko-KR" sz="1400"/>
                <a:t> </a:t>
              </a:r>
              <a:r>
                <a:rPr lang="ko-KR" altLang="en-US" sz="1400"/>
                <a:t>모든 </a:t>
              </a:r>
              <a:r>
                <a:rPr lang="en-US" altLang="ko-KR" sz="1400"/>
                <a:t>T</a:t>
              </a:r>
              <a:r>
                <a:rPr lang="ko-KR" altLang="en-US" sz="1400"/>
                <a:t>는 </a:t>
              </a:r>
              <a:r>
                <a:rPr lang="en-US" altLang="ko-KR" sz="1400"/>
                <a:t>Integer</a:t>
              </a:r>
              <a:r>
                <a:rPr lang="ko-KR" altLang="en-US" sz="1400"/>
                <a:t>로 변환됩니다</a:t>
              </a:r>
              <a:r>
                <a:rPr lang="en-US" altLang="ko-KR" sz="1400"/>
                <a:t>.</a:t>
              </a:r>
              <a:endParaRPr lang="ko-KR" altLang="en-US" sz="140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B585D47-64DD-6479-7C1E-AD627EB70D89}"/>
                </a:ext>
              </a:extLst>
            </p:cNvPr>
            <p:cNvSpPr/>
            <p:nvPr/>
          </p:nvSpPr>
          <p:spPr>
            <a:xfrm>
              <a:off x="4998720" y="2417998"/>
              <a:ext cx="60960" cy="216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546462" y="5810709"/>
            <a:ext cx="8605993" cy="1068509"/>
            <a:chOff x="4898273" y="2058334"/>
            <a:chExt cx="8605993" cy="106850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8849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Integer?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19379" y="2388179"/>
              <a:ext cx="848488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정수형을 사용하는 </a:t>
              </a:r>
              <a:r>
                <a:rPr lang="en-US" altLang="ko-KR" sz="1400"/>
                <a:t>int</a:t>
              </a:r>
              <a:r>
                <a:rPr lang="ko-KR" altLang="en-US" sz="1400"/>
                <a:t>가 아닌 </a:t>
              </a:r>
              <a:r>
                <a:rPr lang="en-US" altLang="ko-KR" sz="1400"/>
                <a:t>Integer </a:t>
              </a:r>
              <a:r>
                <a:rPr lang="ko-KR" altLang="en-US" sz="1400"/>
                <a:t>가</a:t>
              </a:r>
              <a:r>
                <a:rPr lang="en-US" altLang="ko-KR" sz="1400"/>
                <a:t> </a:t>
              </a:r>
              <a:r>
                <a:rPr lang="ko-KR" altLang="en-US" sz="1400"/>
                <a:t>사용되었습니다</a:t>
              </a:r>
              <a:r>
                <a:rPr lang="en-US" altLang="ko-KR" sz="1400"/>
                <a:t>. </a:t>
              </a:r>
            </a:p>
            <a:p>
              <a:r>
                <a:rPr lang="ko-KR" altLang="en-US" sz="1400"/>
                <a:t>제네릭에 전달될 수 있는 타입은 </a:t>
              </a:r>
              <a:r>
                <a:rPr lang="en-US" altLang="ko-KR" sz="1400"/>
                <a:t>Reference Type</a:t>
              </a:r>
              <a:r>
                <a:rPr lang="ko-KR" altLang="en-US" sz="1400"/>
                <a:t>만 사용할 수 있습니다</a:t>
              </a:r>
              <a:r>
                <a:rPr lang="en-US" altLang="ko-KR" sz="1400"/>
                <a:t>. </a:t>
              </a:r>
              <a:r>
                <a:rPr lang="en-US" altLang="ko-KR" sz="1200"/>
                <a:t>(</a:t>
              </a:r>
              <a:r>
                <a:rPr lang="ko-KR" altLang="en-US" sz="1200"/>
                <a:t>이런 타입을 </a:t>
              </a:r>
              <a:r>
                <a:rPr lang="en-US" altLang="ko-KR" sz="1200"/>
                <a:t>Wrapper </a:t>
              </a:r>
              <a:r>
                <a:rPr lang="ko-KR" altLang="en-US" sz="1200"/>
                <a:t>클래스라고 합니다</a:t>
              </a:r>
              <a:r>
                <a:rPr lang="en-US" altLang="ko-KR" sz="1200"/>
                <a:t>.)</a:t>
              </a:r>
            </a:p>
            <a:p>
              <a:r>
                <a:rPr lang="ko-KR" altLang="en-US" sz="1400"/>
                <a:t>즉 </a:t>
              </a:r>
              <a:r>
                <a:rPr lang="en-US" altLang="ko-KR" sz="1400"/>
                <a:t>Primitive Type</a:t>
              </a:r>
              <a:r>
                <a:rPr lang="ko-KR" altLang="en-US" sz="1400"/>
                <a:t>인 </a:t>
              </a:r>
              <a:r>
                <a:rPr lang="en-US" altLang="ko-KR" sz="1400"/>
                <a:t>int </a:t>
              </a:r>
              <a:r>
                <a:rPr lang="ko-KR" altLang="en-US" sz="1400"/>
                <a:t>는 사용될 수 없습니다</a:t>
              </a:r>
              <a:r>
                <a:rPr lang="en-US" altLang="ko-KR" sz="1400"/>
                <a:t>.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9337901"/>
      </p:ext>
    </p:extLst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이제 </a:t>
            </a:r>
            <a:r>
              <a:rPr lang="en-US" altLang="ko-KR"/>
              <a:t>String</a:t>
            </a:r>
            <a:r>
              <a:rPr lang="ko-KR" altLang="en-US"/>
              <a:t>으로도 사용해봅니다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5B84C9-19B0-B2E1-7451-8AD2F7615443}"/>
              </a:ext>
            </a:extLst>
          </p:cNvPr>
          <p:cNvSpPr txBox="1"/>
          <p:nvPr/>
        </p:nvSpPr>
        <p:spPr>
          <a:xfrm>
            <a:off x="546462" y="1629736"/>
            <a:ext cx="689065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b="0" err="1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백점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b="0" err="1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구십오점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b="0" err="1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구십점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2883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Java Program</a:t>
            </a:r>
            <a:r>
              <a:rPr lang="ko-KR" altLang="en-US"/>
              <a:t>의 실행구조</a:t>
            </a:r>
            <a:endParaRPr lang="en-US" altLang="ko-KR"/>
          </a:p>
          <a:p>
            <a:pPr lvl="1"/>
            <a:endParaRPr lang="en-US" altLang="ko-KR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개요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E929234-9CBA-2FDB-E8E0-7A2DBBA8E3AD}"/>
              </a:ext>
            </a:extLst>
          </p:cNvPr>
          <p:cNvGrpSpPr/>
          <p:nvPr/>
        </p:nvGrpSpPr>
        <p:grpSpPr>
          <a:xfrm>
            <a:off x="1340453" y="1554650"/>
            <a:ext cx="2976496" cy="2406280"/>
            <a:chOff x="960854" y="1554650"/>
            <a:chExt cx="2976496" cy="240628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CF6D192-F316-59F7-144B-D69725870417}"/>
                </a:ext>
              </a:extLst>
            </p:cNvPr>
            <p:cNvGrpSpPr/>
            <p:nvPr/>
          </p:nvGrpSpPr>
          <p:grpSpPr>
            <a:xfrm>
              <a:off x="960854" y="1554650"/>
              <a:ext cx="2976496" cy="2406280"/>
              <a:chOff x="875424" y="1434821"/>
              <a:chExt cx="2976496" cy="1742889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F57ABC75-C3A6-DC22-9E8E-3FEB7BB4683E}"/>
                  </a:ext>
                </a:extLst>
              </p:cNvPr>
              <p:cNvSpPr/>
              <p:nvPr/>
            </p:nvSpPr>
            <p:spPr>
              <a:xfrm>
                <a:off x="875424" y="1556792"/>
                <a:ext cx="2976496" cy="1620918"/>
              </a:xfrm>
              <a:prstGeom prst="roundRect">
                <a:avLst>
                  <a:gd name="adj" fmla="val 5384"/>
                </a:avLst>
              </a:prstGeom>
              <a:solidFill>
                <a:schemeClr val="bg1"/>
              </a:solidFill>
              <a:ln w="158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C03D21-21FF-D3D9-E998-7FC8C78C1B62}"/>
                  </a:ext>
                </a:extLst>
              </p:cNvPr>
              <p:cNvSpPr txBox="1"/>
              <p:nvPr/>
            </p:nvSpPr>
            <p:spPr>
              <a:xfrm>
                <a:off x="1164925" y="1434821"/>
                <a:ext cx="2167581" cy="1894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/>
                  <a:t>일반적인 프로그램의 실행 구조</a:t>
                </a: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976827" y="1916832"/>
              <a:ext cx="2850460" cy="1581162"/>
              <a:chOff x="929188" y="1814732"/>
              <a:chExt cx="2850460" cy="1581162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1052146" y="1814732"/>
                <a:ext cx="1143000" cy="1200150"/>
                <a:chOff x="1171575" y="2019300"/>
                <a:chExt cx="1143000" cy="1200150"/>
              </a:xfrm>
            </p:grpSpPr>
            <p:sp>
              <p:nvSpPr>
                <p:cNvPr id="5" name="모서리가 둥근 직사각형 4"/>
                <p:cNvSpPr/>
                <p:nvPr/>
              </p:nvSpPr>
              <p:spPr>
                <a:xfrm>
                  <a:off x="1171575" y="2819400"/>
                  <a:ext cx="1143000" cy="40005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Hardware</a:t>
                  </a:r>
                  <a:endParaRPr lang="ko-KR" altLang="en-US" sz="110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15" name="모서리가 둥근 직사각형 14"/>
                <p:cNvSpPr/>
                <p:nvPr/>
              </p:nvSpPr>
              <p:spPr>
                <a:xfrm>
                  <a:off x="1171575" y="2419350"/>
                  <a:ext cx="1143000" cy="40005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OS</a:t>
                  </a:r>
                  <a:endParaRPr lang="ko-KR" altLang="en-US" sz="110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19" name="모서리가 둥근 직사각형 18"/>
                <p:cNvSpPr/>
                <p:nvPr/>
              </p:nvSpPr>
              <p:spPr>
                <a:xfrm>
                  <a:off x="1171575" y="2019300"/>
                  <a:ext cx="1143000" cy="40005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Program</a:t>
                  </a:r>
                  <a:endParaRPr lang="ko-KR" altLang="en-US" sz="110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p:grpSp>
          <p:sp>
            <p:nvSpPr>
              <p:cNvPr id="21" name="TextBox 20"/>
              <p:cNvSpPr txBox="1"/>
              <p:nvPr/>
            </p:nvSpPr>
            <p:spPr>
              <a:xfrm>
                <a:off x="929188" y="3057340"/>
                <a:ext cx="28504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latin typeface="+mn-ea"/>
                    <a:ea typeface="+mn-ea"/>
                  </a:rPr>
                  <a:t>OS</a:t>
                </a:r>
                <a:r>
                  <a:rPr lang="ko-KR" altLang="en-US" sz="800">
                    <a:latin typeface="+mn-ea"/>
                    <a:ea typeface="+mn-ea"/>
                  </a:rPr>
                  <a:t>의 종류에 따라 </a:t>
                </a:r>
                <a:r>
                  <a:rPr lang="en-US" altLang="ko-KR" sz="800">
                    <a:latin typeface="+mn-ea"/>
                    <a:ea typeface="+mn-ea"/>
                  </a:rPr>
                  <a:t>Program</a:t>
                </a:r>
                <a:r>
                  <a:rPr lang="ko-KR" altLang="en-US" sz="800">
                    <a:latin typeface="+mn-ea"/>
                    <a:ea typeface="+mn-ea"/>
                  </a:rPr>
                  <a:t>의 개발도 다르다</a:t>
                </a:r>
                <a:r>
                  <a:rPr lang="en-US" altLang="ko-KR" sz="800">
                    <a:latin typeface="+mn-ea"/>
                    <a:ea typeface="+mn-ea"/>
                  </a:rPr>
                  <a:t>.</a:t>
                </a:r>
              </a:p>
              <a:p>
                <a:pPr algn="l"/>
                <a:r>
                  <a:rPr lang="en-US" altLang="ko-KR" sz="800">
                    <a:latin typeface="+mn-ea"/>
                    <a:ea typeface="+mn-ea"/>
                  </a:rPr>
                  <a:t>Windows / Linux / MacOS </a:t>
                </a:r>
                <a:r>
                  <a:rPr lang="ko-KR" altLang="en-US" sz="800">
                    <a:latin typeface="+mn-ea"/>
                    <a:ea typeface="+mn-ea"/>
                  </a:rPr>
                  <a:t>마다 구현되는 방법이 다르다</a:t>
                </a:r>
                <a:r>
                  <a:rPr lang="en-US" altLang="ko-KR" sz="800">
                    <a:latin typeface="+mn-ea"/>
                    <a:ea typeface="+mn-ea"/>
                  </a:rPr>
                  <a:t>.</a:t>
                </a:r>
                <a:endParaRPr lang="ko-KR" altLang="en-US" sz="800"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6CE6420-62FF-D3E4-FAAC-AD9115D98A70}"/>
              </a:ext>
            </a:extLst>
          </p:cNvPr>
          <p:cNvGrpSpPr/>
          <p:nvPr/>
        </p:nvGrpSpPr>
        <p:grpSpPr>
          <a:xfrm>
            <a:off x="4850002" y="1591148"/>
            <a:ext cx="2976496" cy="2369782"/>
            <a:chOff x="5277148" y="1591148"/>
            <a:chExt cx="2976496" cy="236978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5B27904-1B6B-A1E9-EE6E-9BC27A1FC3E5}"/>
                </a:ext>
              </a:extLst>
            </p:cNvPr>
            <p:cNvGrpSpPr/>
            <p:nvPr/>
          </p:nvGrpSpPr>
          <p:grpSpPr>
            <a:xfrm>
              <a:off x="5277148" y="1591148"/>
              <a:ext cx="2976496" cy="2369782"/>
              <a:chOff x="875424" y="1421129"/>
              <a:chExt cx="2976496" cy="1756581"/>
            </a:xfrm>
          </p:grpSpPr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B08FA5B4-F8DE-B988-8B45-4A0CF8517D2E}"/>
                  </a:ext>
                </a:extLst>
              </p:cNvPr>
              <p:cNvSpPr/>
              <p:nvPr/>
            </p:nvSpPr>
            <p:spPr>
              <a:xfrm>
                <a:off x="875424" y="1518897"/>
                <a:ext cx="2976496" cy="1658813"/>
              </a:xfrm>
              <a:prstGeom prst="roundRect">
                <a:avLst>
                  <a:gd name="adj" fmla="val 5384"/>
                </a:avLst>
              </a:prstGeom>
              <a:solidFill>
                <a:schemeClr val="bg1"/>
              </a:solidFill>
              <a:ln w="158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015933-81B7-152C-F8E2-781FF3CBEA17}"/>
                  </a:ext>
                </a:extLst>
              </p:cNvPr>
              <p:cNvSpPr txBox="1"/>
              <p:nvPr/>
            </p:nvSpPr>
            <p:spPr>
              <a:xfrm>
                <a:off x="1164925" y="1421129"/>
                <a:ext cx="1821332" cy="2616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/>
                  <a:t>Java</a:t>
                </a:r>
                <a:r>
                  <a:rPr lang="ko-KR" altLang="en-US" sz="1100"/>
                  <a:t> 프로그램의 실행구조</a:t>
                </a:r>
              </a:p>
            </p:txBody>
          </p:sp>
        </p:grpSp>
        <p:grpSp>
          <p:nvGrpSpPr>
            <p:cNvPr id="3" name="그룹 2"/>
            <p:cNvGrpSpPr/>
            <p:nvPr/>
          </p:nvGrpSpPr>
          <p:grpSpPr>
            <a:xfrm>
              <a:off x="5364088" y="1916832"/>
              <a:ext cx="2242922" cy="1993464"/>
              <a:chOff x="956896" y="3973911"/>
              <a:chExt cx="2242922" cy="1993464"/>
            </a:xfrm>
          </p:grpSpPr>
          <p:grpSp>
            <p:nvGrpSpPr>
              <p:cNvPr id="22" name="그룹 21"/>
              <p:cNvGrpSpPr/>
              <p:nvPr/>
            </p:nvGrpSpPr>
            <p:grpSpPr>
              <a:xfrm>
                <a:off x="1052146" y="3973911"/>
                <a:ext cx="1143000" cy="1600200"/>
                <a:chOff x="1171575" y="1619250"/>
                <a:chExt cx="1143000" cy="1600200"/>
              </a:xfrm>
            </p:grpSpPr>
            <p:sp>
              <p:nvSpPr>
                <p:cNvPr id="23" name="모서리가 둥근 직사각형 22"/>
                <p:cNvSpPr/>
                <p:nvPr/>
              </p:nvSpPr>
              <p:spPr>
                <a:xfrm>
                  <a:off x="1171575" y="2819400"/>
                  <a:ext cx="1143000" cy="40005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Hardware</a:t>
                  </a:r>
                  <a:endParaRPr lang="ko-KR" altLang="en-US" sz="110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24" name="모서리가 둥근 직사각형 23"/>
                <p:cNvSpPr/>
                <p:nvPr/>
              </p:nvSpPr>
              <p:spPr>
                <a:xfrm>
                  <a:off x="1171575" y="2419350"/>
                  <a:ext cx="1143000" cy="40005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OS</a:t>
                  </a:r>
                  <a:endParaRPr lang="ko-KR" altLang="en-US" sz="110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1171575" y="2019300"/>
                  <a:ext cx="1143000" cy="40005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JVM</a:t>
                  </a:r>
                </a:p>
                <a:p>
                  <a:pPr algn="ctr"/>
                  <a:r>
                    <a:rPr lang="en-US" altLang="ko-KR" sz="600" b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(Java Virtual Machine)</a:t>
                  </a:r>
                  <a:endParaRPr lang="ko-KR" altLang="en-US" sz="1100" b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28" name="모서리가 둥근 직사각형 27"/>
                <p:cNvSpPr/>
                <p:nvPr/>
              </p:nvSpPr>
              <p:spPr>
                <a:xfrm>
                  <a:off x="1171575" y="1619250"/>
                  <a:ext cx="1143000" cy="40005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Java Program</a:t>
                  </a:r>
                  <a:endParaRPr lang="ko-KR" altLang="en-US" sz="1100" b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p:grpSp>
          <p:sp>
            <p:nvSpPr>
              <p:cNvPr id="27" name="TextBox 26"/>
              <p:cNvSpPr txBox="1"/>
              <p:nvPr/>
            </p:nvSpPr>
            <p:spPr>
              <a:xfrm>
                <a:off x="956896" y="5628821"/>
                <a:ext cx="22429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latin typeface="+mn-ea"/>
                    <a:ea typeface="+mn-ea"/>
                  </a:rPr>
                  <a:t>OS</a:t>
                </a:r>
                <a:r>
                  <a:rPr lang="ko-KR" altLang="en-US" sz="800">
                    <a:latin typeface="+mn-ea"/>
                    <a:ea typeface="+mn-ea"/>
                  </a:rPr>
                  <a:t>의 종류에 관계없이 동일한 개발방법</a:t>
                </a:r>
                <a:r>
                  <a:rPr lang="en-US" altLang="ko-KR" sz="800">
                    <a:latin typeface="+mn-ea"/>
                    <a:ea typeface="+mn-ea"/>
                  </a:rPr>
                  <a:t>,</a:t>
                </a:r>
              </a:p>
              <a:p>
                <a:pPr algn="l"/>
                <a:r>
                  <a:rPr lang="ko-KR" altLang="en-US" sz="800">
                    <a:latin typeface="+mn-ea"/>
                    <a:ea typeface="+mn-ea"/>
                  </a:rPr>
                  <a:t>동일한 소스로</a:t>
                </a:r>
                <a:r>
                  <a:rPr lang="en-US" altLang="ko-KR" sz="800">
                    <a:latin typeface="+mn-ea"/>
                    <a:ea typeface="+mn-ea"/>
                  </a:rPr>
                  <a:t> </a:t>
                </a:r>
                <a:r>
                  <a:rPr lang="ko-KR" altLang="en-US" sz="800">
                    <a:latin typeface="+mn-ea"/>
                    <a:ea typeface="+mn-ea"/>
                  </a:rPr>
                  <a:t>프로그램의 개발이 가능하다</a:t>
                </a:r>
                <a:r>
                  <a:rPr lang="en-US" altLang="ko-KR" sz="800">
                    <a:latin typeface="+mn-ea"/>
                    <a:ea typeface="+mn-ea"/>
                  </a:rPr>
                  <a:t>.</a:t>
                </a:r>
                <a:endParaRPr lang="ko-KR" altLang="en-US" sz="800"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9" name="그룹 8"/>
          <p:cNvGrpSpPr/>
          <p:nvPr/>
        </p:nvGrpSpPr>
        <p:grpSpPr>
          <a:xfrm>
            <a:off x="2527127" y="4515099"/>
            <a:ext cx="3886200" cy="1894791"/>
            <a:chOff x="4495800" y="3973911"/>
            <a:chExt cx="3886200" cy="1894791"/>
          </a:xfrm>
        </p:grpSpPr>
        <p:grpSp>
          <p:nvGrpSpPr>
            <p:cNvPr id="29" name="그룹 28"/>
            <p:cNvGrpSpPr/>
            <p:nvPr/>
          </p:nvGrpSpPr>
          <p:grpSpPr>
            <a:xfrm>
              <a:off x="4495800" y="3973911"/>
              <a:ext cx="1143000" cy="1600200"/>
              <a:chOff x="1171575" y="1619250"/>
              <a:chExt cx="1143000" cy="1600200"/>
            </a:xfrm>
          </p:grpSpPr>
          <p:sp>
            <p:nvSpPr>
              <p:cNvPr id="30" name="모서리가 둥근 직사각형 29"/>
              <p:cNvSpPr/>
              <p:nvPr/>
            </p:nvSpPr>
            <p:spPr>
              <a:xfrm>
                <a:off x="1171575" y="2819400"/>
                <a:ext cx="1143000" cy="40005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Hardware</a:t>
                </a:r>
                <a:endParaRPr lang="ko-KR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1" name="모서리가 둥근 직사각형 30"/>
              <p:cNvSpPr/>
              <p:nvPr/>
            </p:nvSpPr>
            <p:spPr>
              <a:xfrm>
                <a:off x="1171575" y="2419350"/>
                <a:ext cx="1143000" cy="40005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Windows</a:t>
                </a:r>
                <a:endParaRPr lang="ko-KR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2" name="모서리가 둥근 직사각형 31"/>
              <p:cNvSpPr/>
              <p:nvPr/>
            </p:nvSpPr>
            <p:spPr>
              <a:xfrm>
                <a:off x="1171575" y="2019300"/>
                <a:ext cx="1143000" cy="40005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Windows JVM</a:t>
                </a:r>
                <a:endParaRPr lang="ko-KR" altLang="en-US" sz="1100" b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3" name="모서리가 둥근 직사각형 32"/>
              <p:cNvSpPr/>
              <p:nvPr/>
            </p:nvSpPr>
            <p:spPr>
              <a:xfrm>
                <a:off x="1171575" y="1619250"/>
                <a:ext cx="1143000" cy="40005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Java Program</a:t>
                </a:r>
                <a:endParaRPr lang="ko-KR" altLang="en-US" sz="1100" b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7239000" y="3973911"/>
              <a:ext cx="1143000" cy="1600200"/>
              <a:chOff x="1171575" y="1619250"/>
              <a:chExt cx="1143000" cy="1600200"/>
            </a:xfrm>
          </p:grpSpPr>
          <p:sp>
            <p:nvSpPr>
              <p:cNvPr id="35" name="모서리가 둥근 직사각형 34"/>
              <p:cNvSpPr/>
              <p:nvPr/>
            </p:nvSpPr>
            <p:spPr>
              <a:xfrm>
                <a:off x="1171575" y="2819400"/>
                <a:ext cx="1143000" cy="40005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Hardware</a:t>
                </a:r>
                <a:endParaRPr lang="ko-KR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1171575" y="2419350"/>
                <a:ext cx="1143000" cy="40005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Linux</a:t>
                </a:r>
                <a:endParaRPr lang="ko-KR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71575" y="2019300"/>
                <a:ext cx="1143000" cy="40005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Linux JVM</a:t>
                </a:r>
                <a:endParaRPr lang="ko-KR" altLang="en-US" sz="1100" b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1171575" y="1619250"/>
                <a:ext cx="1143000" cy="40005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Java Program</a:t>
                </a:r>
                <a:endParaRPr lang="ko-KR" altLang="en-US" sz="1100" b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8" name="왼쪽/오른쪽 화살표 7"/>
            <p:cNvSpPr/>
            <p:nvPr/>
          </p:nvSpPr>
          <p:spPr>
            <a:xfrm>
              <a:off x="5715000" y="4108532"/>
              <a:ext cx="1447800" cy="130807"/>
            </a:xfrm>
            <a:prstGeom prst="leftRightArrow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왼쪽/오른쪽 화살표 38"/>
            <p:cNvSpPr/>
            <p:nvPr/>
          </p:nvSpPr>
          <p:spPr>
            <a:xfrm>
              <a:off x="5715000" y="4508582"/>
              <a:ext cx="1447800" cy="130807"/>
            </a:xfrm>
            <a:prstGeom prst="leftRightArrow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왼쪽/오른쪽 화살표 39"/>
            <p:cNvSpPr/>
            <p:nvPr/>
          </p:nvSpPr>
          <p:spPr>
            <a:xfrm>
              <a:off x="5715000" y="4908632"/>
              <a:ext cx="1447800" cy="130807"/>
            </a:xfrm>
            <a:prstGeom prst="leftRightArrow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020355" y="4080671"/>
              <a:ext cx="837089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>
                  <a:latin typeface="+mn-ea"/>
                  <a:ea typeface="+mn-ea"/>
                </a:rPr>
                <a:t>동일</a:t>
              </a:r>
              <a:r>
                <a:rPr lang="en-US" altLang="ko-KR" sz="800">
                  <a:latin typeface="+mn-ea"/>
                  <a:ea typeface="+mn-ea"/>
                </a:rPr>
                <a:t> </a:t>
              </a:r>
              <a:r>
                <a:rPr lang="ko-KR" altLang="en-US" sz="800">
                  <a:latin typeface="+mn-ea"/>
                  <a:ea typeface="+mn-ea"/>
                </a:rPr>
                <a:t>프로그램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118940" y="4448515"/>
              <a:ext cx="639919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>
                  <a:latin typeface="+mn-ea"/>
                  <a:ea typeface="+mn-ea"/>
                </a:rPr>
                <a:t>다른 </a:t>
              </a:r>
              <a:r>
                <a:rPr lang="en-US" altLang="ko-KR" sz="800">
                  <a:latin typeface="+mn-ea"/>
                  <a:ea typeface="+mn-ea"/>
                </a:rPr>
                <a:t>JVM</a:t>
              </a:r>
              <a:endParaRPr lang="ko-KR" altLang="en-US" sz="800">
                <a:latin typeface="+mn-ea"/>
                <a:ea typeface="+mn-ea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156611" y="4866314"/>
              <a:ext cx="564578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>
                  <a:latin typeface="+mn-ea"/>
                  <a:ea typeface="+mn-ea"/>
                </a:rPr>
                <a:t>다른 </a:t>
              </a:r>
              <a:r>
                <a:rPr lang="en-US" altLang="ko-KR" sz="800">
                  <a:latin typeface="+mn-ea"/>
                  <a:ea typeface="+mn-ea"/>
                </a:rPr>
                <a:t>OS</a:t>
              </a:r>
              <a:endParaRPr lang="ko-KR" altLang="en-US" sz="800">
                <a:latin typeface="+mn-ea"/>
                <a:ea typeface="+mn-ea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513004" y="5653258"/>
              <a:ext cx="185178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>
                  <a:latin typeface="+mn-ea"/>
                  <a:ea typeface="+mn-ea"/>
                </a:rPr>
                <a:t>운영체제에 독립적인 </a:t>
              </a:r>
              <a:r>
                <a:rPr lang="en-US" altLang="ko-KR" sz="800">
                  <a:latin typeface="+mn-ea"/>
                  <a:ea typeface="+mn-ea"/>
                </a:rPr>
                <a:t>Java Program</a:t>
              </a:r>
              <a:endParaRPr lang="ko-KR" altLang="en-US" sz="800">
                <a:latin typeface="+mn-ea"/>
                <a:ea typeface="+mn-ea"/>
              </a:endParaRPr>
            </a:p>
          </p:txBody>
        </p:sp>
      </p:grpSp>
      <p:sp>
        <p:nvSpPr>
          <p:cNvPr id="20" name="슬라이드 번호 개체 틀 4">
            <a:extLst>
              <a:ext uri="{FF2B5EF4-FFF2-40B4-BE49-F238E27FC236}">
                <a16:creationId xmlns:a16="http://schemas.microsoft.com/office/drawing/2014/main" id="{77D6658D-DB3E-876D-F09E-1D6629E58D57}"/>
              </a:ext>
            </a:extLst>
          </p:cNvPr>
          <p:cNvSpPr txBox="1">
            <a:spLocks/>
          </p:cNvSpPr>
          <p:nvPr/>
        </p:nvSpPr>
        <p:spPr>
          <a:xfrm>
            <a:off x="7079049" y="6485744"/>
            <a:ext cx="20574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90D7398-607C-407A-8D67-83D151584F53}" type="slidenum">
              <a:rPr lang="ko-KR" alt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5</a:t>
            </a:fld>
            <a:endParaRPr lang="ko-KR" altLang="en-US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9133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err="1">
                <a:latin typeface="+mj-ea"/>
                <a:ea typeface="+mj-ea"/>
              </a:rPr>
              <a:t>HelloJava</a:t>
            </a:r>
            <a:r>
              <a:rPr lang="ko-KR" altLang="en-US">
                <a:latin typeface="+mj-ea"/>
                <a:ea typeface="+mj-ea"/>
              </a:rPr>
              <a:t> 완성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Ctrl + F11</a:t>
            </a:r>
            <a:r>
              <a:rPr lang="ko-KR" altLang="en-US">
                <a:latin typeface="+mj-ea"/>
                <a:ea typeface="+mj-ea"/>
              </a:rPr>
              <a:t>을 눌러 실행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Hello Java Programming</a:t>
            </a:r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8365D38-E682-7435-01BC-3C1FC90A4A6C}"/>
              </a:ext>
            </a:extLst>
          </p:cNvPr>
          <p:cNvGrpSpPr/>
          <p:nvPr/>
        </p:nvGrpSpPr>
        <p:grpSpPr>
          <a:xfrm>
            <a:off x="9263569" y="1531564"/>
            <a:ext cx="4269498" cy="1244688"/>
            <a:chOff x="4945408" y="1833222"/>
            <a:chExt cx="4269498" cy="124468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7C1A5E7-B739-267A-7F18-DFBEFA7D9A02}"/>
                </a:ext>
              </a:extLst>
            </p:cNvPr>
            <p:cNvSpPr txBox="1"/>
            <p:nvPr/>
          </p:nvSpPr>
          <p:spPr>
            <a:xfrm>
              <a:off x="4945408" y="1833222"/>
              <a:ext cx="15806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/>
                <a:t>Project?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AC0758-C99E-E707-AF76-7A88294766B9}"/>
                </a:ext>
              </a:extLst>
            </p:cNvPr>
            <p:cNvSpPr txBox="1"/>
            <p:nvPr/>
          </p:nvSpPr>
          <p:spPr>
            <a:xfrm>
              <a:off x="5021579" y="2431579"/>
              <a:ext cx="41933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여러 개의 </a:t>
              </a:r>
              <a:r>
                <a:rPr lang="en-US" altLang="ko-KR"/>
                <a:t>Java </a:t>
              </a:r>
              <a:r>
                <a:rPr lang="ko-KR" altLang="en-US"/>
                <a:t>파일로</a:t>
              </a:r>
              <a:endParaRPr lang="en-US" altLang="ko-KR"/>
            </a:p>
            <a:p>
              <a:r>
                <a:rPr lang="ko-KR" altLang="en-US"/>
                <a:t>하나의 </a:t>
              </a:r>
              <a:r>
                <a:rPr lang="en-US" altLang="ko-KR"/>
                <a:t>Program</a:t>
              </a:r>
              <a:r>
                <a:rPr lang="ko-KR" altLang="en-US"/>
                <a:t>으로 만드는 일종의 폴더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341BF4A-55C0-C086-16BD-444DC7CB665D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C2AB1A6-D4E5-2B12-B43A-0C28B8A2C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42" y="2645356"/>
            <a:ext cx="8040497" cy="1088267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A55CB76D-6189-D885-A109-62D990755AD2}"/>
              </a:ext>
            </a:extLst>
          </p:cNvPr>
          <p:cNvGrpSpPr/>
          <p:nvPr/>
        </p:nvGrpSpPr>
        <p:grpSpPr>
          <a:xfrm>
            <a:off x="471342" y="4086122"/>
            <a:ext cx="6924335" cy="1112711"/>
            <a:chOff x="4898273" y="1965199"/>
            <a:chExt cx="6924335" cy="111271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A814F8-4FA5-9CA6-4954-897AD5D981D3}"/>
                </a:ext>
              </a:extLst>
            </p:cNvPr>
            <p:cNvSpPr txBox="1"/>
            <p:nvPr/>
          </p:nvSpPr>
          <p:spPr>
            <a:xfrm>
              <a:off x="4898273" y="1965199"/>
              <a:ext cx="5441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public</a:t>
              </a:r>
              <a:r>
                <a:rPr lang="ko-KR" altLang="en-US" sz="2400" b="1"/>
                <a:t> </a:t>
              </a:r>
              <a:r>
                <a:rPr lang="en-US" altLang="ko-KR" sz="2400" b="1"/>
                <a:t>static</a:t>
              </a:r>
              <a:r>
                <a:rPr lang="ko-KR" altLang="en-US" sz="2400" b="1"/>
                <a:t> </a:t>
              </a:r>
              <a:r>
                <a:rPr lang="en-US" altLang="ko-KR" sz="2400" b="1"/>
                <a:t>void</a:t>
              </a:r>
              <a:r>
                <a:rPr lang="ko-KR" altLang="en-US" sz="2400" b="1"/>
                <a:t> </a:t>
              </a:r>
              <a:r>
                <a:rPr lang="en-US" altLang="ko-KR" sz="2400" b="1"/>
                <a:t>main(String[]</a:t>
              </a:r>
              <a:r>
                <a:rPr lang="ko-KR" altLang="en-US" sz="2400" b="1"/>
                <a:t> </a:t>
              </a:r>
              <a:r>
                <a:rPr lang="en-US" altLang="ko-KR" sz="2400" b="1"/>
                <a:t>args)</a:t>
              </a:r>
              <a:r>
                <a:rPr lang="ko-KR" altLang="en-US" sz="2400" b="1"/>
                <a:t> </a:t>
              </a:r>
              <a:r>
                <a:rPr lang="en-US" altLang="ko-KR" sz="2400" b="1"/>
                <a:t>{</a:t>
              </a:r>
              <a:r>
                <a:rPr lang="ko-KR" altLang="en-US" sz="2400" b="1"/>
                <a:t> </a:t>
              </a:r>
              <a:r>
                <a:rPr lang="en-US" altLang="ko-KR" sz="2400" b="1"/>
                <a:t>...</a:t>
              </a:r>
              <a:r>
                <a:rPr lang="ko-KR" altLang="en-US" sz="2400" b="1"/>
                <a:t> </a:t>
              </a:r>
              <a:r>
                <a:rPr lang="en-US" altLang="ko-KR" sz="2400" b="1"/>
                <a:t>}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CE52DA1-E3B4-F72F-5367-B4550C053A8D}"/>
                </a:ext>
              </a:extLst>
            </p:cNvPr>
            <p:cNvSpPr txBox="1"/>
            <p:nvPr/>
          </p:nvSpPr>
          <p:spPr>
            <a:xfrm>
              <a:off x="5021579" y="2431579"/>
              <a:ext cx="68010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err="1"/>
                <a:t>HelloJava</a:t>
              </a:r>
              <a:r>
                <a:rPr lang="en-US" altLang="ko-KR"/>
                <a:t> </a:t>
              </a:r>
              <a:r>
                <a:rPr lang="ko-KR" altLang="en-US"/>
                <a:t>파일을 실행시키는 코드 입니다</a:t>
              </a:r>
              <a:r>
                <a:rPr lang="en-US" altLang="ko-KR"/>
                <a:t>. </a:t>
              </a:r>
            </a:p>
            <a:p>
              <a:r>
                <a:rPr lang="ko-KR" altLang="en-US"/>
                <a:t>이 코드가 없거나 </a:t>
              </a:r>
              <a:r>
                <a:rPr lang="ko-KR" altLang="en-US" err="1"/>
                <a:t>오탈자가</a:t>
              </a:r>
              <a:r>
                <a:rPr lang="ko-KR" altLang="en-US"/>
                <a:t> 있다면 </a:t>
              </a:r>
              <a:r>
                <a:rPr lang="en-US" altLang="ko-KR" err="1"/>
                <a:t>HelloJava</a:t>
              </a:r>
              <a:r>
                <a:rPr lang="ko-KR" altLang="en-US"/>
                <a:t>는 실행되지 않습니다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048F2B7-C923-08C5-DFA3-1245BC145059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E553B0E-856C-B914-4012-D040315F20AA}"/>
              </a:ext>
            </a:extLst>
          </p:cNvPr>
          <p:cNvGrpSpPr/>
          <p:nvPr/>
        </p:nvGrpSpPr>
        <p:grpSpPr>
          <a:xfrm>
            <a:off x="480768" y="5494012"/>
            <a:ext cx="5944321" cy="779151"/>
            <a:chOff x="4907700" y="2021760"/>
            <a:chExt cx="5944321" cy="7791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0F6E3C2-149E-E6D7-3505-C6797A65A346}"/>
                </a:ext>
              </a:extLst>
            </p:cNvPr>
            <p:cNvSpPr txBox="1"/>
            <p:nvPr/>
          </p:nvSpPr>
          <p:spPr>
            <a:xfrm>
              <a:off x="4907700" y="2021760"/>
              <a:ext cx="33029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System.out.println(“...”);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ABB6FC8-559A-13DE-2303-817AA4AB78A6}"/>
                </a:ext>
              </a:extLst>
            </p:cNvPr>
            <p:cNvSpPr txBox="1"/>
            <p:nvPr/>
          </p:nvSpPr>
          <p:spPr>
            <a:xfrm>
              <a:off x="5021579" y="2431579"/>
              <a:ext cx="5830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큰 따옴표 안의 내용을 </a:t>
              </a:r>
              <a:r>
                <a:rPr lang="en-US" altLang="ko-KR"/>
                <a:t>“</a:t>
              </a:r>
              <a:r>
                <a:rPr lang="ko-KR" altLang="en-US"/>
                <a:t>콘솔</a:t>
              </a:r>
              <a:r>
                <a:rPr lang="en-US" altLang="ko-KR"/>
                <a:t>”</a:t>
              </a:r>
              <a:r>
                <a:rPr lang="ko-KR" altLang="en-US"/>
                <a:t>에 출력시키는 코드입니다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DB60BB0-34EC-1498-73E7-E7A3DB16E865}"/>
                </a:ext>
              </a:extLst>
            </p:cNvPr>
            <p:cNvSpPr/>
            <p:nvPr/>
          </p:nvSpPr>
          <p:spPr>
            <a:xfrm>
              <a:off x="4998720" y="2417998"/>
              <a:ext cx="60960" cy="3693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CC6E0-AF62-52B0-8A7A-1C536C426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338760"/>
      </p:ext>
    </p:extLst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Java</a:t>
            </a:r>
            <a:r>
              <a:rPr lang="ko-KR" altLang="en-US"/>
              <a:t>에서 제공하는 </a:t>
            </a:r>
            <a:r>
              <a:rPr lang="en-US" altLang="ko-KR"/>
              <a:t>Primitive Type</a:t>
            </a:r>
            <a:r>
              <a:rPr lang="ko-KR" altLang="en-US"/>
              <a:t>을 </a:t>
            </a:r>
            <a:r>
              <a:rPr lang="en-US" altLang="ko-KR"/>
              <a:t>Reference</a:t>
            </a:r>
            <a:r>
              <a:rPr lang="ko-KR" altLang="en-US"/>
              <a:t> </a:t>
            </a:r>
            <a:r>
              <a:rPr lang="en-US" altLang="ko-KR"/>
              <a:t>Type</a:t>
            </a:r>
            <a:r>
              <a:rPr lang="ko-KR" altLang="en-US"/>
              <a:t>으로 감싼 </a:t>
            </a:r>
            <a:r>
              <a:rPr lang="en-US" altLang="ko-KR"/>
              <a:t>Wrapper Class </a:t>
            </a:r>
            <a:r>
              <a:rPr lang="ko-KR" altLang="en-US"/>
              <a:t>종류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6396CA-EDEA-45B1-ED08-F70F70EAF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26" y="1680961"/>
            <a:ext cx="2457793" cy="2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76259"/>
      </p:ext>
    </p:extLst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19. </a:t>
            </a:r>
            <a:r>
              <a:rPr lang="ko-KR" altLang="en-US" sz="4000" b="1">
                <a:latin typeface="+mj-ea"/>
              </a:rPr>
              <a:t>컬렉션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F232BC-854B-A190-F1C6-0CA6A10C2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641756"/>
      </p:ext>
    </p:extLst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정확히는 컬렉션 프레임워크</a:t>
            </a:r>
            <a:r>
              <a:rPr lang="en-US" altLang="ko-KR"/>
              <a:t>(Collection Framework)</a:t>
            </a:r>
            <a:r>
              <a:rPr lang="ko-KR" altLang="en-US"/>
              <a:t>입니다</a:t>
            </a:r>
            <a:r>
              <a:rPr lang="en-US" altLang="ko-KR"/>
              <a:t>.</a:t>
            </a:r>
          </a:p>
          <a:p>
            <a:r>
              <a:rPr lang="ko-KR" altLang="en-US"/>
              <a:t>컬렉션 프레임워크는 </a:t>
            </a:r>
            <a:r>
              <a:rPr lang="en-US" altLang="ko-KR"/>
              <a:t>Java</a:t>
            </a:r>
            <a:r>
              <a:rPr lang="ko-KR" altLang="en-US"/>
              <a:t>에서 흔하게 사용되는 여러 자료 구조들을 </a:t>
            </a:r>
            <a:br>
              <a:rPr lang="en-US" altLang="ko-KR"/>
            </a:br>
            <a:r>
              <a:rPr lang="ko-KR" altLang="en-US"/>
              <a:t>제네릭을 이용해 미리 작성해 놓은 툴입니다</a:t>
            </a:r>
            <a:r>
              <a:rPr lang="en-US" altLang="ko-KR"/>
              <a:t>.</a:t>
            </a:r>
          </a:p>
          <a:p>
            <a:r>
              <a:rPr lang="ko-KR" altLang="en-US"/>
              <a:t>크게 </a:t>
            </a:r>
            <a:r>
              <a:rPr lang="en-US" altLang="ko-KR"/>
              <a:t>3</a:t>
            </a:r>
            <a:r>
              <a:rPr lang="ko-KR" altLang="en-US"/>
              <a:t>가지 종류의</a:t>
            </a:r>
            <a:r>
              <a:rPr lang="en-US" altLang="ko-KR"/>
              <a:t> </a:t>
            </a:r>
            <a:r>
              <a:rPr lang="ko-KR" altLang="en-US"/>
              <a:t>인터페이스가 있고</a:t>
            </a:r>
            <a:r>
              <a:rPr lang="en-US" altLang="ko-KR"/>
              <a:t>, </a:t>
            </a:r>
            <a:r>
              <a:rPr lang="ko-KR" altLang="en-US"/>
              <a:t>이를 구현한 많은 클래스가 존재합니다</a:t>
            </a:r>
            <a:r>
              <a:rPr lang="en-US" altLang="ko-KR"/>
              <a:t>.</a:t>
            </a:r>
          </a:p>
          <a:p>
            <a:r>
              <a:rPr lang="ko-KR" altLang="en-US"/>
              <a:t>인터페이스와</a:t>
            </a:r>
            <a:r>
              <a:rPr lang="en-US" altLang="ko-KR"/>
              <a:t> </a:t>
            </a:r>
            <a:r>
              <a:rPr lang="ko-KR" altLang="en-US"/>
              <a:t>구현 클래스의 종류</a:t>
            </a:r>
            <a:endParaRPr lang="en-US" altLang="ko-KR"/>
          </a:p>
          <a:p>
            <a:pPr lvl="1"/>
            <a:r>
              <a:rPr lang="en-US" altLang="ko-KR"/>
              <a:t>List (Interface)</a:t>
            </a:r>
          </a:p>
          <a:p>
            <a:pPr lvl="2"/>
            <a:r>
              <a:rPr lang="en-US" altLang="ko-KR"/>
              <a:t>ArrayList (Implemented class)</a:t>
            </a:r>
          </a:p>
          <a:p>
            <a:pPr lvl="3"/>
            <a:r>
              <a:rPr lang="ko-KR" altLang="en-US"/>
              <a:t>배열을 편하게 사용하기 위한 자료 구조</a:t>
            </a:r>
            <a:endParaRPr lang="en-US" altLang="ko-KR"/>
          </a:p>
          <a:p>
            <a:pPr lvl="3"/>
            <a:r>
              <a:rPr lang="ko-KR" altLang="en-US"/>
              <a:t>앞서 만든 </a:t>
            </a:r>
            <a:r>
              <a:rPr lang="en-US" altLang="ko-KR" err="1"/>
              <a:t>ScoreList</a:t>
            </a:r>
            <a:r>
              <a:rPr lang="ko-KR" altLang="en-US"/>
              <a:t>와 유사</a:t>
            </a:r>
            <a:endParaRPr lang="en-US" altLang="ko-KR"/>
          </a:p>
          <a:p>
            <a:pPr lvl="1"/>
            <a:r>
              <a:rPr lang="en-US" altLang="ko-KR"/>
              <a:t>Map (Interface)</a:t>
            </a:r>
          </a:p>
          <a:p>
            <a:pPr lvl="2"/>
            <a:r>
              <a:rPr lang="en-US" altLang="ko-KR"/>
              <a:t>HashMap (Implemented class)</a:t>
            </a:r>
          </a:p>
          <a:p>
            <a:pPr lvl="3"/>
            <a:r>
              <a:rPr lang="ko-KR" altLang="en-US"/>
              <a:t>하나의 데이터가 </a:t>
            </a:r>
            <a:r>
              <a:rPr lang="en-US" altLang="ko-KR" err="1"/>
              <a:t>Key:Value</a:t>
            </a:r>
            <a:r>
              <a:rPr lang="en-US" altLang="ko-KR"/>
              <a:t> </a:t>
            </a:r>
            <a:r>
              <a:rPr lang="ko-KR" altLang="en-US"/>
              <a:t>쌍으로 이루어진 자료 구조</a:t>
            </a:r>
            <a:endParaRPr lang="en-US" altLang="ko-KR"/>
          </a:p>
          <a:p>
            <a:pPr lvl="1"/>
            <a:r>
              <a:rPr lang="en-US" altLang="ko-KR"/>
              <a:t>Set (Interface)</a:t>
            </a:r>
          </a:p>
          <a:p>
            <a:pPr lvl="2"/>
            <a:r>
              <a:rPr lang="en-US" altLang="ko-KR"/>
              <a:t>HashSet (Implemented class)</a:t>
            </a:r>
          </a:p>
          <a:p>
            <a:pPr lvl="3"/>
            <a:r>
              <a:rPr lang="en-US" altLang="ko-KR"/>
              <a:t>ArrayList</a:t>
            </a:r>
            <a:r>
              <a:rPr lang="ko-KR" altLang="en-US"/>
              <a:t>와 유사하지만</a:t>
            </a:r>
            <a:r>
              <a:rPr lang="en-US" altLang="ko-KR"/>
              <a:t> </a:t>
            </a:r>
            <a:r>
              <a:rPr lang="ko-KR" altLang="en-US"/>
              <a:t>중복 값을 가지지 못하는 자료 구조</a:t>
            </a:r>
            <a:endParaRPr lang="en-US" altLang="ko-KR"/>
          </a:p>
          <a:p>
            <a:pPr lvl="3"/>
            <a:r>
              <a:rPr lang="ko-KR" altLang="en-US">
                <a:solidFill>
                  <a:srgbClr val="FF0000"/>
                </a:solidFill>
              </a:rPr>
              <a:t>직접 사용할 일이 없습니다</a:t>
            </a:r>
            <a:r>
              <a:rPr lang="en-US" altLang="ko-KR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</p:spTree>
    <p:extLst>
      <p:ext uri="{BB962C8B-B14F-4D97-AF65-F5344CB8AC3E}">
        <p14:creationId xmlns:p14="http://schemas.microsoft.com/office/powerpoint/2010/main" val="3886756565"/>
      </p:ext>
    </p:extLst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List &amp; ArrayList</a:t>
            </a:r>
          </a:p>
          <a:p>
            <a:pPr lvl="1"/>
            <a:r>
              <a:rPr lang="en-US" altLang="ko-KR"/>
              <a:t>List </a:t>
            </a:r>
            <a:r>
              <a:rPr lang="ko-KR" altLang="en-US"/>
              <a:t>인터페이스를 구현한 </a:t>
            </a:r>
            <a:r>
              <a:rPr lang="en-US" altLang="ko-KR"/>
              <a:t>ArrayList</a:t>
            </a:r>
          </a:p>
          <a:p>
            <a:pPr lvl="1"/>
            <a:r>
              <a:rPr lang="en-US" altLang="ko-KR"/>
              <a:t>ArrayList is a List</a:t>
            </a:r>
          </a:p>
          <a:p>
            <a:pPr lvl="1"/>
            <a:r>
              <a:rPr lang="ko-KR" altLang="en-US"/>
              <a:t>배열 대신 사용</a:t>
            </a:r>
            <a:endParaRPr lang="en-US" altLang="ko-KR"/>
          </a:p>
          <a:p>
            <a:r>
              <a:rPr lang="en-US" altLang="ko-KR"/>
              <a:t>List </a:t>
            </a:r>
            <a:r>
              <a:rPr lang="ko-KR" altLang="en-US"/>
              <a:t>인스턴스 만드는 방법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List Interface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ArrayList Class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70EC6-41C7-D05A-CF39-400BE202116D}"/>
              </a:ext>
            </a:extLst>
          </p:cNvPr>
          <p:cNvSpPr txBox="1"/>
          <p:nvPr/>
        </p:nvSpPr>
        <p:spPr>
          <a:xfrm>
            <a:off x="474617" y="2943477"/>
            <a:ext cx="58739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C7959-54E9-DE2A-3C57-A85D1E864CE2}"/>
              </a:ext>
            </a:extLst>
          </p:cNvPr>
          <p:cNvSpPr txBox="1"/>
          <p:nvPr/>
        </p:nvSpPr>
        <p:spPr>
          <a:xfrm>
            <a:off x="474616" y="4139594"/>
            <a:ext cx="61351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A52BDB-10D7-AD6D-E9E0-B61B57AD5BB9}"/>
              </a:ext>
            </a:extLst>
          </p:cNvPr>
          <p:cNvSpPr txBox="1"/>
          <p:nvPr/>
        </p:nvSpPr>
        <p:spPr>
          <a:xfrm>
            <a:off x="474615" y="5335711"/>
            <a:ext cx="84101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AbstractList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implements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RandomAccess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Cloneable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Serializable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738087"/>
      </p:ext>
    </p:extLst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List Interface</a:t>
            </a:r>
            <a:r>
              <a:rPr lang="ko-KR" altLang="en-US"/>
              <a:t>의 주요</a:t>
            </a:r>
            <a:r>
              <a:rPr lang="en-US" altLang="ko-KR"/>
              <a:t> </a:t>
            </a:r>
            <a:r>
              <a:rPr lang="ko-KR" altLang="en-US"/>
              <a:t>메소드들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5C86F16-22E9-68C2-931F-CE0DCB357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23" y="1645452"/>
            <a:ext cx="7656172" cy="325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38505"/>
      </p:ext>
    </p:extLst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List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</a:t>
            </a:r>
            <a:r>
              <a:rPr lang="en-US" altLang="ko-KR"/>
              <a:t> 1</a:t>
            </a:r>
            <a:r>
              <a:rPr lang="ko-KR" altLang="en-US"/>
              <a:t>  </a:t>
            </a:r>
            <a:r>
              <a:rPr lang="en-US" altLang="ko-KR"/>
              <a:t>(List</a:t>
            </a:r>
            <a:r>
              <a:rPr lang="ko-KR" altLang="en-US"/>
              <a:t>에 데이터 추가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37603"/>
            <a:ext cx="697121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89718575"/>
      </p:ext>
    </p:extLst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List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2</a:t>
            </a:r>
            <a:r>
              <a:rPr lang="ko-KR" altLang="en-US"/>
              <a:t>  </a:t>
            </a:r>
            <a:r>
              <a:rPr lang="en-US" altLang="ko-KR"/>
              <a:t>(List</a:t>
            </a:r>
            <a:r>
              <a:rPr lang="ko-KR" altLang="en-US"/>
              <a:t> 데이터 조회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… </a:t>
            </a:r>
            <a:r>
              <a:rPr lang="ko-KR" alt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…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100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90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80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95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85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IndexOutOfBoundsException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2488321"/>
      </p:ext>
    </p:extLst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List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3</a:t>
            </a:r>
            <a:r>
              <a:rPr lang="ko-KR" altLang="en-US"/>
              <a:t>  </a:t>
            </a:r>
            <a:r>
              <a:rPr lang="en-US" altLang="ko-KR"/>
              <a:t>(List</a:t>
            </a:r>
            <a:r>
              <a:rPr lang="ko-KR" altLang="en-US"/>
              <a:t> 반복 데이터 조회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68162412"/>
      </p:ext>
    </p:extLst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List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4</a:t>
            </a:r>
            <a:r>
              <a:rPr lang="ko-KR" altLang="en-US"/>
              <a:t>  </a:t>
            </a:r>
            <a:r>
              <a:rPr lang="en-US" altLang="ko-KR"/>
              <a:t>(List</a:t>
            </a:r>
            <a:r>
              <a:rPr lang="ko-KR" altLang="en-US"/>
              <a:t> 데이터 삭제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remove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33288748"/>
      </p:ext>
    </p:extLst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List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5</a:t>
            </a:r>
            <a:r>
              <a:rPr lang="ko-KR" altLang="en-US"/>
              <a:t>  </a:t>
            </a:r>
            <a:r>
              <a:rPr lang="en-US" altLang="ko-KR"/>
              <a:t>(List</a:t>
            </a:r>
            <a:r>
              <a:rPr lang="ko-KR" altLang="en-US"/>
              <a:t> 데이터 모두 삭제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clear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365468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2. </a:t>
            </a:r>
            <a:r>
              <a:rPr lang="ko-KR" altLang="en-US" sz="4000" b="1">
                <a:latin typeface="+mj-ea"/>
              </a:rPr>
              <a:t>자료형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C42BCED-AE2E-BEA3-51C5-7D6E3163E405}"/>
              </a:ext>
            </a:extLst>
          </p:cNvPr>
          <p:cNvSpPr txBox="1">
            <a:spLocks/>
          </p:cNvSpPr>
          <p:nvPr/>
        </p:nvSpPr>
        <p:spPr>
          <a:xfrm>
            <a:off x="203200" y="3374627"/>
            <a:ext cx="8737600" cy="676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숫자</a:t>
            </a:r>
            <a:r>
              <a:rPr lang="en-US" altLang="ko-KR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, </a:t>
            </a:r>
            <a:r>
              <a:rPr lang="ko-KR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문자</a:t>
            </a:r>
            <a:r>
              <a:rPr lang="en-US" altLang="ko-KR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, </a:t>
            </a:r>
            <a:r>
              <a:rPr lang="ko-KR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불린</a:t>
            </a:r>
            <a:endParaRPr lang="en-US" altLang="ko-KR" sz="180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2441C6-4995-3926-B917-EA0600855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028777"/>
      </p:ext>
    </p:extLst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List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6</a:t>
            </a:r>
            <a:r>
              <a:rPr lang="ko-KR" altLang="en-US"/>
              <a:t>  </a:t>
            </a:r>
            <a:r>
              <a:rPr lang="en-US" altLang="ko-KR"/>
              <a:t>(List</a:t>
            </a:r>
            <a:r>
              <a:rPr lang="ko-KR" altLang="en-US"/>
              <a:t>가 </a:t>
            </a:r>
            <a:r>
              <a:rPr lang="ko-KR" altLang="en-US" err="1"/>
              <a:t>비어있는지</a:t>
            </a:r>
            <a:r>
              <a:rPr lang="ko-KR" altLang="en-US"/>
              <a:t> 확인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98976969"/>
      </p:ext>
    </p:extLst>
  </p:cSld>
  <p:clrMapOvr>
    <a:masterClrMapping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List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7</a:t>
            </a:r>
            <a:r>
              <a:rPr lang="ko-KR" altLang="en-US"/>
              <a:t>  </a:t>
            </a:r>
            <a:r>
              <a:rPr lang="en-US" altLang="ko-KR"/>
              <a:t>(List </a:t>
            </a:r>
            <a:r>
              <a:rPr lang="ko-KR" altLang="en-US"/>
              <a:t>내 동일한 값 존재 여부 확인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 !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contains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66508982"/>
      </p:ext>
    </p:extLst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List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7</a:t>
            </a:r>
            <a:r>
              <a:rPr lang="ko-KR" altLang="en-US"/>
              <a:t>  </a:t>
            </a:r>
            <a:r>
              <a:rPr lang="en-US" altLang="ko-KR"/>
              <a:t>(List</a:t>
            </a:r>
            <a:r>
              <a:rPr lang="ko-KR" altLang="en-US"/>
              <a:t> 복사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addAll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객체 고유 값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메모리 주소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identityHashCode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객체 고유 값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메모리 주소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identityHashCode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87169937"/>
      </p:ext>
    </p:extLst>
  </p:cSld>
  <p:clrMapOvr>
    <a:masterClrMapping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Map &amp; HashMap</a:t>
            </a:r>
          </a:p>
          <a:p>
            <a:pPr lvl="1"/>
            <a:r>
              <a:rPr lang="en-US" altLang="ko-KR"/>
              <a:t>Map </a:t>
            </a:r>
            <a:r>
              <a:rPr lang="ko-KR" altLang="en-US"/>
              <a:t>인터페이스를 구현한 </a:t>
            </a:r>
            <a:r>
              <a:rPr lang="en-US" altLang="ko-KR"/>
              <a:t>HashMap</a:t>
            </a:r>
          </a:p>
          <a:p>
            <a:pPr lvl="1"/>
            <a:r>
              <a:rPr lang="en-US" altLang="ko-KR"/>
              <a:t>HashMap is a Map</a:t>
            </a:r>
          </a:p>
          <a:p>
            <a:pPr lvl="1"/>
            <a:r>
              <a:rPr lang="ko-KR" altLang="en-US"/>
              <a:t>데이터를</a:t>
            </a:r>
            <a:r>
              <a:rPr lang="en-US" altLang="ko-KR"/>
              <a:t> </a:t>
            </a:r>
            <a:r>
              <a:rPr lang="ko-KR" altLang="en-US"/>
              <a:t>키</a:t>
            </a:r>
            <a:r>
              <a:rPr lang="en-US" altLang="ko-KR"/>
              <a:t>:</a:t>
            </a:r>
            <a:r>
              <a:rPr lang="ko-KR" altLang="en-US"/>
              <a:t>값 쌍</a:t>
            </a:r>
            <a:r>
              <a:rPr lang="en-US" altLang="ko-KR"/>
              <a:t>(Entry)</a:t>
            </a:r>
            <a:r>
              <a:rPr lang="ko-KR" altLang="en-US"/>
              <a:t>으로 관리할 때 사용</a:t>
            </a:r>
            <a:endParaRPr lang="en-US" altLang="ko-KR"/>
          </a:p>
          <a:p>
            <a:r>
              <a:rPr lang="en-US" altLang="ko-KR"/>
              <a:t>Map </a:t>
            </a:r>
            <a:r>
              <a:rPr lang="ko-KR" altLang="en-US"/>
              <a:t>인스턴스 만드는 방법 </a:t>
            </a:r>
            <a:r>
              <a:rPr lang="en-US" altLang="ko-KR"/>
              <a:t>(Key = String, Value = Integer)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Map Interface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HashMap Class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70EC6-41C7-D05A-CF39-400BE202116D}"/>
              </a:ext>
            </a:extLst>
          </p:cNvPr>
          <p:cNvSpPr txBox="1"/>
          <p:nvPr/>
        </p:nvSpPr>
        <p:spPr>
          <a:xfrm>
            <a:off x="474617" y="2943477"/>
            <a:ext cx="58739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C7959-54E9-DE2A-3C57-A85D1E864CE2}"/>
              </a:ext>
            </a:extLst>
          </p:cNvPr>
          <p:cNvSpPr txBox="1"/>
          <p:nvPr/>
        </p:nvSpPr>
        <p:spPr>
          <a:xfrm>
            <a:off x="474616" y="4139594"/>
            <a:ext cx="61351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K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A52BDB-10D7-AD6D-E9E0-B61B57AD5BB9}"/>
              </a:ext>
            </a:extLst>
          </p:cNvPr>
          <p:cNvSpPr txBox="1"/>
          <p:nvPr/>
        </p:nvSpPr>
        <p:spPr>
          <a:xfrm>
            <a:off x="474615" y="5335711"/>
            <a:ext cx="84101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K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AbstractMap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K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Cloneable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Serializable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411747"/>
      </p:ext>
    </p:extLst>
  </p:cSld>
  <p:clrMapOvr>
    <a:masterClrMapping/>
  </p:clrMapOvr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Map Interface</a:t>
            </a:r>
            <a:r>
              <a:rPr lang="ko-KR" altLang="en-US"/>
              <a:t>의 주요</a:t>
            </a:r>
            <a:r>
              <a:rPr lang="en-US" altLang="ko-KR"/>
              <a:t> </a:t>
            </a:r>
            <a:r>
              <a:rPr lang="ko-KR" altLang="en-US"/>
              <a:t>메소드들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4A454E-2A7A-6F23-28CB-21623FBC3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54" y="1663685"/>
            <a:ext cx="8182113" cy="296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593923"/>
      </p:ext>
    </p:extLst>
  </p:cSld>
  <p:clrMapOvr>
    <a:masterClrMapping/>
  </p:clrMapOvr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Map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</a:t>
            </a:r>
            <a:r>
              <a:rPr lang="en-US" altLang="ko-KR"/>
              <a:t> 1</a:t>
            </a:r>
            <a:r>
              <a:rPr lang="ko-KR" altLang="en-US"/>
              <a:t>  </a:t>
            </a:r>
            <a:r>
              <a:rPr lang="en-US" altLang="ko-KR"/>
              <a:t>(Map</a:t>
            </a:r>
            <a:r>
              <a:rPr lang="ko-KR" altLang="en-US"/>
              <a:t>에 데이터 추가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37603"/>
            <a:ext cx="697121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"Samsung Galaxy Book"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1_700_000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1_800_000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50632735"/>
      </p:ext>
    </p:extLst>
  </p:cSld>
  <p:clrMapOvr>
    <a:masterClrMapping/>
  </p:clrMapOvr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Map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2</a:t>
            </a:r>
            <a:r>
              <a:rPr lang="ko-KR" altLang="en-US"/>
              <a:t>  </a:t>
            </a:r>
            <a:r>
              <a:rPr lang="en-US" altLang="ko-KR"/>
              <a:t>(Map</a:t>
            </a:r>
            <a:r>
              <a:rPr lang="ko-KR" altLang="en-US"/>
              <a:t> 데이터 조회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"Samsung Galaxy Book"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1_700_000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applePrice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applePrice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java.lang.NullPointerException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applePrice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applePrice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28857981"/>
      </p:ext>
    </p:extLst>
  </p:cSld>
  <p:clrMapOvr>
    <a:masterClrMapping/>
  </p:clrMapOvr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Map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3</a:t>
            </a:r>
            <a:r>
              <a:rPr lang="ko-KR" altLang="en-US"/>
              <a:t>  </a:t>
            </a:r>
            <a:r>
              <a:rPr lang="en-US" altLang="ko-KR"/>
              <a:t>(Map</a:t>
            </a:r>
            <a:r>
              <a:rPr lang="ko-KR" altLang="en-US"/>
              <a:t> 데이터 삭제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"Samsung Galaxy Book"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1_700_000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remove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62376745"/>
      </p:ext>
    </p:extLst>
  </p:cSld>
  <p:clrMapOvr>
    <a:masterClrMapping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Map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4</a:t>
            </a:r>
            <a:r>
              <a:rPr lang="ko-KR" altLang="en-US"/>
              <a:t>  </a:t>
            </a:r>
            <a:r>
              <a:rPr lang="en-US" altLang="ko-KR"/>
              <a:t>(Map</a:t>
            </a:r>
            <a:r>
              <a:rPr lang="ko-KR" altLang="en-US"/>
              <a:t> 데이터 모두 삭제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"Samsung Galaxy Book"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1_700_000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clear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08036950"/>
      </p:ext>
    </p:extLst>
  </p:cSld>
  <p:clrMapOvr>
    <a:masterClrMapping/>
  </p:clrMapOvr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Map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5</a:t>
            </a:r>
            <a:r>
              <a:rPr lang="ko-KR" altLang="en-US"/>
              <a:t>  </a:t>
            </a:r>
            <a:r>
              <a:rPr lang="en-US" altLang="ko-KR"/>
              <a:t>(Map</a:t>
            </a:r>
            <a:r>
              <a:rPr lang="ko-KR" altLang="en-US"/>
              <a:t>이 </a:t>
            </a:r>
            <a:r>
              <a:rPr lang="ko-KR" altLang="en-US" err="1"/>
              <a:t>비어있는지</a:t>
            </a:r>
            <a:r>
              <a:rPr lang="ko-KR" altLang="en-US"/>
              <a:t> 확인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"Samsung Galaxy Book"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1_700_000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430801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err="1">
                <a:latin typeface="+mj-ea"/>
                <a:ea typeface="+mj-ea"/>
              </a:rPr>
              <a:t>자료형이란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메모리</a:t>
            </a:r>
            <a:r>
              <a:rPr lang="en-US" altLang="ko-KR">
                <a:latin typeface="+mj-ea"/>
                <a:ea typeface="+mj-ea"/>
              </a:rPr>
              <a:t>(Ram)</a:t>
            </a:r>
            <a:r>
              <a:rPr lang="ko-KR" altLang="en-US">
                <a:latin typeface="+mj-ea"/>
                <a:ea typeface="+mj-ea"/>
              </a:rPr>
              <a:t>에 데이터를 할당하기 위한 타입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의 자료형은 크게 두 가지로 분류됩니다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자료형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F5352996-0CEC-1B0B-949F-3CE19D8AF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84" y="2921322"/>
            <a:ext cx="5261559" cy="1790015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4C5652A-C4E0-C236-4021-411868300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622702"/>
      </p:ext>
    </p:extLst>
  </p:cSld>
  <p:clrMapOvr>
    <a:masterClrMapping/>
  </p:clrMapOvr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Map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6</a:t>
            </a:r>
            <a:r>
              <a:rPr lang="ko-KR" altLang="en-US"/>
              <a:t>  </a:t>
            </a:r>
            <a:r>
              <a:rPr lang="en-US" altLang="ko-KR"/>
              <a:t>(Map</a:t>
            </a:r>
            <a:r>
              <a:rPr lang="ko-KR" altLang="en-US"/>
              <a:t>에 동일한 </a:t>
            </a:r>
            <a:r>
              <a:rPr lang="en-US" altLang="ko-KR"/>
              <a:t>Key</a:t>
            </a:r>
            <a:r>
              <a:rPr lang="ko-KR" altLang="en-US"/>
              <a:t>가 있는지 확인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"Samsung Galaxy Book"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1_700_000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!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containsKey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1_600_000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36214347"/>
      </p:ext>
    </p:extLst>
  </p:cSld>
  <p:clrMapOvr>
    <a:masterClrMapping/>
  </p:clrMapOvr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Map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7</a:t>
            </a:r>
            <a:r>
              <a:rPr lang="ko-KR" altLang="en-US"/>
              <a:t>  </a:t>
            </a:r>
            <a:r>
              <a:rPr lang="en-US" altLang="ko-KR"/>
              <a:t>(Map</a:t>
            </a:r>
            <a:r>
              <a:rPr lang="ko-KR" altLang="en-US"/>
              <a:t>에 동일한 </a:t>
            </a:r>
            <a:r>
              <a:rPr lang="en-US" altLang="ko-KR"/>
              <a:t>Value</a:t>
            </a:r>
            <a:r>
              <a:rPr lang="ko-KR" altLang="en-US"/>
              <a:t>가 있는지 확인</a:t>
            </a:r>
            <a:r>
              <a:rPr lang="en-US" altLang="ko-KR"/>
              <a:t>)  </a:t>
            </a:r>
            <a:r>
              <a:rPr lang="ko-KR" altLang="en-US"/>
              <a:t>안 씀</a:t>
            </a:r>
            <a:r>
              <a:rPr lang="en-US" altLang="ko-KR"/>
              <a:t>!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"Samsung Galaxy Book"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1_700_000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containsValue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1_700_000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) {     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안 씀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1_600_000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92156442"/>
      </p:ext>
    </p:extLst>
  </p:cSld>
  <p:clrMapOvr>
    <a:masterClrMapping/>
  </p:clrMapOvr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Map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8</a:t>
            </a:r>
            <a:r>
              <a:rPr lang="ko-KR" altLang="en-US"/>
              <a:t>  </a:t>
            </a:r>
            <a:r>
              <a:rPr lang="en-US" altLang="ko-KR"/>
              <a:t>(Map</a:t>
            </a:r>
            <a:r>
              <a:rPr lang="ko-KR" altLang="en-US"/>
              <a:t> 복사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"Samsung Galaxy Book"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1_700_000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putAll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identityHashCode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identityHashCode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1599402"/>
      </p:ext>
    </p:extLst>
  </p:cSld>
  <p:clrMapOvr>
    <a:masterClrMapping/>
  </p:clrMapOvr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Set &amp; HashSet</a:t>
            </a:r>
          </a:p>
          <a:p>
            <a:pPr lvl="1"/>
            <a:r>
              <a:rPr lang="en-US" altLang="ko-KR"/>
              <a:t>Set </a:t>
            </a:r>
            <a:r>
              <a:rPr lang="ko-KR" altLang="en-US"/>
              <a:t>인터페이스를 구현한 </a:t>
            </a:r>
            <a:r>
              <a:rPr lang="en-US" altLang="ko-KR"/>
              <a:t>HashSet</a:t>
            </a:r>
          </a:p>
          <a:p>
            <a:pPr lvl="1"/>
            <a:r>
              <a:rPr lang="en-US" altLang="ko-KR"/>
              <a:t>HashSet is a Set</a:t>
            </a:r>
          </a:p>
          <a:p>
            <a:pPr lvl="1"/>
            <a:endParaRPr lang="en-US" altLang="ko-KR"/>
          </a:p>
          <a:p>
            <a:r>
              <a:rPr lang="en-US" altLang="ko-KR"/>
              <a:t>Set </a:t>
            </a:r>
            <a:r>
              <a:rPr lang="ko-KR" altLang="en-US"/>
              <a:t>인스턴스 만드는 방법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Set Interface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HashSet Class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70EC6-41C7-D05A-CF39-400BE202116D}"/>
              </a:ext>
            </a:extLst>
          </p:cNvPr>
          <p:cNvSpPr txBox="1"/>
          <p:nvPr/>
        </p:nvSpPr>
        <p:spPr>
          <a:xfrm>
            <a:off x="474617" y="2943477"/>
            <a:ext cx="58739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C7959-54E9-DE2A-3C57-A85D1E864CE2}"/>
              </a:ext>
            </a:extLst>
          </p:cNvPr>
          <p:cNvSpPr txBox="1"/>
          <p:nvPr/>
        </p:nvSpPr>
        <p:spPr>
          <a:xfrm>
            <a:off x="474616" y="4139594"/>
            <a:ext cx="61351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A52BDB-10D7-AD6D-E9E0-B61B57AD5BB9}"/>
              </a:ext>
            </a:extLst>
          </p:cNvPr>
          <p:cNvSpPr txBox="1"/>
          <p:nvPr/>
        </p:nvSpPr>
        <p:spPr>
          <a:xfrm>
            <a:off x="474615" y="5335711"/>
            <a:ext cx="84101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AbstractSet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Cloneable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Serializable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794063"/>
      </p:ext>
    </p:extLst>
  </p:cSld>
  <p:clrMapOvr>
    <a:masterClrMapping/>
  </p:clrMapOvr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Set Interface</a:t>
            </a:r>
            <a:r>
              <a:rPr lang="ko-KR" altLang="en-US"/>
              <a:t>의 주요</a:t>
            </a:r>
            <a:r>
              <a:rPr lang="en-US" altLang="ko-KR"/>
              <a:t> </a:t>
            </a:r>
            <a:r>
              <a:rPr lang="ko-KR" altLang="en-US"/>
              <a:t>메소드들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B0D069-0F6F-33E4-58CB-61D0EF7B1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17" y="1670373"/>
            <a:ext cx="7683892" cy="297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64271"/>
      </p:ext>
    </p:extLst>
  </p:cSld>
  <p:clrMapOvr>
    <a:masterClrMapping/>
  </p:clrMapOvr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</a:t>
            </a:r>
            <a:r>
              <a:rPr lang="en-US" altLang="ko-KR"/>
              <a:t> 1</a:t>
            </a:r>
            <a:r>
              <a:rPr lang="ko-KR" altLang="en-US"/>
              <a:t>  </a:t>
            </a:r>
            <a:r>
              <a:rPr lang="en-US" altLang="ko-KR"/>
              <a:t>(Set</a:t>
            </a:r>
            <a:r>
              <a:rPr lang="ko-KR" altLang="en-US"/>
              <a:t>에 데이터 추가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37603"/>
            <a:ext cx="697121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9223462"/>
      </p:ext>
    </p:extLst>
  </p:cSld>
  <p:clrMapOvr>
    <a:masterClrMapping/>
  </p:clrMapOvr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</a:t>
            </a:r>
            <a:r>
              <a:rPr lang="en-US" altLang="ko-KR"/>
              <a:t> 2</a:t>
            </a:r>
            <a:r>
              <a:rPr lang="ko-KR" altLang="en-US"/>
              <a:t>  </a:t>
            </a:r>
            <a:r>
              <a:rPr lang="en-US" altLang="ko-KR"/>
              <a:t>(Set</a:t>
            </a:r>
            <a:r>
              <a:rPr lang="ko-KR" altLang="en-US"/>
              <a:t> 데이터 조회</a:t>
            </a:r>
            <a:r>
              <a:rPr lang="en-US" altLang="ko-KR"/>
              <a:t>) – Set</a:t>
            </a:r>
            <a:r>
              <a:rPr lang="ko-KR" altLang="en-US"/>
              <a:t>은 </a:t>
            </a:r>
            <a:r>
              <a:rPr lang="en-US" altLang="ko-KR"/>
              <a:t>Index</a:t>
            </a:r>
            <a:r>
              <a:rPr lang="ko-KR" altLang="en-US"/>
              <a:t>로 접근하지 못합니다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37603"/>
            <a:ext cx="697121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</a:t>
            </a:r>
            <a:r>
              <a:rPr lang="en-US" altLang="ko-KR" sz="16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87337086"/>
      </p:ext>
    </p:extLst>
  </p:cSld>
  <p:clrMapOvr>
    <a:masterClrMapping/>
  </p:clrMapOvr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3</a:t>
            </a:r>
            <a:r>
              <a:rPr lang="ko-KR" altLang="en-US"/>
              <a:t>  </a:t>
            </a:r>
            <a:r>
              <a:rPr lang="en-US" altLang="ko-KR"/>
              <a:t>(Set</a:t>
            </a:r>
            <a:r>
              <a:rPr lang="ko-KR" altLang="en-US"/>
              <a:t> 데이터 삭제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remove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52041202"/>
      </p:ext>
    </p:extLst>
  </p:cSld>
  <p:clrMapOvr>
    <a:masterClrMapping/>
  </p:clrMapOvr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4</a:t>
            </a:r>
            <a:r>
              <a:rPr lang="ko-KR" altLang="en-US"/>
              <a:t>  </a:t>
            </a:r>
            <a:r>
              <a:rPr lang="en-US" altLang="ko-KR"/>
              <a:t>(Set</a:t>
            </a:r>
            <a:r>
              <a:rPr lang="ko-KR" altLang="en-US"/>
              <a:t> 데이터 모두 삭제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clear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44640729"/>
      </p:ext>
    </p:extLst>
  </p:cSld>
  <p:clrMapOvr>
    <a:masterClrMapping/>
  </p:clrMapOvr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5</a:t>
            </a:r>
            <a:r>
              <a:rPr lang="ko-KR" altLang="en-US"/>
              <a:t>  </a:t>
            </a:r>
            <a:r>
              <a:rPr lang="en-US" altLang="ko-KR"/>
              <a:t>(Set</a:t>
            </a:r>
            <a:r>
              <a:rPr lang="ko-KR" altLang="en-US"/>
              <a:t>이 </a:t>
            </a:r>
            <a:r>
              <a:rPr lang="ko-KR" altLang="en-US" err="1"/>
              <a:t>비어있는지</a:t>
            </a:r>
            <a:r>
              <a:rPr lang="ko-KR" altLang="en-US"/>
              <a:t> 확인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338994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Primitive Type</a:t>
            </a:r>
            <a:r>
              <a:rPr lang="ko-KR" altLang="en-US">
                <a:latin typeface="+mj-ea"/>
                <a:ea typeface="+mj-ea"/>
              </a:rPr>
              <a:t>의 구분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자료형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400593" y="4896015"/>
            <a:ext cx="7823940" cy="1389710"/>
            <a:chOff x="4898273" y="1965199"/>
            <a:chExt cx="7823940" cy="13897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3161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/>
                <a:t>숫자 타입의 지정 방법</a:t>
              </a:r>
              <a:endParaRPr lang="en-US" altLang="ko-KR" sz="2400" b="1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770063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byte, short </a:t>
              </a:r>
              <a:r>
                <a:rPr lang="ko-KR" altLang="en-US"/>
                <a:t>타입은 잘 사용되지 않습니다</a:t>
              </a:r>
              <a:r>
                <a:rPr lang="en-US" altLang="ko-KR"/>
                <a:t>.</a:t>
              </a:r>
            </a:p>
            <a:p>
              <a:r>
                <a:rPr lang="ko-KR" altLang="en-US"/>
                <a:t>일반적으로 </a:t>
              </a:r>
              <a:r>
                <a:rPr lang="en-US" altLang="ko-KR"/>
                <a:t>10</a:t>
              </a:r>
              <a:r>
                <a:rPr lang="ko-KR" altLang="en-US"/>
                <a:t>억 미만의 수는 </a:t>
              </a:r>
              <a:r>
                <a:rPr lang="en-US" altLang="ko-KR"/>
                <a:t>int</a:t>
              </a:r>
              <a:r>
                <a:rPr lang="ko-KR" altLang="en-US"/>
                <a:t>를</a:t>
              </a:r>
              <a:r>
                <a:rPr lang="en-US" altLang="ko-KR"/>
                <a:t>, 10</a:t>
              </a:r>
              <a:r>
                <a:rPr lang="ko-KR" altLang="en-US"/>
                <a:t>억 이상의 수는 </a:t>
              </a:r>
              <a:r>
                <a:rPr lang="en-US" altLang="ko-KR"/>
                <a:t>long</a:t>
              </a:r>
              <a:r>
                <a:rPr lang="ko-KR" altLang="en-US"/>
                <a:t>을 사용합니다</a:t>
              </a:r>
              <a:r>
                <a:rPr lang="en-US" altLang="ko-KR"/>
                <a:t>.</a:t>
              </a:r>
            </a:p>
            <a:p>
              <a:r>
                <a:rPr lang="ko-KR" altLang="en-US"/>
                <a:t>부동소수점 </a:t>
              </a:r>
              <a:r>
                <a:rPr lang="en-US" altLang="ko-KR"/>
                <a:t>float, double</a:t>
              </a:r>
              <a:r>
                <a:rPr lang="ko-KR" altLang="en-US"/>
                <a:t>의 차이는 소수점이하의 길이의 차이만 존재합니다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19" y="2417997"/>
              <a:ext cx="61200" cy="9233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C268A37C-3DF2-D331-EBE1-F06B79CDF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93" y="1705667"/>
            <a:ext cx="8226320" cy="2904331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748DC71-DD29-5706-531A-5403AE764EFA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EB4944-066F-FBDC-F668-67D8FF1A9A59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CDDE76E-58C9-F47E-EF10-F673630CA01D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83EC1C1-BD4B-6C3E-EE50-B0C0EC2D08D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0057183-4966-77FA-53E5-93CE8A108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407945"/>
      </p:ext>
    </p:extLst>
  </p:cSld>
  <p:clrMapOvr>
    <a:masterClrMapping/>
  </p:clrMapOvr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6</a:t>
            </a:r>
            <a:r>
              <a:rPr lang="ko-KR" altLang="en-US"/>
              <a:t>  </a:t>
            </a:r>
            <a:r>
              <a:rPr lang="en-US" altLang="ko-KR"/>
              <a:t>(Set</a:t>
            </a:r>
            <a:r>
              <a:rPr lang="ko-KR" altLang="en-US"/>
              <a:t>에 동일한 값이 있는지 확인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!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contains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5937738"/>
      </p:ext>
    </p:extLst>
  </p:cSld>
  <p:clrMapOvr>
    <a:masterClrMapping/>
  </p:clrMapOvr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7</a:t>
            </a:r>
            <a:r>
              <a:rPr lang="ko-KR" altLang="en-US"/>
              <a:t>  </a:t>
            </a:r>
            <a:r>
              <a:rPr lang="en-US" altLang="ko-KR"/>
              <a:t>(Set</a:t>
            </a:r>
            <a:r>
              <a:rPr lang="ko-KR" altLang="en-US"/>
              <a:t> 복사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addAll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identityHashCode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identityHashCode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26276766"/>
      </p:ext>
    </p:extLst>
  </p:cSld>
  <p:clrMapOvr>
    <a:masterClrMapping/>
  </p:clrMapOvr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20. File I/O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1407A17-7EDF-112B-C604-FE1F6AFD9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274010"/>
      </p:ext>
    </p:extLst>
  </p:cSld>
  <p:clrMapOvr>
    <a:masterClrMapping/>
  </p:clrMapOvr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File Input/Output </a:t>
            </a:r>
            <a:r>
              <a:rPr lang="ko-KR" altLang="en-US"/>
              <a:t>으로 파일을 읽고 쓰는 방법입니다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File Input: </a:t>
            </a:r>
            <a:r>
              <a:rPr lang="ko-KR" altLang="en-US"/>
              <a:t>파일 읽기</a:t>
            </a:r>
            <a:endParaRPr lang="en-US" altLang="ko-KR"/>
          </a:p>
          <a:p>
            <a:pPr lvl="1"/>
            <a:r>
              <a:rPr lang="en-US" altLang="ko-KR"/>
              <a:t>File System</a:t>
            </a:r>
            <a:r>
              <a:rPr lang="ko-KR" altLang="en-US"/>
              <a:t>에서 </a:t>
            </a:r>
            <a:r>
              <a:rPr lang="en-US" altLang="ko-KR"/>
              <a:t>Java</a:t>
            </a:r>
            <a:r>
              <a:rPr lang="ko-KR" altLang="en-US"/>
              <a:t>로 </a:t>
            </a:r>
            <a:r>
              <a:rPr lang="en-US" altLang="ko-KR"/>
              <a:t>Input</a:t>
            </a:r>
          </a:p>
          <a:p>
            <a:pPr lvl="1"/>
            <a:endParaRPr lang="en-US" altLang="ko-KR"/>
          </a:p>
          <a:p>
            <a:r>
              <a:rPr lang="en-US" altLang="ko-KR"/>
              <a:t>File Output: </a:t>
            </a:r>
            <a:r>
              <a:rPr lang="ko-KR" altLang="en-US"/>
              <a:t>파일 쓰기</a:t>
            </a:r>
            <a:endParaRPr lang="en-US" altLang="ko-KR"/>
          </a:p>
          <a:p>
            <a:pPr lvl="1"/>
            <a:r>
              <a:rPr lang="en-US" altLang="ko-KR"/>
              <a:t>Java</a:t>
            </a:r>
            <a:r>
              <a:rPr lang="ko-KR" altLang="en-US"/>
              <a:t>에서 </a:t>
            </a:r>
            <a:r>
              <a:rPr lang="en-US" altLang="ko-KR"/>
              <a:t>File System</a:t>
            </a:r>
            <a:r>
              <a:rPr lang="ko-KR" altLang="en-US"/>
              <a:t>으로 </a:t>
            </a:r>
            <a:r>
              <a:rPr lang="en-US" altLang="ko-KR"/>
              <a:t>Output</a:t>
            </a:r>
          </a:p>
          <a:p>
            <a:pPr lvl="1"/>
            <a:endParaRPr lang="en-US" altLang="ko-KR"/>
          </a:p>
          <a:p>
            <a:r>
              <a:rPr lang="en-US" altLang="ko-KR"/>
              <a:t>Java 1.8 </a:t>
            </a:r>
            <a:r>
              <a:rPr lang="ko-KR" altLang="en-US"/>
              <a:t>이전까지는 </a:t>
            </a:r>
            <a:r>
              <a:rPr lang="en-US" altLang="ko-KR"/>
              <a:t>I/O</a:t>
            </a:r>
            <a:r>
              <a:rPr lang="ko-KR" altLang="en-US"/>
              <a:t>가 매우 어렵고 복잡했으나</a:t>
            </a:r>
            <a:endParaRPr lang="en-US" altLang="ko-KR"/>
          </a:p>
          <a:p>
            <a:r>
              <a:rPr lang="en-US" altLang="ko-KR"/>
              <a:t>Java 1.8 </a:t>
            </a:r>
            <a:r>
              <a:rPr lang="ko-KR" altLang="en-US"/>
              <a:t>부터 비교적 </a:t>
            </a:r>
            <a:r>
              <a:rPr lang="ko-KR" altLang="en-US" err="1"/>
              <a:t>간편해졌으며</a:t>
            </a:r>
            <a:r>
              <a:rPr lang="en-US" altLang="ko-KR"/>
              <a:t>,</a:t>
            </a:r>
            <a:r>
              <a:rPr lang="ko-KR" altLang="en-US"/>
              <a:t> 코드를 분석하기도 쉬워졌습니다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093589768"/>
      </p:ext>
    </p:extLst>
  </p:cSld>
  <p:clrMapOvr>
    <a:masterClrMapping/>
  </p:clrMapOvr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File Input (</a:t>
            </a:r>
            <a:r>
              <a:rPr lang="ko-KR" altLang="en-US"/>
              <a:t>파일 읽기</a:t>
            </a:r>
            <a:r>
              <a:rPr lang="en-US" altLang="ko-KR"/>
              <a:t>)</a:t>
            </a:r>
          </a:p>
          <a:p>
            <a:r>
              <a:rPr lang="ko-KR" altLang="en-US"/>
              <a:t>파일을 읽기 위한 샘플 파일 하나를 생성합니다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C977F7-A15B-E1AD-5DE1-2FAB85FBA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52" y="2440383"/>
            <a:ext cx="7487695" cy="31722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F2E9AE3-51C9-4164-4EBF-EB90D3A11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192" y="3797643"/>
            <a:ext cx="3086531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49105"/>
      </p:ext>
    </p:extLst>
  </p:cSld>
  <p:clrMapOvr>
    <a:masterClrMapping/>
  </p:clrMapOvr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파일을 읽어 내용을 출력하는 코드를 작성합니다</a:t>
            </a:r>
            <a:r>
              <a:rPr lang="en-US" altLang="ko-KR"/>
              <a:t>. ( 1 / 3 )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4AE7B7-2440-452F-4D10-07EB88327823}"/>
              </a:ext>
            </a:extLst>
          </p:cNvPr>
          <p:cNvSpPr txBox="1"/>
          <p:nvPr/>
        </p:nvSpPr>
        <p:spPr>
          <a:xfrm>
            <a:off x="483188" y="1582526"/>
            <a:ext cx="866081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 Exam"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 Exam.txt"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&amp;&amp;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C:\Java Exam\Java Exam.txt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 존재하며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C:\Java Exam\Java Exam.txt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파일이라면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FileReader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reader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BufferedReader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bufferedReader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파일을 바이트 단위로 읽어오는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FileReader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 선언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reader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FileReader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파일을 라인 단위로 읽어오는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BufferedReader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 선언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bufferedReader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BufferedReader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reader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파일을 라인단위로 읽어와 할당하기 위한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 선언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파일이 끝날 때 까지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(EOF)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반복하며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line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변수에 한 줄 씩 읽어오기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bufferedReader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!=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읽어온 라인을 출력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     </a:t>
            </a:r>
          </a:p>
        </p:txBody>
      </p:sp>
    </p:spTree>
    <p:extLst>
      <p:ext uri="{BB962C8B-B14F-4D97-AF65-F5344CB8AC3E}">
        <p14:creationId xmlns:p14="http://schemas.microsoft.com/office/powerpoint/2010/main" val="3542746510"/>
      </p:ext>
    </p:extLst>
  </p:cSld>
  <p:clrMapOvr>
    <a:masterClrMapping/>
  </p:clrMapOvr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파일을 읽어 내용을 출력하는 코드를 작성합니다</a:t>
            </a:r>
            <a:r>
              <a:rPr lang="en-US" altLang="ko-KR"/>
              <a:t>. ( 2 / 3 )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4AE7B7-2440-452F-4D10-07EB88327823}"/>
              </a:ext>
            </a:extLst>
          </p:cNvPr>
          <p:cNvSpPr txBox="1"/>
          <p:nvPr/>
        </p:nvSpPr>
        <p:spPr>
          <a:xfrm>
            <a:off x="483188" y="1582526"/>
            <a:ext cx="8660812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파일을 읽다가 예외 발생하면 예외 메시지만 출력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finally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파일을 끝까지 읽었거나 예외가 발생했을 경우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BufferedReader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 닫아준다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bufferedReader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bufferedReader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파일을 끝까지 읽었거나 예외가 발생했을 경우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FileReader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 닫아준다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reader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reader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322602688"/>
      </p:ext>
    </p:extLst>
  </p:cSld>
  <p:clrMapOvr>
    <a:masterClrMapping/>
  </p:clrMapOvr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파일을 읽어 내용을 출력하는 코드를 작성합니다</a:t>
            </a:r>
            <a:r>
              <a:rPr lang="en-US" altLang="ko-KR"/>
              <a:t>. ( 3 / 3 )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4AE7B7-2440-452F-4D10-07EB88327823}"/>
              </a:ext>
            </a:extLst>
          </p:cNvPr>
          <p:cNvSpPr txBox="1"/>
          <p:nvPr/>
        </p:nvSpPr>
        <p:spPr>
          <a:xfrm>
            <a:off x="483188" y="1582526"/>
            <a:ext cx="86608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33517548"/>
      </p:ext>
    </p:extLst>
  </p:cSld>
  <p:clrMapOvr>
    <a:masterClrMapping/>
  </p:clrMapOvr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Java</a:t>
            </a:r>
            <a:r>
              <a:rPr lang="ko-KR" altLang="en-US"/>
              <a:t> </a:t>
            </a:r>
            <a:r>
              <a:rPr lang="en-US" altLang="ko-KR"/>
              <a:t>1.8</a:t>
            </a:r>
            <a:r>
              <a:rPr lang="ko-KR" altLang="en-US"/>
              <a:t>부터 파일을 읽어오는 방법이 비교적 단순해 졌습니다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4AE7B7-2440-452F-4D10-07EB88327823}"/>
              </a:ext>
            </a:extLst>
          </p:cNvPr>
          <p:cNvSpPr txBox="1"/>
          <p:nvPr/>
        </p:nvSpPr>
        <p:spPr>
          <a:xfrm>
            <a:off x="483188" y="1582526"/>
            <a:ext cx="866081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 Exam"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 Exam.txt"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&amp;&amp;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) {</a:t>
            </a:r>
            <a:b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파일을 처음부터 끝까지 모두 읽어와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에 할당합니다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Paths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 Exam"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 Exam.txt"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utf8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fileLine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addAll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Files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readAllLines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filePath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utf8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파일을 읽다가 예외가 발생했을 때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예외 내용만 출력합니다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읽어온 파일을 모두 출력합니다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15968201"/>
      </p:ext>
    </p:extLst>
  </p:cSld>
  <p:clrMapOvr>
    <a:masterClrMapping/>
  </p:clrMapOvr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파일의 기본적인 정보 얻어오기</a:t>
            </a:r>
            <a:endParaRPr lang="en-US" altLang="ko-KR"/>
          </a:p>
          <a:p>
            <a:r>
              <a:rPr lang="en-US" altLang="ko-KR"/>
              <a:t>Java</a:t>
            </a:r>
            <a:r>
              <a:rPr lang="ko-KR" altLang="en-US"/>
              <a:t>의 </a:t>
            </a:r>
            <a:r>
              <a:rPr lang="en-US" altLang="ko-KR"/>
              <a:t>File </a:t>
            </a:r>
            <a:r>
              <a:rPr lang="ko-KR" altLang="en-US"/>
              <a:t>객체를 통해 파일의 기본적인 정보를 얻어올 수 있습니다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파일의 절대 경로</a:t>
            </a:r>
            <a:endParaRPr lang="en-US" altLang="ko-KR"/>
          </a:p>
          <a:p>
            <a:pPr lvl="1"/>
            <a:r>
              <a:rPr lang="ko-KR" altLang="en-US"/>
              <a:t>파일의 크기</a:t>
            </a:r>
            <a:endParaRPr lang="en-US" altLang="ko-KR"/>
          </a:p>
          <a:p>
            <a:pPr lvl="1"/>
            <a:r>
              <a:rPr lang="ko-KR" altLang="en-US"/>
              <a:t>등등</a:t>
            </a:r>
            <a:r>
              <a:rPr lang="en-US" altLang="ko-KR"/>
              <a:t>..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570131-D84E-9B3E-333E-9D6A64C7DDF8}"/>
              </a:ext>
            </a:extLst>
          </p:cNvPr>
          <p:cNvSpPr txBox="1"/>
          <p:nvPr/>
        </p:nvSpPr>
        <p:spPr>
          <a:xfrm>
            <a:off x="370115" y="2900435"/>
            <a:ext cx="877388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 Exam"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 Exam.txt"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exists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파일이 존재하는지 여부 확인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 객체인지 확인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isDirectory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폴더 객체인지 확인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getAbsolutePath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파일의 절대경로 확인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파일의 이름 확인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파일의 크기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(byte)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확인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lastModified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파일이 마지막으로 수정된 시간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lastModified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파일이 마지막으로 수정된 시간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				 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(Date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유틸로 알아볼 수 있게 출력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getParent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파일이 존재하는 경로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listFiles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객체가 폴더일 경우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>
                <a:solidFill>
                  <a:srgbClr val="008000"/>
                </a:solidFill>
                <a:latin typeface="Consolas" panose="020B0609020204030204" pitchFamily="49" charset="0"/>
              </a:rPr>
              <a:t>										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폴더 내에 존재하는 모든 항목의 목록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5724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3. </a:t>
            </a:r>
            <a:r>
              <a:rPr lang="ko-KR" altLang="en-US" sz="4000" b="1">
                <a:latin typeface="+mj-ea"/>
              </a:rPr>
              <a:t>변수와 변수의 범위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A0FC0A4-5539-372D-E4C9-F3DFA47A68F1}"/>
              </a:ext>
            </a:extLst>
          </p:cNvPr>
          <p:cNvSpPr txBox="1">
            <a:spLocks/>
          </p:cNvSpPr>
          <p:nvPr/>
        </p:nvSpPr>
        <p:spPr>
          <a:xfrm>
            <a:off x="203200" y="3429000"/>
            <a:ext cx="8737600" cy="676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메모리 주소의 별칭 </a:t>
            </a: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(Alias)</a:t>
            </a:r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BACBB3-62A9-17E5-EDC5-274B3F803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544179"/>
      </p:ext>
    </p:extLst>
  </p:cSld>
  <p:clrMapOvr>
    <a:masterClrMapping/>
  </p:clrMapOvr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파일 객체의 정보를 이용해 파일 시스템 순회 탐색도 가능합니다</a:t>
            </a:r>
            <a:r>
              <a:rPr lang="en-US" altLang="ko-KR"/>
              <a:t>.</a:t>
            </a:r>
          </a:p>
          <a:p>
            <a:r>
              <a:rPr lang="en-US" altLang="ko-KR"/>
              <a:t>“C:\Program Files (x86)” </a:t>
            </a:r>
            <a:r>
              <a:rPr lang="ko-KR" altLang="en-US"/>
              <a:t>내부의 모든 폴더와 파일을 출력하는 코드를 작성해봅니다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F3503E-77E1-2B5B-9CD2-4BCAC0F25B8B}"/>
              </a:ext>
            </a:extLst>
          </p:cNvPr>
          <p:cNvSpPr txBox="1"/>
          <p:nvPr/>
        </p:nvSpPr>
        <p:spPr>
          <a:xfrm>
            <a:off x="483326" y="2252740"/>
            <a:ext cx="859320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printAllItems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&amp;&amp;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isDirectory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itemInDir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listFiles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itemInDir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isDirectory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printAllItems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getAbsolutePath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getAbsolutePath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64139290"/>
      </p:ext>
    </p:extLst>
  </p:cSld>
  <p:clrMapOvr>
    <a:masterClrMapping/>
  </p:clrMapOvr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err="1"/>
              <a:t>printAllItems</a:t>
            </a:r>
            <a:r>
              <a:rPr lang="ko-KR" altLang="en-US"/>
              <a:t>를 호출하면 해당 폴더부터 모든 내용들을 순회하며 출력하게 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F3503E-77E1-2B5B-9CD2-4BCAC0F25B8B}"/>
              </a:ext>
            </a:extLst>
          </p:cNvPr>
          <p:cNvSpPr txBox="1"/>
          <p:nvPr/>
        </p:nvSpPr>
        <p:spPr>
          <a:xfrm>
            <a:off x="483326" y="1660050"/>
            <a:ext cx="85932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Program Files (x86)"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printAllItems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99667605"/>
      </p:ext>
    </p:extLst>
  </p:cSld>
  <p:clrMapOvr>
    <a:masterClrMapping/>
  </p:clrMapOvr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파일을 쓸 때엔 확인 해야 할 항목들이 많이 있습니다</a:t>
            </a:r>
            <a:r>
              <a:rPr lang="en-US" altLang="ko-KR"/>
              <a:t>.</a:t>
            </a:r>
          </a:p>
          <a:p>
            <a:r>
              <a:rPr lang="en-US" altLang="ko-KR"/>
              <a:t>C:\java\outputs</a:t>
            </a:r>
            <a:r>
              <a:rPr lang="ko-KR" altLang="en-US"/>
              <a:t> 라는 폴더에 </a:t>
            </a:r>
            <a:r>
              <a:rPr lang="en-US" altLang="ko-KR"/>
              <a:t>java_output.txt </a:t>
            </a:r>
            <a:r>
              <a:rPr lang="ko-KR" altLang="en-US"/>
              <a:t>라는 파일을 쓰려 합니다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1.</a:t>
            </a:r>
            <a:r>
              <a:rPr lang="ko-KR" altLang="en-US"/>
              <a:t> </a:t>
            </a:r>
            <a:r>
              <a:rPr lang="en-US" altLang="ko-KR"/>
              <a:t>C:\java\outputs</a:t>
            </a:r>
            <a:r>
              <a:rPr lang="ko-KR" altLang="en-US"/>
              <a:t> 라는 파일이 존재하는지 확인</a:t>
            </a:r>
            <a:endParaRPr lang="en-US" altLang="ko-KR"/>
          </a:p>
          <a:p>
            <a:pPr lvl="1"/>
            <a:r>
              <a:rPr lang="en-US" altLang="ko-KR"/>
              <a:t>2. </a:t>
            </a:r>
            <a:r>
              <a:rPr lang="ko-KR" altLang="en-US"/>
              <a:t>없다면 폴더를 생성해야 합니다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3. java_output.txt </a:t>
            </a:r>
            <a:r>
              <a:rPr lang="ko-KR" altLang="en-US"/>
              <a:t>파일이 존재하는지 확인</a:t>
            </a:r>
            <a:endParaRPr lang="en-US" altLang="ko-KR"/>
          </a:p>
          <a:p>
            <a:pPr lvl="1"/>
            <a:r>
              <a:rPr lang="en-US" altLang="ko-KR"/>
              <a:t>4. </a:t>
            </a:r>
            <a:r>
              <a:rPr lang="ko-KR" altLang="en-US"/>
              <a:t>이미 있다면 새로 생성할 파일의 이름을 </a:t>
            </a:r>
            <a:r>
              <a:rPr lang="en-US" altLang="ko-KR" err="1"/>
              <a:t>java_output</a:t>
            </a:r>
            <a:r>
              <a:rPr lang="en-US" altLang="ko-KR"/>
              <a:t> (2).txt </a:t>
            </a:r>
            <a:r>
              <a:rPr lang="ko-KR" altLang="en-US"/>
              <a:t>로 생성합니다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5. </a:t>
            </a:r>
            <a:r>
              <a:rPr lang="ko-KR" altLang="en-US"/>
              <a:t>이 마저도 있다면 </a:t>
            </a:r>
            <a:r>
              <a:rPr lang="en-US" altLang="ko-KR" err="1"/>
              <a:t>java_output</a:t>
            </a:r>
            <a:r>
              <a:rPr lang="en-US" altLang="ko-KR"/>
              <a:t> (3).txt</a:t>
            </a:r>
            <a:r>
              <a:rPr lang="ko-KR" altLang="en-US"/>
              <a:t>로 생성합니다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6. </a:t>
            </a:r>
            <a:r>
              <a:rPr lang="ko-KR" altLang="en-US"/>
              <a:t>파일이 없을 때 까지 순번을 증가시키며 찾습니다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7. </a:t>
            </a:r>
            <a:r>
              <a:rPr lang="ko-KR" altLang="en-US"/>
              <a:t>존재하지 않는 파일 순번을 찾았다면 파일 내용을 씁니다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998840397"/>
      </p:ext>
    </p:extLst>
  </p:cSld>
  <p:clrMapOvr>
    <a:masterClrMapping/>
  </p:clrMapOvr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Java</a:t>
            </a:r>
            <a:r>
              <a:rPr lang="ko-KR" altLang="en-US"/>
              <a:t>를 이용해 폴더를 만들고 파일을 생성</a:t>
            </a:r>
            <a:r>
              <a:rPr lang="en-US" altLang="ko-KR"/>
              <a:t>/</a:t>
            </a:r>
            <a:r>
              <a:rPr lang="ko-KR" altLang="en-US"/>
              <a:t>쓰기 하는 코드를 작성해봅니다</a:t>
            </a:r>
            <a:r>
              <a:rPr lang="en-US" altLang="ko-KR"/>
              <a:t>. ( 1 / 3 )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8A2A5-55DE-6167-FF14-DFE90D3FC5E5}"/>
              </a:ext>
            </a:extLst>
          </p:cNvPr>
          <p:cNvSpPr txBox="1"/>
          <p:nvPr/>
        </p:nvSpPr>
        <p:spPr>
          <a:xfrm>
            <a:off x="500744" y="1603960"/>
            <a:ext cx="862708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outputs"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"java_output.txt"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!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getParentFile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getParentFile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mkdirs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outputs"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java_output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("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").txt"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FileWriter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BufferedWriter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347654508"/>
      </p:ext>
    </p:extLst>
  </p:cSld>
  <p:clrMapOvr>
    <a:masterClrMapping/>
  </p:clrMapOvr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Java</a:t>
            </a:r>
            <a:r>
              <a:rPr lang="ko-KR" altLang="en-US"/>
              <a:t>를 이용해 폴더를 만들고 파일을 생성</a:t>
            </a:r>
            <a:r>
              <a:rPr lang="en-US" altLang="ko-KR"/>
              <a:t>/</a:t>
            </a:r>
            <a:r>
              <a:rPr lang="ko-KR" altLang="en-US"/>
              <a:t>쓰기 하는 코드를 작성해봅니다</a:t>
            </a:r>
            <a:r>
              <a:rPr lang="en-US" altLang="ko-KR"/>
              <a:t>. ( 2 / 3 )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8A2A5-55DE-6167-FF14-DFE90D3FC5E5}"/>
              </a:ext>
            </a:extLst>
          </p:cNvPr>
          <p:cNvSpPr txBox="1"/>
          <p:nvPr/>
        </p:nvSpPr>
        <p:spPr>
          <a:xfrm>
            <a:off x="500744" y="1603960"/>
            <a:ext cx="862708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FileWriter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BufferedWriter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파일을 씁니다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1.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파일을 씁니다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2.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파일을 씁니다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3.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</p:spTree>
    <p:extLst>
      <p:ext uri="{BB962C8B-B14F-4D97-AF65-F5344CB8AC3E}">
        <p14:creationId xmlns:p14="http://schemas.microsoft.com/office/powerpoint/2010/main" val="634227740"/>
      </p:ext>
    </p:extLst>
  </p:cSld>
  <p:clrMapOvr>
    <a:masterClrMapping/>
  </p:clrMapOvr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Java</a:t>
            </a:r>
            <a:r>
              <a:rPr lang="ko-KR" altLang="en-US"/>
              <a:t>를 이용해 폴더를 만들고 파일을 생성</a:t>
            </a:r>
            <a:r>
              <a:rPr lang="en-US" altLang="ko-KR"/>
              <a:t>/</a:t>
            </a:r>
            <a:r>
              <a:rPr lang="ko-KR" altLang="en-US"/>
              <a:t>쓰기 하는 코드를 작성해봅니다</a:t>
            </a:r>
            <a:r>
              <a:rPr lang="en-US" altLang="ko-KR"/>
              <a:t>. ( 3 / 3 )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8A2A5-55DE-6167-FF14-DFE90D3FC5E5}"/>
              </a:ext>
            </a:extLst>
          </p:cNvPr>
          <p:cNvSpPr txBox="1"/>
          <p:nvPr/>
        </p:nvSpPr>
        <p:spPr>
          <a:xfrm>
            <a:off x="500744" y="1603960"/>
            <a:ext cx="8627082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finally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fw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getAbsolutePath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89315858"/>
      </p:ext>
    </p:extLst>
  </p:cSld>
  <p:clrMapOvr>
    <a:masterClrMapping/>
  </p:clrMapOvr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Java</a:t>
            </a:r>
            <a:r>
              <a:rPr lang="ko-KR" altLang="en-US"/>
              <a:t> </a:t>
            </a:r>
            <a:r>
              <a:rPr lang="en-US" altLang="ko-KR"/>
              <a:t>1.8</a:t>
            </a:r>
            <a:r>
              <a:rPr lang="ko-KR" altLang="en-US"/>
              <a:t>부터 파일을 쓰는 방법이 비교적 단순해 졌습니다</a:t>
            </a:r>
            <a:r>
              <a:rPr lang="en-US" altLang="ko-KR"/>
              <a:t>. ( 1 / 2 )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4AE7B7-2440-452F-4D10-07EB88327823}"/>
              </a:ext>
            </a:extLst>
          </p:cNvPr>
          <p:cNvSpPr txBox="1"/>
          <p:nvPr/>
        </p:nvSpPr>
        <p:spPr>
          <a:xfrm>
            <a:off x="483188" y="1582526"/>
            <a:ext cx="866081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outputs"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"java_output.txt"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!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getParentFile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getParentFile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mkdirs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outputs"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java_output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("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").txt"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fileDesc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fileDesc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파일을 씁니다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1."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fileDesc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파일을 씁니다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2."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fileDesc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파일을 씁니다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3."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127544124"/>
      </p:ext>
    </p:extLst>
  </p:cSld>
  <p:clrMapOvr>
    <a:masterClrMapping/>
  </p:clrMapOvr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Java</a:t>
            </a:r>
            <a:r>
              <a:rPr lang="ko-KR" altLang="en-US"/>
              <a:t> </a:t>
            </a:r>
            <a:r>
              <a:rPr lang="en-US" altLang="ko-KR"/>
              <a:t>1.8</a:t>
            </a:r>
            <a:r>
              <a:rPr lang="ko-KR" altLang="en-US"/>
              <a:t>부터 파일을 쓰는 방법이 비교적 단순해 졌습니다</a:t>
            </a:r>
            <a:r>
              <a:rPr lang="en-US" altLang="ko-KR"/>
              <a:t>. ( 2 / 2 )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4AE7B7-2440-452F-4D10-07EB88327823}"/>
              </a:ext>
            </a:extLst>
          </p:cNvPr>
          <p:cNvSpPr txBox="1"/>
          <p:nvPr/>
        </p:nvSpPr>
        <p:spPr>
          <a:xfrm>
            <a:off x="483188" y="1582526"/>
            <a:ext cx="8660812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Paths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getParent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utf8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fileDesc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utf8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getAbsolutePath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96097644"/>
      </p:ext>
    </p:extLst>
  </p:cSld>
  <p:clrMapOvr>
    <a:masterClrMapping/>
  </p:clrMapOvr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파일에 내용을 덧붙이려면 옵션을 부여하면 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4AE7B7-2440-452F-4D10-07EB88327823}"/>
              </a:ext>
            </a:extLst>
          </p:cNvPr>
          <p:cNvSpPr txBox="1"/>
          <p:nvPr/>
        </p:nvSpPr>
        <p:spPr>
          <a:xfrm>
            <a:off x="483188" y="1582526"/>
            <a:ext cx="866081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Paths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getParent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utf8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fileDesc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utf8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StandardOpenOption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15606844"/>
      </p:ext>
    </p:extLst>
  </p:cSld>
  <p:clrMapOvr>
    <a:masterClrMapping/>
  </p:clrMapOvr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파일을 삭제하려면</a:t>
            </a:r>
            <a:r>
              <a:rPr lang="en-US" altLang="ko-KR"/>
              <a:t>, File </a:t>
            </a:r>
            <a:r>
              <a:rPr lang="ko-KR" altLang="en-US"/>
              <a:t>객체의</a:t>
            </a:r>
            <a:r>
              <a:rPr lang="en-US" altLang="ko-KR"/>
              <a:t> delete </a:t>
            </a:r>
            <a:r>
              <a:rPr lang="ko-KR" altLang="en-US"/>
              <a:t>인스턴스 메소드를 호출합니다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폴더를 삭제하려면</a:t>
            </a:r>
            <a:r>
              <a:rPr lang="en-US" altLang="ko-KR"/>
              <a:t>, File </a:t>
            </a:r>
            <a:r>
              <a:rPr lang="ko-KR" altLang="en-US"/>
              <a:t>객체의 </a:t>
            </a:r>
            <a:r>
              <a:rPr lang="en-US" altLang="ko-KR"/>
              <a:t>delete </a:t>
            </a:r>
            <a:r>
              <a:rPr lang="ko-KR" altLang="en-US"/>
              <a:t>인스턴스 메소드를 호출합니다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그러나</a:t>
            </a:r>
            <a:r>
              <a:rPr lang="en-US" altLang="ko-KR"/>
              <a:t>, </a:t>
            </a:r>
            <a:r>
              <a:rPr lang="ko-KR" altLang="en-US"/>
              <a:t>폴더가 </a:t>
            </a:r>
            <a:r>
              <a:rPr lang="ko-KR" altLang="en-US" err="1"/>
              <a:t>비어있지</a:t>
            </a:r>
            <a:r>
              <a:rPr lang="ko-KR" altLang="en-US"/>
              <a:t> 않다면 삭제되지 않습니다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87E13B-0BBB-970C-4473-346EED3277BB}"/>
              </a:ext>
            </a:extLst>
          </p:cNvPr>
          <p:cNvSpPr txBox="1"/>
          <p:nvPr/>
        </p:nvSpPr>
        <p:spPr>
          <a:xfrm>
            <a:off x="465910" y="1674674"/>
            <a:ext cx="85226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outputs"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"java_output.txt"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isDeleted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delete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isDeleted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E1F5A0-E1B9-361E-8463-1A224F8770C7}"/>
              </a:ext>
            </a:extLst>
          </p:cNvPr>
          <p:cNvSpPr txBox="1"/>
          <p:nvPr/>
        </p:nvSpPr>
        <p:spPr>
          <a:xfrm>
            <a:off x="465909" y="4046242"/>
            <a:ext cx="81381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outputs"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isDeleted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delete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isDeleted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521750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변수란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데이터가 할당된 메모리 주소의 별칭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변수의 이름으로 메모리 주소에 접근이 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변수는 정의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값 할당 부분으로 구성됩니다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8D2D00A-BFA5-E1B1-5D53-7EDB26A050CD}"/>
              </a:ext>
            </a:extLst>
          </p:cNvPr>
          <p:cNvGrpSpPr/>
          <p:nvPr/>
        </p:nvGrpSpPr>
        <p:grpSpPr>
          <a:xfrm>
            <a:off x="824039" y="2828088"/>
            <a:ext cx="7965517" cy="1389710"/>
            <a:chOff x="4898273" y="1965199"/>
            <a:chExt cx="7965517" cy="13897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F5895E-B6BA-00FF-E749-C6D548DF7AB7}"/>
                </a:ext>
              </a:extLst>
            </p:cNvPr>
            <p:cNvSpPr txBox="1"/>
            <p:nvPr/>
          </p:nvSpPr>
          <p:spPr>
            <a:xfrm>
              <a:off x="4898273" y="1965199"/>
              <a:ext cx="17924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/>
                <a:t>변수의 정의</a:t>
              </a:r>
              <a:endParaRPr lang="en-US" altLang="ko-KR" sz="2400" b="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F885BF4-2CAD-C28B-E2DB-327B6B3660CC}"/>
                </a:ext>
              </a:extLst>
            </p:cNvPr>
            <p:cNvSpPr txBox="1"/>
            <p:nvPr/>
          </p:nvSpPr>
          <p:spPr>
            <a:xfrm>
              <a:off x="5021579" y="2431579"/>
              <a:ext cx="78422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아래와 같은 </a:t>
              </a:r>
              <a:r>
                <a:rPr lang="ko-KR" altLang="en-US" err="1"/>
                <a:t>포멧으로</a:t>
              </a:r>
              <a:r>
                <a:rPr lang="ko-KR" altLang="en-US"/>
                <a:t> 정의합니다</a:t>
              </a:r>
              <a:r>
                <a:rPr lang="en-US" altLang="ko-KR"/>
                <a:t>. </a:t>
              </a:r>
              <a:r>
                <a:rPr lang="en-US" altLang="ko-KR">
                  <a:solidFill>
                    <a:srgbClr val="FF0000"/>
                  </a:solidFill>
                </a:rPr>
                <a:t>(</a:t>
              </a:r>
              <a:r>
                <a:rPr lang="ko-KR" altLang="en-US">
                  <a:solidFill>
                    <a:srgbClr val="FF0000"/>
                  </a:solidFill>
                </a:rPr>
                <a:t>같은 이름의 변수는 정의할 수 없습니다</a:t>
              </a:r>
              <a:r>
                <a:rPr lang="en-US" altLang="ko-KR">
                  <a:solidFill>
                    <a:srgbClr val="FF0000"/>
                  </a:solidFill>
                </a:rPr>
                <a:t>.)</a:t>
              </a:r>
            </a:p>
            <a:p>
              <a:r>
                <a:rPr lang="ko-KR" altLang="en-US" b="1">
                  <a:highlight>
                    <a:srgbClr val="FFFF00"/>
                  </a:highlight>
                </a:rPr>
                <a:t>자료형</a:t>
              </a:r>
              <a:r>
                <a:rPr lang="ko-KR" altLang="en-US">
                  <a:highlight>
                    <a:srgbClr val="FFFF00"/>
                  </a:highlight>
                </a:rPr>
                <a:t> </a:t>
              </a:r>
              <a:r>
                <a:rPr lang="ko-KR" altLang="en-US" err="1">
                  <a:highlight>
                    <a:srgbClr val="FFFF00"/>
                  </a:highlight>
                </a:rPr>
                <a:t>변수명</a:t>
              </a:r>
              <a:r>
                <a:rPr lang="en-US" altLang="ko-KR">
                  <a:highlight>
                    <a:srgbClr val="FFFF00"/>
                  </a:highlight>
                </a:rPr>
                <a:t>;</a:t>
              </a:r>
            </a:p>
            <a:p>
              <a:r>
                <a:rPr lang="ko-KR" altLang="en-US"/>
                <a:t>예</a:t>
              </a:r>
              <a:r>
                <a:rPr lang="en-US" altLang="ko-KR"/>
                <a:t>&gt; </a:t>
              </a:r>
              <a:r>
                <a:rPr lang="en-US" altLang="ko-KR" b="1"/>
                <a:t>int</a:t>
              </a:r>
              <a:r>
                <a:rPr lang="en-US" altLang="ko-KR"/>
                <a:t> number;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483CB5-5C2D-BC6B-5E12-5099CB6ED0C4}"/>
                </a:ext>
              </a:extLst>
            </p:cNvPr>
            <p:cNvSpPr/>
            <p:nvPr/>
          </p:nvSpPr>
          <p:spPr>
            <a:xfrm>
              <a:off x="4998720" y="2417997"/>
              <a:ext cx="61200" cy="9233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7D25C12-AED8-B18F-5105-FAA58FC571C6}"/>
              </a:ext>
            </a:extLst>
          </p:cNvPr>
          <p:cNvGrpSpPr/>
          <p:nvPr/>
        </p:nvGrpSpPr>
        <p:grpSpPr>
          <a:xfrm>
            <a:off x="824039" y="4402770"/>
            <a:ext cx="6098019" cy="2359206"/>
            <a:chOff x="4898273" y="1965199"/>
            <a:chExt cx="6098019" cy="235920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389328D-088A-3225-62D0-C984631FB3A3}"/>
                </a:ext>
              </a:extLst>
            </p:cNvPr>
            <p:cNvSpPr txBox="1"/>
            <p:nvPr/>
          </p:nvSpPr>
          <p:spPr>
            <a:xfrm>
              <a:off x="4898273" y="1965199"/>
              <a:ext cx="18614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/>
                <a:t>변수 값 할당</a:t>
              </a:r>
              <a:endParaRPr lang="en-US" altLang="ko-KR" sz="2400" b="1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04F81B-4C56-BAC0-AF24-306F5D397E72}"/>
                </a:ext>
              </a:extLst>
            </p:cNvPr>
            <p:cNvSpPr txBox="1"/>
            <p:nvPr/>
          </p:nvSpPr>
          <p:spPr>
            <a:xfrm>
              <a:off x="5021579" y="2431579"/>
              <a:ext cx="5974713" cy="1892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이미 정의된 변수에 값을 할당할 때에 아래와 같이 합니다</a:t>
              </a:r>
              <a:r>
                <a:rPr lang="en-US" altLang="ko-KR"/>
                <a:t>.</a:t>
              </a:r>
            </a:p>
            <a:p>
              <a:r>
                <a:rPr lang="ko-KR" altLang="en-US" b="1" err="1">
                  <a:highlight>
                    <a:srgbClr val="FFFF00"/>
                  </a:highlight>
                </a:rPr>
                <a:t>변수명</a:t>
              </a:r>
              <a:r>
                <a:rPr lang="ko-KR" altLang="en-US" b="1">
                  <a:highlight>
                    <a:srgbClr val="FFFF00"/>
                  </a:highlight>
                </a:rPr>
                <a:t> </a:t>
              </a:r>
              <a:r>
                <a:rPr lang="en-US" altLang="ko-KR">
                  <a:highlight>
                    <a:srgbClr val="FFFF00"/>
                  </a:highlight>
                </a:rPr>
                <a:t>= </a:t>
              </a:r>
              <a:r>
                <a:rPr lang="ko-KR" altLang="en-US">
                  <a:highlight>
                    <a:srgbClr val="FFFF00"/>
                  </a:highlight>
                </a:rPr>
                <a:t>값</a:t>
              </a:r>
              <a:r>
                <a:rPr lang="en-US" altLang="ko-KR">
                  <a:highlight>
                    <a:srgbClr val="FFFF00"/>
                  </a:highlight>
                </a:rPr>
                <a:t>;</a:t>
              </a:r>
            </a:p>
            <a:p>
              <a:r>
                <a:rPr lang="ko-KR" altLang="en-US"/>
                <a:t>예</a:t>
              </a:r>
              <a:r>
                <a:rPr lang="en-US" altLang="ko-KR"/>
                <a:t>&gt; </a:t>
              </a:r>
              <a:r>
                <a:rPr lang="en-US" altLang="ko-KR" b="1"/>
                <a:t>number</a:t>
              </a:r>
              <a:r>
                <a:rPr lang="ko-KR" altLang="en-US"/>
                <a:t> </a:t>
              </a:r>
              <a:r>
                <a:rPr lang="en-US" altLang="ko-KR"/>
                <a:t>=</a:t>
              </a:r>
              <a:r>
                <a:rPr lang="ko-KR" altLang="en-US"/>
                <a:t> </a:t>
              </a:r>
              <a:r>
                <a:rPr lang="en-US" altLang="ko-KR"/>
                <a:t>10;</a:t>
              </a:r>
            </a:p>
            <a:p>
              <a:pPr>
                <a:lnSpc>
                  <a:spcPct val="150000"/>
                </a:lnSpc>
              </a:pPr>
              <a:r>
                <a:rPr lang="ko-KR" altLang="en-US"/>
                <a:t>변수의 정의와 할당을 동시에 할 수도 있습니다</a:t>
              </a:r>
              <a:r>
                <a:rPr lang="en-US" altLang="ko-KR"/>
                <a:t>.</a:t>
              </a:r>
            </a:p>
            <a:p>
              <a:r>
                <a:rPr lang="ko-KR" altLang="en-US">
                  <a:highlight>
                    <a:srgbClr val="FFFF00"/>
                  </a:highlight>
                </a:rPr>
                <a:t>자료형 </a:t>
              </a:r>
              <a:r>
                <a:rPr lang="ko-KR" altLang="en-US" err="1">
                  <a:highlight>
                    <a:srgbClr val="FFFF00"/>
                  </a:highlight>
                </a:rPr>
                <a:t>변수명</a:t>
              </a:r>
              <a:r>
                <a:rPr lang="ko-KR" altLang="en-US">
                  <a:highlight>
                    <a:srgbClr val="FFFF00"/>
                  </a:highlight>
                </a:rPr>
                <a:t> </a:t>
              </a:r>
              <a:r>
                <a:rPr lang="en-US" altLang="ko-KR">
                  <a:highlight>
                    <a:srgbClr val="FFFF00"/>
                  </a:highlight>
                </a:rPr>
                <a:t>= </a:t>
              </a:r>
              <a:r>
                <a:rPr lang="ko-KR" altLang="en-US">
                  <a:highlight>
                    <a:srgbClr val="FFFF00"/>
                  </a:highlight>
                </a:rPr>
                <a:t>값</a:t>
              </a:r>
              <a:r>
                <a:rPr lang="en-US" altLang="ko-KR">
                  <a:highlight>
                    <a:srgbClr val="FFFF00"/>
                  </a:highlight>
                </a:rPr>
                <a:t>;</a:t>
              </a:r>
            </a:p>
            <a:p>
              <a:r>
                <a:rPr lang="ko-KR" altLang="en-US"/>
                <a:t>예</a:t>
              </a:r>
              <a:r>
                <a:rPr lang="en-US" altLang="ko-KR"/>
                <a:t>&gt; int number = 5;</a:t>
              </a:r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06429BA-FF28-6B60-5C5E-58AD0A7AB9BE}"/>
                </a:ext>
              </a:extLst>
            </p:cNvPr>
            <p:cNvSpPr/>
            <p:nvPr/>
          </p:nvSpPr>
          <p:spPr>
            <a:xfrm>
              <a:off x="4998720" y="2417996"/>
              <a:ext cx="61200" cy="1892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1E90CD6-A434-EEAD-CC2E-C4695177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09787"/>
      </p:ext>
    </p:extLst>
  </p:cSld>
  <p:clrMapOvr>
    <a:masterClrMapping/>
  </p:clrMapOvr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err="1"/>
              <a:t>비어있지</a:t>
            </a:r>
            <a:r>
              <a:rPr lang="ko-KR" altLang="en-US"/>
              <a:t> 않은 폴더를 삭제하려면 파일을 순회 탐색하며 </a:t>
            </a:r>
            <a:br>
              <a:rPr lang="en-US" altLang="ko-KR"/>
            </a:br>
            <a:r>
              <a:rPr lang="ko-KR" altLang="en-US"/>
              <a:t>일일이 모든 파일을 삭제해주고 마지막에 폴더를 삭제해야 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AFE3FE-73F4-2AF5-B1C5-7C60276EA9C9}"/>
              </a:ext>
            </a:extLst>
          </p:cNvPr>
          <p:cNvSpPr txBox="1"/>
          <p:nvPr/>
        </p:nvSpPr>
        <p:spPr>
          <a:xfrm>
            <a:off x="535578" y="1826856"/>
            <a:ext cx="8452974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deleteAllItems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&amp;&amp;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isDirectory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listFiles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isDirectory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deleteAllItems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delete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dir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delete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dir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delete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763094"/>
      </p:ext>
    </p:extLst>
  </p:cSld>
  <p:clrMapOvr>
    <a:masterClrMapping/>
  </p:clrMapOvr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폴더를 삭제하는 </a:t>
            </a:r>
            <a:r>
              <a:rPr lang="en-US" altLang="ko-KR" err="1"/>
              <a:t>deleteAllItems</a:t>
            </a:r>
            <a:r>
              <a:rPr lang="ko-KR" altLang="en-US"/>
              <a:t>를 호출해 봅니다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AFE3FE-73F4-2AF5-B1C5-7C60276EA9C9}"/>
              </a:ext>
            </a:extLst>
          </p:cNvPr>
          <p:cNvSpPr txBox="1"/>
          <p:nvPr/>
        </p:nvSpPr>
        <p:spPr>
          <a:xfrm>
            <a:off x="535578" y="1826856"/>
            <a:ext cx="845297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outputs"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deleteAllItems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73059161"/>
      </p:ext>
    </p:extLst>
  </p:cSld>
  <p:clrMapOvr>
    <a:masterClrMapping/>
  </p:clrMapOvr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21.</a:t>
            </a:r>
            <a:r>
              <a:rPr lang="ko-KR" altLang="en-US" sz="4000" b="1">
                <a:latin typeface="+mj-ea"/>
              </a:rPr>
              <a:t> 열거형 </a:t>
            </a:r>
            <a:r>
              <a:rPr lang="en-US" altLang="ko-KR" sz="4000" b="1">
                <a:latin typeface="+mj-ea"/>
              </a:rPr>
              <a:t>(Enum) 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D455B2F-E69C-8519-1BC9-15EDF81C9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020588"/>
      </p:ext>
    </p:extLst>
  </p:cSld>
  <p:clrMapOvr>
    <a:masterClrMapping/>
  </p:clrMapOvr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상수를 파라미터로 받는 메소드가 이따금씩 필요합니다</a:t>
            </a:r>
            <a:r>
              <a:rPr lang="en-US" altLang="ko-KR"/>
              <a:t>.</a:t>
            </a:r>
          </a:p>
          <a:p>
            <a:r>
              <a:rPr lang="ko-KR" altLang="en-US"/>
              <a:t>아래 코드는 </a:t>
            </a:r>
            <a:r>
              <a:rPr lang="en-US" altLang="ko-KR"/>
              <a:t>type</a:t>
            </a:r>
            <a:r>
              <a:rPr lang="ko-KR" altLang="en-US"/>
              <a:t>의 값에 따라 사칙연산을 처리합니다</a:t>
            </a:r>
            <a:r>
              <a:rPr lang="en-US" altLang="ko-KR"/>
              <a:t>. ( 1 / 2 )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21. </a:t>
            </a:r>
            <a:r>
              <a:rPr lang="en-US" altLang="ko-KR"/>
              <a:t>Enum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A51FB5-51C8-7418-3D78-A7728C451DD0}"/>
              </a:ext>
            </a:extLst>
          </p:cNvPr>
          <p:cNvSpPr txBox="1"/>
          <p:nvPr/>
        </p:nvSpPr>
        <p:spPr>
          <a:xfrm>
            <a:off x="448492" y="2019284"/>
            <a:ext cx="6483532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SUB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MUL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SUB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MUL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82057613"/>
      </p:ext>
    </p:extLst>
  </p:cSld>
  <p:clrMapOvr>
    <a:masterClrMapping/>
  </p:clrMapOvr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상수를 파라미터로 받는 메소드가 이따금씩 필요합니다</a:t>
            </a:r>
            <a:r>
              <a:rPr lang="en-US" altLang="ko-KR"/>
              <a:t>.</a:t>
            </a:r>
          </a:p>
          <a:p>
            <a:r>
              <a:rPr lang="ko-KR" altLang="en-US"/>
              <a:t>아래 코드는 </a:t>
            </a:r>
            <a:r>
              <a:rPr lang="en-US" altLang="ko-KR"/>
              <a:t>type</a:t>
            </a:r>
            <a:r>
              <a:rPr lang="ko-KR" altLang="en-US"/>
              <a:t>의 값에 따라 사칙연산을 처리합니다</a:t>
            </a:r>
            <a:r>
              <a:rPr lang="en-US" altLang="ko-KR"/>
              <a:t>. ( 2 / 2 )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21. </a:t>
            </a:r>
            <a:r>
              <a:rPr lang="en-US" altLang="ko-KR"/>
              <a:t>Enum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A51FB5-51C8-7418-3D78-A7728C451DD0}"/>
              </a:ext>
            </a:extLst>
          </p:cNvPr>
          <p:cNvSpPr txBox="1"/>
          <p:nvPr/>
        </p:nvSpPr>
        <p:spPr>
          <a:xfrm>
            <a:off x="448492" y="2019284"/>
            <a:ext cx="648353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SUB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MUL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50646425"/>
      </p:ext>
    </p:extLst>
  </p:cSld>
  <p:clrMapOvr>
    <a:masterClrMapping/>
  </p:clrMapOvr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이 코드는 상수를 전달받기를 의도했지만 </a:t>
            </a:r>
            <a:r>
              <a:rPr lang="en-US" altLang="ko-KR"/>
              <a:t>type </a:t>
            </a:r>
            <a:r>
              <a:rPr lang="ko-KR" altLang="en-US"/>
              <a:t>파라미터에 상수를 전달하지 않고 </a:t>
            </a:r>
            <a:br>
              <a:rPr lang="en-US" altLang="ko-KR"/>
            </a:br>
            <a:r>
              <a:rPr lang="ko-KR" altLang="en-US"/>
              <a:t>일반 숫자를 전달할 수도 있다는 문제점을 가지고 있습니다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21. </a:t>
            </a:r>
            <a:r>
              <a:rPr lang="en-US" altLang="ko-KR"/>
              <a:t>Enum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BD8EDA-47BA-BCE2-8813-8D3F712F92A7}"/>
              </a:ext>
            </a:extLst>
          </p:cNvPr>
          <p:cNvSpPr txBox="1"/>
          <p:nvPr/>
        </p:nvSpPr>
        <p:spPr>
          <a:xfrm>
            <a:off x="544286" y="1902546"/>
            <a:ext cx="579555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SUB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MUL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69689454"/>
      </p:ext>
    </p:extLst>
  </p:cSld>
  <p:clrMapOvr>
    <a:masterClrMapping/>
  </p:clrMapOvr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파라미터로 상수를 전달받고자 할 때</a:t>
            </a:r>
            <a:r>
              <a:rPr lang="en-US" altLang="ko-KR"/>
              <a:t>, </a:t>
            </a:r>
            <a:r>
              <a:rPr lang="ko-KR" altLang="en-US"/>
              <a:t>위 코드와 같은 문제점을 피하기 위해</a:t>
            </a:r>
            <a:br>
              <a:rPr lang="en-US" altLang="ko-KR"/>
            </a:br>
            <a:r>
              <a:rPr lang="en-US" altLang="ko-KR"/>
              <a:t>Enum</a:t>
            </a:r>
            <a:r>
              <a:rPr lang="ko-KR" altLang="en-US"/>
              <a:t>을 사용할 수 있습니다</a:t>
            </a:r>
            <a:r>
              <a:rPr lang="en-US" altLang="ko-KR"/>
              <a:t>. ( 1 / 2 )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21. </a:t>
            </a:r>
            <a:r>
              <a:rPr lang="en-US" altLang="ko-KR"/>
              <a:t>Enum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CE532-8FAA-6A47-8620-6131D559762A}"/>
              </a:ext>
            </a:extLst>
          </p:cNvPr>
          <p:cNvSpPr txBox="1"/>
          <p:nvPr/>
        </p:nvSpPr>
        <p:spPr>
          <a:xfrm>
            <a:off x="518160" y="1869095"/>
            <a:ext cx="8334239" cy="6955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enum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SUB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MUL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DIV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SUB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MUL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SUB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MUL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83309682"/>
      </p:ext>
    </p:extLst>
  </p:cSld>
  <p:clrMapOvr>
    <a:masterClrMapping/>
  </p:clrMapOvr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파라미터로 상수를 전달받고자 할 때</a:t>
            </a:r>
            <a:r>
              <a:rPr lang="en-US" altLang="ko-KR"/>
              <a:t>, </a:t>
            </a:r>
            <a:r>
              <a:rPr lang="ko-KR" altLang="en-US"/>
              <a:t>위 코드와 같은 문제점을 피하기 위해</a:t>
            </a:r>
            <a:br>
              <a:rPr lang="en-US" altLang="ko-KR"/>
            </a:br>
            <a:r>
              <a:rPr lang="en-US" altLang="ko-KR"/>
              <a:t>Enum</a:t>
            </a:r>
            <a:r>
              <a:rPr lang="ko-KR" altLang="en-US"/>
              <a:t>을 사용할 수 있습니다</a:t>
            </a:r>
            <a:r>
              <a:rPr lang="en-US" altLang="ko-KR"/>
              <a:t>. ( 2 / 2 )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21. </a:t>
            </a:r>
            <a:r>
              <a:rPr lang="en-US" altLang="ko-KR"/>
              <a:t>Enum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CE532-8FAA-6A47-8620-6131D559762A}"/>
              </a:ext>
            </a:extLst>
          </p:cNvPr>
          <p:cNvSpPr txBox="1"/>
          <p:nvPr/>
        </p:nvSpPr>
        <p:spPr>
          <a:xfrm>
            <a:off x="518160" y="1869095"/>
            <a:ext cx="833423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SUB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MUL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33860740"/>
      </p:ext>
    </p:extLst>
  </p:cSld>
  <p:clrMapOvr>
    <a:masterClrMapping/>
  </p:clrMapOvr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Application </a:t>
            </a:r>
            <a:r>
              <a:rPr lang="ko-KR" altLang="en-US"/>
              <a:t>내부에서 유일한 객체로 사용할 수 있도록 하는 개발 패턴을</a:t>
            </a:r>
            <a:br>
              <a:rPr lang="en-US" altLang="ko-KR"/>
            </a:br>
            <a:r>
              <a:rPr lang="en-US" altLang="ko-KR"/>
              <a:t>Singleton Pattern </a:t>
            </a:r>
            <a:r>
              <a:rPr lang="ko-KR" altLang="en-US"/>
              <a:t>이라고 합니다</a:t>
            </a:r>
            <a:r>
              <a:rPr lang="en-US" altLang="ko-KR"/>
              <a:t>.</a:t>
            </a:r>
          </a:p>
          <a:p>
            <a:r>
              <a:rPr lang="en-US" altLang="ko-KR"/>
              <a:t>Singleton Pattern</a:t>
            </a:r>
            <a:r>
              <a:rPr lang="ko-KR" altLang="en-US"/>
              <a:t>으로 만들어진 클래스는</a:t>
            </a:r>
            <a:r>
              <a:rPr lang="en-US" altLang="ko-KR"/>
              <a:t> Application</a:t>
            </a:r>
            <a:r>
              <a:rPr lang="ko-KR" altLang="en-US"/>
              <a:t>에서 단 한번만 인스턴스 생성을 할 수 있기 때문에</a:t>
            </a:r>
            <a:r>
              <a:rPr lang="en-US" altLang="ko-KR"/>
              <a:t>, </a:t>
            </a:r>
            <a:r>
              <a:rPr lang="ko-KR" altLang="en-US"/>
              <a:t>처음 만들어진 인스턴스를 변경하지 않고 계속 사용할 수 있도록 합니다</a:t>
            </a:r>
            <a:r>
              <a:rPr lang="en-US" altLang="ko-KR"/>
              <a:t>.</a:t>
            </a:r>
          </a:p>
          <a:p>
            <a:r>
              <a:rPr lang="en-US" altLang="ko-KR"/>
              <a:t>Enum</a:t>
            </a:r>
            <a:r>
              <a:rPr lang="ko-KR" altLang="en-US"/>
              <a:t>은 </a:t>
            </a:r>
            <a:r>
              <a:rPr lang="en-US" altLang="ko-KR"/>
              <a:t>Java</a:t>
            </a:r>
            <a:r>
              <a:rPr lang="ko-KR" altLang="en-US"/>
              <a:t>에서 가장 완벽한 </a:t>
            </a:r>
            <a:r>
              <a:rPr lang="en-US" altLang="ko-KR"/>
              <a:t>Singleton Instance </a:t>
            </a:r>
            <a:r>
              <a:rPr lang="ko-KR" altLang="en-US"/>
              <a:t>입니다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인스턴스 생성을 할 필요없이 한번 정의하는 것으로 유일한 값으로 사용할 수 있기 때문입니다</a:t>
            </a:r>
            <a:r>
              <a:rPr lang="en-US" altLang="ko-KR"/>
              <a:t>.</a:t>
            </a:r>
          </a:p>
          <a:p>
            <a:r>
              <a:rPr lang="ko-KR" altLang="en-US"/>
              <a:t>따라서</a:t>
            </a:r>
            <a:r>
              <a:rPr lang="en-US" altLang="ko-KR"/>
              <a:t>, </a:t>
            </a:r>
            <a:r>
              <a:rPr lang="ko-KR" altLang="en-US"/>
              <a:t>상수를 파라미터로 받고자 할 경우 </a:t>
            </a:r>
            <a:r>
              <a:rPr lang="en-US" altLang="ko-KR"/>
              <a:t>Enum</a:t>
            </a:r>
            <a:r>
              <a:rPr lang="ko-KR" altLang="en-US"/>
              <a:t>을 사용하는 것이 가장 좋은 방법입니다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21. </a:t>
            </a:r>
            <a:r>
              <a:rPr lang="en-US" altLang="ko-KR"/>
              <a:t>Enum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004344104"/>
      </p:ext>
    </p:extLst>
  </p:cSld>
  <p:clrMapOvr>
    <a:masterClrMapping/>
  </p:clrMapOvr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Enum</a:t>
            </a:r>
            <a:r>
              <a:rPr lang="ko-KR" altLang="en-US"/>
              <a:t>은 값을 가질 수도 있습니다</a:t>
            </a:r>
            <a:r>
              <a:rPr lang="en-US" altLang="ko-KR"/>
              <a:t>. </a:t>
            </a:r>
            <a:r>
              <a:rPr lang="en-US" altLang="ko-KR" sz="2400">
                <a:solidFill>
                  <a:srgbClr val="FF0000"/>
                </a:solidFill>
              </a:rPr>
              <a:t>(</a:t>
            </a:r>
            <a:r>
              <a:rPr lang="ko-KR" altLang="en-US" sz="2400">
                <a:solidFill>
                  <a:srgbClr val="FF0000"/>
                </a:solidFill>
              </a:rPr>
              <a:t>쓸 일 없음</a:t>
            </a:r>
            <a:r>
              <a:rPr lang="en-US" altLang="ko-KR" sz="2400">
                <a:solidFill>
                  <a:srgbClr val="FF0000"/>
                </a:solidFill>
              </a:rPr>
              <a:t>!!!!!)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21. </a:t>
            </a:r>
            <a:r>
              <a:rPr lang="en-US" altLang="ko-KR"/>
              <a:t>Enum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DD30FA-D327-F89D-6BE7-E211BE6322DC}"/>
              </a:ext>
            </a:extLst>
          </p:cNvPr>
          <p:cNvSpPr txBox="1"/>
          <p:nvPr/>
        </p:nvSpPr>
        <p:spPr>
          <a:xfrm>
            <a:off x="465910" y="1643531"/>
            <a:ext cx="8418890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더하기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SUB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빼기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MUL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곱하기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나누기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+ 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연산을 시작합니다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… </a:t>
            </a:r>
            <a:r>
              <a:rPr lang="ko-KR" altLang="en-US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…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5368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정수형 변수의 선언과 할당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 </a:t>
            </a:r>
            <a:r>
              <a:rPr lang="en-US" altLang="ko-KR"/>
              <a:t>– </a:t>
            </a:r>
            <a:r>
              <a:rPr lang="ko-KR" altLang="en-US"/>
              <a:t>숫자</a:t>
            </a:r>
            <a:r>
              <a:rPr lang="en-US" altLang="ko-KR"/>
              <a:t>(</a:t>
            </a:r>
            <a:r>
              <a:rPr lang="ko-KR" altLang="en-US"/>
              <a:t>정수</a:t>
            </a:r>
            <a:r>
              <a:rPr lang="en-US" altLang="ko-KR"/>
              <a:t>)</a:t>
            </a:r>
            <a:r>
              <a:rPr lang="ko-KR" altLang="en-US"/>
              <a:t>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75E532A-3DC9-18A5-D1A6-BCEC2BD13F30}"/>
              </a:ext>
            </a:extLst>
          </p:cNvPr>
          <p:cNvSpPr txBox="1"/>
          <p:nvPr/>
        </p:nvSpPr>
        <p:spPr>
          <a:xfrm>
            <a:off x="420187" y="1735166"/>
            <a:ext cx="844758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 </a:t>
            </a:r>
            <a:r>
              <a:rPr lang="ko-KR" altLang="en-US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생략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</a:t>
            </a:r>
          </a:p>
          <a:p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) {</a:t>
            </a:r>
          </a:p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byte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byteNumber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= 1;</a:t>
            </a:r>
          </a:p>
          <a:p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byteNumber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);</a:t>
            </a:r>
          </a:p>
          <a:p>
            <a:endParaRPr lang="en-US" altLang="ko-KR" sz="1800">
              <a:solidFill>
                <a:srgbClr val="000000"/>
              </a:solidFill>
              <a:effectLst/>
              <a:highlight>
                <a:srgbClr val="FFFF00"/>
              </a:highlight>
              <a:latin typeface="Monaco" panose="020B0509030404040204" pitchFamily="49" charset="0"/>
            </a:endParaRPr>
          </a:p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short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shortNumber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= 10;</a:t>
            </a:r>
          </a:p>
          <a:p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shortNumber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);</a:t>
            </a:r>
          </a:p>
          <a:p>
            <a:endParaRPr lang="en-US" altLang="ko-KR" sz="1800">
              <a:solidFill>
                <a:srgbClr val="000000"/>
              </a:solidFill>
              <a:effectLst/>
              <a:highlight>
                <a:srgbClr val="FFFF00"/>
              </a:highlight>
              <a:latin typeface="Monaco" panose="020B0509030404040204" pitchFamily="49" charset="0"/>
            </a:endParaRPr>
          </a:p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int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intNumber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= 20;</a:t>
            </a:r>
          </a:p>
          <a:p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intNumber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);</a:t>
            </a:r>
          </a:p>
          <a:p>
            <a:endParaRPr lang="en-US" altLang="ko-KR" sz="1800">
              <a:solidFill>
                <a:srgbClr val="000000"/>
              </a:solidFill>
              <a:effectLst/>
              <a:highlight>
                <a:srgbClr val="FFFF00"/>
              </a:highlight>
              <a:latin typeface="Monaco" panose="020B0509030404040204" pitchFamily="49" charset="0"/>
            </a:endParaRPr>
          </a:p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long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longNumber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= 30L;</a:t>
            </a:r>
          </a:p>
          <a:p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longNumber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);</a:t>
            </a:r>
          </a:p>
          <a:p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}</a:t>
            </a:r>
          </a:p>
          <a:p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 </a:t>
            </a:r>
            <a:r>
              <a:rPr lang="ko-KR" altLang="en-US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생략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E350189-5426-6E6E-770A-3A7332AD3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43262"/>
      </p:ext>
    </p:extLst>
  </p:cSld>
  <p:clrMapOvr>
    <a:masterClrMapping/>
  </p:clrMapOvr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22. Calendar / </a:t>
            </a:r>
            <a:r>
              <a:rPr lang="en-US" altLang="ko-KR" sz="4000" b="1" err="1">
                <a:latin typeface="+mj-ea"/>
              </a:rPr>
              <a:t>LocalDateTime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03D519-D140-1859-A3C6-17145E373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83526"/>
      </p:ext>
    </p:extLst>
  </p:cSld>
  <p:clrMapOvr>
    <a:masterClrMapping/>
  </p:clrMapOvr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Java</a:t>
            </a:r>
            <a:r>
              <a:rPr lang="ko-KR" altLang="en-US"/>
              <a:t>에서는 날짜와 시간을 처리할 수 있는 </a:t>
            </a:r>
            <a:r>
              <a:rPr lang="en-US" altLang="ko-KR"/>
              <a:t>3</a:t>
            </a:r>
            <a:r>
              <a:rPr lang="ko-KR" altLang="en-US"/>
              <a:t>가지 클래스를 제공합니다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1. Date</a:t>
            </a:r>
          </a:p>
          <a:p>
            <a:pPr lvl="1"/>
            <a:r>
              <a:rPr lang="en-US" altLang="ko-KR"/>
              <a:t>2. Calendar</a:t>
            </a:r>
          </a:p>
          <a:p>
            <a:pPr lvl="1"/>
            <a:r>
              <a:rPr lang="en-US" altLang="ko-KR"/>
              <a:t>3. </a:t>
            </a:r>
            <a:r>
              <a:rPr lang="en-US" altLang="ko-KR" err="1"/>
              <a:t>LocalDateTime</a:t>
            </a:r>
            <a:r>
              <a:rPr lang="en-US" altLang="ko-KR"/>
              <a:t> (Java 1.8</a:t>
            </a:r>
            <a:r>
              <a:rPr lang="ko-KR" altLang="en-US"/>
              <a:t>에서 추가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r>
              <a:rPr lang="en-US" altLang="ko-KR"/>
              <a:t>Java</a:t>
            </a:r>
            <a:r>
              <a:rPr lang="ko-KR" altLang="en-US"/>
              <a:t> </a:t>
            </a:r>
            <a:r>
              <a:rPr lang="en-US" altLang="ko-KR"/>
              <a:t>1.8 </a:t>
            </a:r>
            <a:r>
              <a:rPr lang="ko-KR" altLang="en-US"/>
              <a:t>이전까지 </a:t>
            </a:r>
            <a:r>
              <a:rPr lang="en-US" altLang="ko-KR"/>
              <a:t>Calendar</a:t>
            </a:r>
            <a:r>
              <a:rPr lang="ko-KR" altLang="en-US"/>
              <a:t>가 많이 사용되었지만</a:t>
            </a:r>
            <a:r>
              <a:rPr lang="en-US" altLang="ko-KR"/>
              <a:t>, Java</a:t>
            </a:r>
            <a:r>
              <a:rPr lang="ko-KR" altLang="en-US"/>
              <a:t> 버전이 </a:t>
            </a:r>
            <a:br>
              <a:rPr lang="en-US" altLang="ko-KR"/>
            </a:br>
            <a:r>
              <a:rPr lang="ko-KR" altLang="en-US"/>
              <a:t>꾸준히 릴리즈 됨에 따라 많은 메소드들이 </a:t>
            </a:r>
            <a:r>
              <a:rPr lang="en-US" altLang="ko-KR"/>
              <a:t>Deprecated</a:t>
            </a:r>
            <a:r>
              <a:rPr lang="en-US" altLang="ko-KR" sz="1400"/>
              <a:t>(</a:t>
            </a:r>
            <a:r>
              <a:rPr lang="ko-KR" altLang="en-US" sz="1400"/>
              <a:t>권장하지 않음</a:t>
            </a:r>
            <a:r>
              <a:rPr lang="en-US" altLang="ko-KR" sz="1400"/>
              <a:t>)</a:t>
            </a:r>
            <a:r>
              <a:rPr lang="ko-KR" altLang="en-US"/>
              <a:t>되어 </a:t>
            </a:r>
            <a:br>
              <a:rPr lang="en-US" altLang="ko-KR"/>
            </a:br>
            <a:r>
              <a:rPr lang="ko-KR" altLang="en-US"/>
              <a:t>이제는 사용을 권장하지 않습니다</a:t>
            </a:r>
            <a:r>
              <a:rPr lang="en-US" altLang="ko-KR"/>
              <a:t>.</a:t>
            </a:r>
          </a:p>
          <a:p>
            <a:r>
              <a:rPr lang="en-US" altLang="ko-KR"/>
              <a:t>Java 1.8 </a:t>
            </a:r>
            <a:r>
              <a:rPr lang="ko-KR" altLang="en-US"/>
              <a:t>이전의 버전을 사용하는 </a:t>
            </a:r>
            <a:r>
              <a:rPr lang="en-US" altLang="ko-KR"/>
              <a:t>Project</a:t>
            </a:r>
            <a:r>
              <a:rPr lang="ko-KR" altLang="en-US"/>
              <a:t>라면 </a:t>
            </a:r>
            <a:r>
              <a:rPr lang="en-US" altLang="ko-KR"/>
              <a:t>Calendar</a:t>
            </a:r>
            <a:r>
              <a:rPr lang="ko-KR" altLang="en-US"/>
              <a:t>를 사용하고 </a:t>
            </a:r>
            <a:br>
              <a:rPr lang="en-US" altLang="ko-KR"/>
            </a:br>
            <a:r>
              <a:rPr lang="en-US" altLang="ko-KR"/>
              <a:t>Java 1.8 </a:t>
            </a:r>
            <a:r>
              <a:rPr lang="ko-KR" altLang="en-US"/>
              <a:t>이후의 버전을 사용하는 </a:t>
            </a:r>
            <a:r>
              <a:rPr lang="en-US" altLang="ko-KR"/>
              <a:t>Project</a:t>
            </a:r>
            <a:r>
              <a:rPr lang="ko-KR" altLang="en-US"/>
              <a:t>라면 </a:t>
            </a:r>
            <a:r>
              <a:rPr lang="en-US" altLang="ko-KR" err="1"/>
              <a:t>LocalDateTime</a:t>
            </a:r>
            <a:r>
              <a:rPr lang="ko-KR" altLang="en-US"/>
              <a:t>을 사용합니다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22. </a:t>
            </a:r>
            <a:r>
              <a:rPr lang="en-US" altLang="ko-KR"/>
              <a:t>Calendar / </a:t>
            </a:r>
            <a:r>
              <a:rPr lang="en-US" altLang="ko-KR" err="1"/>
              <a:t>LocalDateTime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120523788"/>
      </p:ext>
    </p:extLst>
  </p:cSld>
  <p:clrMapOvr>
    <a:masterClrMapping/>
  </p:clrMapOvr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22. Calendar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03D519-D140-1859-A3C6-17145E373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775877"/>
      </p:ext>
    </p:extLst>
  </p:cSld>
  <p:clrMapOvr>
    <a:masterClrMapping/>
  </p:clrMapOvr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Calendar</a:t>
            </a:r>
            <a:r>
              <a:rPr lang="ko-KR" altLang="en-US"/>
              <a:t>는 날짜를 제어하는 클래스입니다</a:t>
            </a:r>
            <a:r>
              <a:rPr lang="en-US" altLang="ko-KR"/>
              <a:t>.</a:t>
            </a:r>
          </a:p>
          <a:p>
            <a:r>
              <a:rPr lang="en-US" altLang="ko-KR"/>
              <a:t>Calendar </a:t>
            </a:r>
            <a:r>
              <a:rPr lang="ko-KR" altLang="en-US"/>
              <a:t>사용 예제를 확인해 봅니다</a:t>
            </a:r>
            <a:r>
              <a:rPr lang="en-US" altLang="ko-KR"/>
              <a:t>. ( 1 / 2 )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22. Calendar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E21643-955C-E25A-5713-0C0453DA8E67}"/>
              </a:ext>
            </a:extLst>
          </p:cNvPr>
          <p:cNvSpPr txBox="1"/>
          <p:nvPr/>
        </p:nvSpPr>
        <p:spPr>
          <a:xfrm>
            <a:off x="544286" y="2006054"/>
            <a:ext cx="8599714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Calendar 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인스턴스 가져오기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getInstance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현재 연 월 일 시 분 초 조회하기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Calender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에서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는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get 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해올 때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월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-&gt;0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월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9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월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-&gt;8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월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한 달을 뺀 채로 가져옴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DAY_OF_MONTH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HOUR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MINUTE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SECOND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1(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일요일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 ~ 7(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토요일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 ex) 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월요일이면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2, 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목요일이면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DAY_OF_WEEK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83502492"/>
      </p:ext>
    </p:extLst>
  </p:cSld>
  <p:clrMapOvr>
    <a:masterClrMapping/>
  </p:clrMapOvr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Calendar</a:t>
            </a:r>
            <a:r>
              <a:rPr lang="ko-KR" altLang="en-US"/>
              <a:t>는 날짜를 제어하는 클래스입니다</a:t>
            </a:r>
            <a:r>
              <a:rPr lang="en-US" altLang="ko-KR"/>
              <a:t>.</a:t>
            </a:r>
          </a:p>
          <a:p>
            <a:r>
              <a:rPr lang="en-US" altLang="ko-KR"/>
              <a:t>Calendar </a:t>
            </a:r>
            <a:r>
              <a:rPr lang="ko-KR" altLang="en-US"/>
              <a:t>사용 예제를 확인해 봅니다</a:t>
            </a:r>
            <a:r>
              <a:rPr lang="en-US" altLang="ko-KR"/>
              <a:t>. ( 2 / 2 )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22. Calendar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E21643-955C-E25A-5713-0C0453DA8E67}"/>
              </a:ext>
            </a:extLst>
          </p:cNvPr>
          <p:cNvSpPr txBox="1"/>
          <p:nvPr/>
        </p:nvSpPr>
        <p:spPr>
          <a:xfrm>
            <a:off x="310896" y="2008500"/>
            <a:ext cx="8833104" cy="326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현재 연 월 일만 문자열로 가져오기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현재 날짜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시간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getInstance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날짜 포맷 지정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SimpleDateFormat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SimpleDateFormat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yyyy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-MM-dd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HH:mm:ss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날짜를 포맷에 맞춰 변경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formatDate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출력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formatDate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4213425"/>
      </p:ext>
    </p:extLst>
  </p:cSld>
  <p:clrMapOvr>
    <a:masterClrMapping/>
  </p:clrMapOvr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Calendar</a:t>
            </a:r>
            <a:r>
              <a:rPr lang="ko-KR" altLang="en-US"/>
              <a:t>를</a:t>
            </a:r>
            <a:r>
              <a:rPr lang="en-US" altLang="ko-KR"/>
              <a:t> </a:t>
            </a:r>
            <a:r>
              <a:rPr lang="ko-KR" altLang="en-US"/>
              <a:t>이용해 날짜를 변경해 봅니다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22. Calendar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E21643-955C-E25A-5713-0C0453DA8E67}"/>
              </a:ext>
            </a:extLst>
          </p:cNvPr>
          <p:cNvSpPr txBox="1"/>
          <p:nvPr/>
        </p:nvSpPr>
        <p:spPr>
          <a:xfrm>
            <a:off x="544286" y="1651448"/>
            <a:ext cx="8599714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Calendar 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인스턴스 가져오기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getInstance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날짜를 지정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 (2022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년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월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일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2022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날짜에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일 더하기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DAY_OF_MONTH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날짜에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일 빼기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DAY_OF_MONTH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E68017-B759-9690-1C02-7E47EC0B8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386" y="3635886"/>
            <a:ext cx="3508865" cy="250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801637"/>
      </p:ext>
    </p:extLst>
  </p:cSld>
  <p:clrMapOvr>
    <a:masterClrMapping/>
  </p:clrMapOvr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22. </a:t>
            </a:r>
            <a:r>
              <a:rPr lang="en-US" altLang="ko-KR" sz="4000" err="1">
                <a:latin typeface="+mj-ea"/>
              </a:rPr>
              <a:t>LocalDateTime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03D519-D140-1859-A3C6-17145E373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4621"/>
      </p:ext>
    </p:extLst>
  </p:cSld>
  <p:clrMapOvr>
    <a:masterClrMapping/>
  </p:clrMapOvr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Java</a:t>
            </a:r>
            <a:r>
              <a:rPr lang="ko-KR" altLang="en-US"/>
              <a:t> </a:t>
            </a:r>
            <a:r>
              <a:rPr lang="en-US" altLang="ko-KR"/>
              <a:t>1.8</a:t>
            </a:r>
            <a:r>
              <a:rPr lang="ko-KR" altLang="en-US"/>
              <a:t> 이후에 </a:t>
            </a:r>
            <a:r>
              <a:rPr lang="en-US" altLang="ko-KR"/>
              <a:t>Calendar</a:t>
            </a:r>
            <a:r>
              <a:rPr lang="ko-KR" altLang="en-US"/>
              <a:t>를 대체하기 위해 </a:t>
            </a:r>
            <a:br>
              <a:rPr lang="en-US" altLang="ko-KR"/>
            </a:br>
            <a:r>
              <a:rPr lang="ko-KR" altLang="en-US"/>
              <a:t>날짜</a:t>
            </a:r>
            <a:r>
              <a:rPr lang="en-US" altLang="ko-KR"/>
              <a:t>, </a:t>
            </a:r>
            <a:r>
              <a:rPr lang="ko-KR" altLang="en-US"/>
              <a:t>시간</a:t>
            </a:r>
            <a:r>
              <a:rPr lang="en-US" altLang="ko-KR"/>
              <a:t>, </a:t>
            </a:r>
            <a:r>
              <a:rPr lang="ko-KR" altLang="en-US"/>
              <a:t>날짜시간을 처리할 수 있는  클래스 </a:t>
            </a:r>
            <a:r>
              <a:rPr lang="en-US" altLang="ko-KR"/>
              <a:t>3</a:t>
            </a:r>
            <a:r>
              <a:rPr lang="ko-KR" altLang="en-US"/>
              <a:t>개가 추가되었습니다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각 코드에 대한 표현 방법을 확인합니다</a:t>
            </a:r>
            <a:r>
              <a:rPr lang="en-US" altLang="ko-KR"/>
              <a:t>. ( 1 / 3 )</a:t>
            </a:r>
          </a:p>
          <a:p>
            <a:r>
              <a:rPr lang="ko-KR" altLang="en-US"/>
              <a:t>날짜 조회 </a:t>
            </a:r>
            <a:r>
              <a:rPr lang="en-US" altLang="ko-KR"/>
              <a:t>(LocalDate)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22. </a:t>
            </a:r>
            <a:r>
              <a:rPr lang="en-US" altLang="ko-KR" b="1" err="1"/>
              <a:t>LocalDateTime</a:t>
            </a:r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5D84D-07F9-B648-7767-D6EA3003DAF4}"/>
              </a:ext>
            </a:extLst>
          </p:cNvPr>
          <p:cNvSpPr txBox="1"/>
          <p:nvPr/>
        </p:nvSpPr>
        <p:spPr>
          <a:xfrm>
            <a:off x="526870" y="3118072"/>
            <a:ext cx="860095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ofPattern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yyyy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년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MM</a:t>
            </a:r>
            <a:r>
              <a:rPr lang="ko-KR" altLang="en-US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읠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dd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일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dateFormatter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8304601"/>
      </p:ext>
    </p:extLst>
  </p:cSld>
  <p:clrMapOvr>
    <a:masterClrMapping/>
  </p:clrMapOvr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각 코드에 대한 표현 방법을 확인합니다</a:t>
            </a:r>
            <a:r>
              <a:rPr lang="en-US" altLang="ko-KR"/>
              <a:t>. ( 2 / 3 )</a:t>
            </a:r>
          </a:p>
          <a:p>
            <a:r>
              <a:rPr lang="ko-KR" altLang="en-US"/>
              <a:t>시간 조회 </a:t>
            </a:r>
            <a:r>
              <a:rPr lang="en-US" altLang="ko-KR"/>
              <a:t>(LocalTime)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22. </a:t>
            </a:r>
            <a:r>
              <a:rPr lang="en-US" altLang="ko-KR" b="1" err="1"/>
              <a:t>LocalDateTime</a:t>
            </a:r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5D84D-07F9-B648-7767-D6EA3003DAF4}"/>
              </a:ext>
            </a:extLst>
          </p:cNvPr>
          <p:cNvSpPr txBox="1"/>
          <p:nvPr/>
        </p:nvSpPr>
        <p:spPr>
          <a:xfrm>
            <a:off x="526870" y="2013087"/>
            <a:ext cx="860095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ofPattern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"HH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시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mm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분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ss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초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timeFormatter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81773013"/>
      </p:ext>
    </p:extLst>
  </p:cSld>
  <p:clrMapOvr>
    <a:masterClrMapping/>
  </p:clrMapOvr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각 코드에 대한 표현 방법을 확인합니다</a:t>
            </a:r>
            <a:r>
              <a:rPr lang="en-US" altLang="ko-KR"/>
              <a:t>. ( 3 / 3 )</a:t>
            </a:r>
          </a:p>
          <a:p>
            <a:r>
              <a:rPr lang="ko-KR" altLang="en-US"/>
              <a:t>날짜와 시간 조회 </a:t>
            </a:r>
            <a:r>
              <a:rPr lang="en-US" altLang="ko-KR"/>
              <a:t>(LocalDateTime)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22. </a:t>
            </a:r>
            <a:r>
              <a:rPr lang="en-US" altLang="ko-KR" b="1" err="1"/>
              <a:t>LocalDateTime</a:t>
            </a:r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5D84D-07F9-B648-7767-D6EA3003DAF4}"/>
              </a:ext>
            </a:extLst>
          </p:cNvPr>
          <p:cNvSpPr txBox="1"/>
          <p:nvPr/>
        </p:nvSpPr>
        <p:spPr>
          <a:xfrm>
            <a:off x="526870" y="2013086"/>
            <a:ext cx="860095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ofPattern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yyyy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-MM-dd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HH:mm:ss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988832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메모리에서는 무슨 일이 벌어졌을까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임의의 메모리에 바이트 확보 후 값 할당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 </a:t>
            </a:r>
            <a:r>
              <a:rPr lang="en-US" altLang="ko-KR"/>
              <a:t>– </a:t>
            </a:r>
            <a:r>
              <a:rPr lang="ko-KR" altLang="en-US"/>
              <a:t>숫자</a:t>
            </a:r>
            <a:r>
              <a:rPr lang="en-US" altLang="ko-KR"/>
              <a:t>(</a:t>
            </a:r>
            <a:r>
              <a:rPr lang="ko-KR" altLang="en-US"/>
              <a:t>정수</a:t>
            </a:r>
            <a:r>
              <a:rPr lang="en-US" altLang="ko-KR"/>
              <a:t>)</a:t>
            </a:r>
            <a:r>
              <a:rPr lang="ko-KR" altLang="en-US"/>
              <a:t>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FFE58F2-1195-609D-6978-86D97ED929E3}"/>
              </a:ext>
            </a:extLst>
          </p:cNvPr>
          <p:cNvGrpSpPr/>
          <p:nvPr/>
        </p:nvGrpSpPr>
        <p:grpSpPr>
          <a:xfrm>
            <a:off x="1090126" y="2476884"/>
            <a:ext cx="6963747" cy="3096057"/>
            <a:chOff x="1090126" y="2518359"/>
            <a:chExt cx="6963747" cy="309605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8470FF9-8BBE-D9D2-2C49-BA70E89B5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0126" y="2518359"/>
              <a:ext cx="6963747" cy="309605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ADCC12-0C60-A675-5DAF-6287E6A947F7}"/>
                </a:ext>
              </a:extLst>
            </p:cNvPr>
            <p:cNvSpPr txBox="1"/>
            <p:nvPr/>
          </p:nvSpPr>
          <p:spPr>
            <a:xfrm>
              <a:off x="2899955" y="356180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1</a:t>
              </a:r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85C587-11D3-55E9-449C-BB5AC229BAD6}"/>
                </a:ext>
              </a:extLst>
            </p:cNvPr>
            <p:cNvSpPr txBox="1"/>
            <p:nvPr/>
          </p:nvSpPr>
          <p:spPr>
            <a:xfrm>
              <a:off x="4136319" y="388172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10</a:t>
              </a:r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8CB3D6-2378-B989-FAB0-A74B9F650DD7}"/>
                </a:ext>
              </a:extLst>
            </p:cNvPr>
            <p:cNvSpPr txBox="1"/>
            <p:nvPr/>
          </p:nvSpPr>
          <p:spPr>
            <a:xfrm>
              <a:off x="4851918" y="287500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20</a:t>
              </a:r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473C7C-3D66-8B5E-C3B1-8A7A38FA59F1}"/>
                </a:ext>
              </a:extLst>
            </p:cNvPr>
            <p:cNvSpPr txBox="1"/>
            <p:nvPr/>
          </p:nvSpPr>
          <p:spPr>
            <a:xfrm>
              <a:off x="2076741" y="522715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30</a:t>
              </a:r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73CFC26-E7F2-0247-D7DB-C944EC468B15}"/>
              </a:ext>
            </a:extLst>
          </p:cNvPr>
          <p:cNvSpPr txBox="1"/>
          <p:nvPr/>
        </p:nvSpPr>
        <p:spPr>
          <a:xfrm>
            <a:off x="5434144" y="2957229"/>
            <a:ext cx="10102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int 4byte </a:t>
            </a:r>
            <a:r>
              <a:rPr lang="ko-KR" altLang="en-US" sz="1100"/>
              <a:t>할당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233870-4BC3-B78B-9BFA-1579A2DE6AD8}"/>
              </a:ext>
            </a:extLst>
          </p:cNvPr>
          <p:cNvSpPr txBox="1"/>
          <p:nvPr/>
        </p:nvSpPr>
        <p:spPr>
          <a:xfrm>
            <a:off x="4002708" y="4065156"/>
            <a:ext cx="11496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short 2byte </a:t>
            </a:r>
            <a:r>
              <a:rPr lang="ko-KR" altLang="en-US" sz="1100"/>
              <a:t>할당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E048A4-321B-7B85-D103-8F8C9C44A2ED}"/>
              </a:ext>
            </a:extLst>
          </p:cNvPr>
          <p:cNvSpPr txBox="1"/>
          <p:nvPr/>
        </p:nvSpPr>
        <p:spPr>
          <a:xfrm>
            <a:off x="2343553" y="3745643"/>
            <a:ext cx="11128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byte 1byte </a:t>
            </a:r>
            <a:r>
              <a:rPr lang="ko-KR" altLang="en-US" sz="1100"/>
              <a:t>할당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FA9353-00CB-BCD9-0F66-42F0E202BA3C}"/>
              </a:ext>
            </a:extLst>
          </p:cNvPr>
          <p:cNvSpPr txBox="1"/>
          <p:nvPr/>
        </p:nvSpPr>
        <p:spPr>
          <a:xfrm>
            <a:off x="4025952" y="5310989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long 8byte </a:t>
            </a:r>
            <a:r>
              <a:rPr lang="ko-KR" altLang="en-US" sz="1100"/>
              <a:t>할당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1217342-5748-66FD-317C-17CBFB4D9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999862"/>
      </p:ext>
    </p:extLst>
  </p:cSld>
  <p:clrMapOvr>
    <a:masterClrMapping/>
  </p:clrMapOvr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LocalDate</a:t>
            </a:r>
            <a:r>
              <a:rPr lang="ko-KR" altLang="en-US"/>
              <a:t>를 이용해 날짜를 변경해봅니다</a:t>
            </a:r>
            <a:r>
              <a:rPr lang="en-US" altLang="ko-KR"/>
              <a:t>. ( 1 / 3 )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570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22. </a:t>
            </a:r>
            <a:r>
              <a:rPr lang="en-US" altLang="ko-KR" b="1" err="1"/>
              <a:t>LocalDateTime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A3767D-2A9A-D9F6-B7C3-EE099169632A}"/>
              </a:ext>
            </a:extLst>
          </p:cNvPr>
          <p:cNvSpPr txBox="1"/>
          <p:nvPr/>
        </p:nvSpPr>
        <p:spPr>
          <a:xfrm>
            <a:off x="500743" y="1694043"/>
            <a:ext cx="801624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2022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plusDays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plusMonths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plusYears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ofPattern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yyyy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년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MM</a:t>
            </a:r>
            <a:r>
              <a:rPr lang="ko-KR" altLang="en-US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읠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dd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일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dateFormatter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186856900"/>
      </p:ext>
    </p:extLst>
  </p:cSld>
  <p:clrMapOvr>
    <a:masterClrMapping/>
  </p:clrMapOvr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LocalTime</a:t>
            </a:r>
            <a:r>
              <a:rPr lang="ko-KR" altLang="en-US"/>
              <a:t>을 이용해 시간을 변경해봅니다</a:t>
            </a:r>
            <a:r>
              <a:rPr lang="en-US" altLang="ko-KR"/>
              <a:t>. ( 2 / 3 )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571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22. </a:t>
            </a:r>
            <a:r>
              <a:rPr lang="en-US" altLang="ko-KR" b="1" err="1"/>
              <a:t>LocalDateTime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A3767D-2A9A-D9F6-B7C3-EE099169632A}"/>
              </a:ext>
            </a:extLst>
          </p:cNvPr>
          <p:cNvSpPr txBox="1"/>
          <p:nvPr/>
        </p:nvSpPr>
        <p:spPr>
          <a:xfrm>
            <a:off x="500743" y="1694043"/>
            <a:ext cx="801624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plusHours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plusMinutes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plusSeconds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ofPattern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"HH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시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mm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분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ss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초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timeFormatter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670458563"/>
      </p:ext>
    </p:extLst>
  </p:cSld>
  <p:clrMapOvr>
    <a:masterClrMapping/>
  </p:clrMapOvr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LocalDateTime</a:t>
            </a:r>
            <a:r>
              <a:rPr lang="ko-KR" altLang="en-US"/>
              <a:t>을 이용해 날짜와 시간을 변경해봅니다</a:t>
            </a:r>
            <a:r>
              <a:rPr lang="en-US" altLang="ko-KR"/>
              <a:t>. ( 3 / 3 )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572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22. </a:t>
            </a:r>
            <a:r>
              <a:rPr lang="en-US" altLang="ko-KR" b="1" err="1"/>
              <a:t>LocalDateTime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A3767D-2A9A-D9F6-B7C3-EE099169632A}"/>
              </a:ext>
            </a:extLst>
          </p:cNvPr>
          <p:cNvSpPr txBox="1"/>
          <p:nvPr/>
        </p:nvSpPr>
        <p:spPr>
          <a:xfrm>
            <a:off x="500743" y="1694043"/>
            <a:ext cx="801624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2022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39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plusDays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plusMonths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plusYears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plusHours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plusMinutes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plusSeconds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ofPattern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yyyy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-MM-dd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HH:mm:ss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169090270"/>
      </p:ext>
    </p:extLst>
  </p:cSld>
  <p:clrMapOvr>
    <a:masterClrMapping/>
  </p:clrMapOvr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Java</a:t>
            </a:r>
            <a:r>
              <a:rPr lang="ko-KR" altLang="en-US"/>
              <a:t> </a:t>
            </a:r>
            <a:r>
              <a:rPr lang="en-US" altLang="ko-KR"/>
              <a:t>1.8</a:t>
            </a:r>
            <a:r>
              <a:rPr lang="ko-KR" altLang="en-US"/>
              <a:t> 부터는 날짜와 날짜 사이의 차이도 구할 수 있습니다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573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22. </a:t>
            </a:r>
            <a:r>
              <a:rPr lang="en-US" altLang="ko-KR" b="1" err="1"/>
              <a:t>LocalDateTime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A3767D-2A9A-D9F6-B7C3-EE099169632A}"/>
              </a:ext>
            </a:extLst>
          </p:cNvPr>
          <p:cNvSpPr txBox="1"/>
          <p:nvPr/>
        </p:nvSpPr>
        <p:spPr>
          <a:xfrm>
            <a:off x="500743" y="1694043"/>
            <a:ext cx="80162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startDate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2022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endDate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2023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Period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between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Period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between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startDate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endDate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between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getYears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between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getMonths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between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getDays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3439556262"/>
      </p:ext>
    </p:extLst>
  </p:cSld>
  <p:clrMapOvr>
    <a:masterClrMapping/>
  </p:clrMapOvr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-110086"/>
            <a:ext cx="8737600" cy="2387600"/>
          </a:xfrm>
        </p:spPr>
        <p:txBody>
          <a:bodyPr/>
          <a:lstStyle/>
          <a:p>
            <a:pPr algn="l"/>
            <a:r>
              <a:rPr lang="en-US" altLang="ko-KR" b="1">
                <a:latin typeface="+mj-ea"/>
              </a:rPr>
              <a:t>Java </a:t>
            </a:r>
            <a:r>
              <a:rPr lang="en-US" altLang="ko-KR">
                <a:latin typeface="+mj-ea"/>
              </a:rPr>
              <a:t>Functional</a:t>
            </a:r>
            <a:r>
              <a:rPr lang="en-US" altLang="ko-KR" b="1">
                <a:latin typeface="+mj-ea"/>
              </a:rPr>
              <a:t> Programming </a:t>
            </a:r>
            <a:endParaRPr lang="ko-KR" altLang="en-US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8E3540-D5C2-977C-EFA0-E09A24C5D6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2800" y="2449100"/>
            <a:ext cx="6858000" cy="4049142"/>
          </a:xfrm>
        </p:spPr>
        <p:txBody>
          <a:bodyPr>
            <a:noAutofit/>
          </a:bodyPr>
          <a:lstStyle/>
          <a:p>
            <a:pPr marL="514350" indent="-514350" algn="r">
              <a:buAutoNum type="arabicPeriod"/>
            </a:pPr>
            <a:r>
              <a:rPr lang="en-US" altLang="ko-KR">
                <a:latin typeface="+mj-ea"/>
                <a:ea typeface="+mj-ea"/>
              </a:rPr>
              <a:t>Lambda Expression</a:t>
            </a:r>
          </a:p>
          <a:p>
            <a:pPr marL="514350" indent="-514350" algn="r">
              <a:buAutoNum type="arabicPeriod"/>
            </a:pPr>
            <a:r>
              <a:rPr lang="en-US" altLang="ko-KR">
                <a:latin typeface="+mj-ea"/>
                <a:ea typeface="+mj-ea"/>
              </a:rPr>
              <a:t>Stream</a:t>
            </a:r>
          </a:p>
          <a:p>
            <a:pPr marL="514350" indent="-514350" algn="r">
              <a:buAutoNum type="arabicPeriod"/>
            </a:pPr>
            <a:r>
              <a:rPr lang="en-US" altLang="ko-KR">
                <a:latin typeface="+mj-ea"/>
                <a:ea typeface="+mj-ea"/>
              </a:rPr>
              <a:t>Filtering &amp; Slicing</a:t>
            </a:r>
          </a:p>
          <a:p>
            <a:pPr marL="514350" indent="-514350" algn="r">
              <a:buAutoNum type="arabicPeriod"/>
            </a:pPr>
            <a:r>
              <a:rPr lang="en-US" altLang="ko-KR">
                <a:latin typeface="+mj-ea"/>
                <a:ea typeface="+mj-ea"/>
              </a:rPr>
              <a:t>Mapping</a:t>
            </a:r>
          </a:p>
          <a:p>
            <a:pPr marL="514350" indent="-514350" algn="r">
              <a:buAutoNum type="arabicPeriod"/>
            </a:pPr>
            <a:r>
              <a:rPr lang="en-US" altLang="ko-KR">
                <a:latin typeface="+mj-ea"/>
                <a:ea typeface="+mj-ea"/>
              </a:rPr>
              <a:t>Find &amp; Matching</a:t>
            </a:r>
          </a:p>
          <a:p>
            <a:pPr marL="514350" indent="-514350" algn="r">
              <a:buAutoNum type="arabicPeriod"/>
            </a:pPr>
            <a:r>
              <a:rPr lang="en-US" altLang="ko-KR">
                <a:latin typeface="+mj-ea"/>
                <a:ea typeface="+mj-ea"/>
              </a:rPr>
              <a:t>Reducing</a:t>
            </a:r>
          </a:p>
          <a:p>
            <a:pPr marL="514350" indent="-514350" algn="r">
              <a:buAutoNum type="arabicPeriod"/>
            </a:pPr>
            <a:r>
              <a:rPr lang="en-US" altLang="ko-KR">
                <a:latin typeface="+mj-ea"/>
                <a:ea typeface="+mj-ea"/>
              </a:rPr>
              <a:t>Primitive Stream</a:t>
            </a:r>
          </a:p>
          <a:p>
            <a:pPr marL="514350" indent="-514350" algn="r">
              <a:buAutoNum type="arabicPeriod"/>
            </a:pPr>
            <a:r>
              <a:rPr lang="en-US" altLang="ko-KR">
                <a:latin typeface="+mj-ea"/>
                <a:ea typeface="+mj-ea"/>
              </a:rPr>
              <a:t>Generate Stream</a:t>
            </a:r>
          </a:p>
          <a:p>
            <a:pPr marL="514350" indent="-514350" algn="r">
              <a:buAutoNum type="arabicPeriod"/>
            </a:pPr>
            <a:r>
              <a:rPr lang="en-US" altLang="ko-KR">
                <a:latin typeface="+mj-ea"/>
                <a:ea typeface="+mj-ea"/>
              </a:rPr>
              <a:t>Collectors</a:t>
            </a:r>
          </a:p>
          <a:p>
            <a:pPr marL="514350" indent="-514350" algn="r">
              <a:buAutoNum type="arabicPeriod"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7380DC-F3E6-89A5-3D07-7218CB5F3483}"/>
              </a:ext>
            </a:extLst>
          </p:cNvPr>
          <p:cNvSpPr/>
          <p:nvPr/>
        </p:nvSpPr>
        <p:spPr>
          <a:xfrm>
            <a:off x="73891" y="2294382"/>
            <a:ext cx="9023932" cy="6264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A68250-69EF-C5A8-F250-3DA5719A5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574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1D5CF2-39C9-6963-75B2-0D272BB23ED9}"/>
              </a:ext>
            </a:extLst>
          </p:cNvPr>
          <p:cNvSpPr txBox="1"/>
          <p:nvPr/>
        </p:nvSpPr>
        <p:spPr>
          <a:xfrm>
            <a:off x="4330700" y="5448300"/>
            <a:ext cx="336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6, 7, 8 PASS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59656"/>
      </p:ext>
    </p:extLst>
  </p:cSld>
  <p:clrMapOvr>
    <a:masterClrMapping/>
  </p:clrMapOvr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1. Lambda Expression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20366"/>
      </p:ext>
    </p:extLst>
  </p:cSld>
  <p:clrMapOvr>
    <a:masterClrMapping/>
  </p:clrMapOvr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람다</a:t>
            </a:r>
            <a:r>
              <a:rPr lang="en-US" altLang="ko-KR"/>
              <a:t>(Lambda)</a:t>
            </a:r>
            <a:r>
              <a:rPr lang="ko-KR" altLang="en-US"/>
              <a:t>란</a:t>
            </a:r>
            <a:r>
              <a:rPr lang="en-US" altLang="ko-KR"/>
              <a:t>?</a:t>
            </a:r>
          </a:p>
          <a:p>
            <a:pPr lvl="1"/>
            <a:r>
              <a:rPr lang="ko-KR" altLang="en-US"/>
              <a:t>람다 미적분학 학계에서 개발할 시스템에서 유래함</a:t>
            </a:r>
            <a:r>
              <a:rPr lang="en-US" altLang="ko-KR"/>
              <a:t>.</a:t>
            </a:r>
          </a:p>
          <a:p>
            <a:pPr lvl="1"/>
            <a:r>
              <a:rPr lang="ko-KR" altLang="en-US" u="sng"/>
              <a:t>메소드에게 전달할 수 있는 익명 클래스를 함수로 단순화 시킨 것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람다의 특징</a:t>
            </a:r>
            <a:endParaRPr lang="en-US" altLang="ko-KR"/>
          </a:p>
          <a:p>
            <a:pPr lvl="1"/>
            <a:r>
              <a:rPr lang="ko-KR" altLang="en-US"/>
              <a:t>익명</a:t>
            </a:r>
            <a:endParaRPr lang="en-US" altLang="ko-KR"/>
          </a:p>
          <a:p>
            <a:pPr lvl="2"/>
            <a:r>
              <a:rPr lang="ko-KR" altLang="en-US"/>
              <a:t>보통의 메소드와 달리 이름이 없다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함수</a:t>
            </a:r>
            <a:endParaRPr lang="en-US" altLang="ko-KR"/>
          </a:p>
          <a:p>
            <a:pPr lvl="2"/>
            <a:r>
              <a:rPr lang="ko-KR" altLang="en-US"/>
              <a:t>특정 클래스에 종속되지 않아 함수라 부른다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전달</a:t>
            </a:r>
            <a:endParaRPr lang="en-US" altLang="ko-KR"/>
          </a:p>
          <a:p>
            <a:pPr lvl="2"/>
            <a:r>
              <a:rPr lang="ko-KR" altLang="en-US"/>
              <a:t>람다 표현식을 메소드의 인자로 전달하거나 변수로 저장할 수 있다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간결성</a:t>
            </a:r>
            <a:endParaRPr lang="en-US" altLang="ko-KR"/>
          </a:p>
          <a:p>
            <a:pPr lvl="2"/>
            <a:r>
              <a:rPr lang="ko-KR" altLang="en-US"/>
              <a:t>익명 클래스처럼 자질구레한 코드를 구현할 필요가 없다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576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Lambda Expression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254082"/>
      </p:ext>
    </p:extLst>
  </p:cSld>
  <p:clrMapOvr>
    <a:masterClrMapping/>
  </p:clrMapOvr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람다의 적용</a:t>
            </a:r>
            <a:endParaRPr lang="en-US" altLang="ko-KR"/>
          </a:p>
          <a:p>
            <a:pPr lvl="1"/>
            <a:endParaRPr lang="en-US" altLang="ko-KR"/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pPr lvl="1"/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577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Lambda Expression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6ACEB1-7CE3-3866-0A59-D315315B62E7}"/>
              </a:ext>
            </a:extLst>
          </p:cNvPr>
          <p:cNvSpPr/>
          <p:nvPr/>
        </p:nvSpPr>
        <p:spPr>
          <a:xfrm>
            <a:off x="838200" y="1980931"/>
            <a:ext cx="7010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0" err="1">
                <a:solidFill>
                  <a:srgbClr val="6A3E3E"/>
                </a:solidFill>
                <a:latin typeface="Consolas" panose="020B0609020204030204" pitchFamily="49" charset="0"/>
              </a:rPr>
              <a:t>employees</a:t>
            </a:r>
            <a:r>
              <a:rPr lang="en-US" altLang="ko-KR" sz="1200" b="0" err="1">
                <a:solidFill>
                  <a:srgbClr val="000000"/>
                </a:solidFill>
                <a:latin typeface="Consolas" panose="020B0609020204030204" pitchFamily="49" charset="0"/>
              </a:rPr>
              <a:t>.sort</a:t>
            </a:r>
            <a:r>
              <a:rPr lang="en-US" altLang="ko-KR" sz="1200" b="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en-US" altLang="ko-KR" sz="1200" b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200" b="0">
                <a:solidFill>
                  <a:srgbClr val="000000"/>
                </a:solidFill>
                <a:latin typeface="Consolas" panose="020B0609020204030204" pitchFamily="49" charset="0"/>
              </a:rPr>
              <a:t> Comparator&lt;Employees&gt;(){</a:t>
            </a:r>
          </a:p>
          <a:p>
            <a:pPr algn="l"/>
            <a:r>
              <a:rPr lang="en-US" altLang="ko-KR" sz="1200" b="0">
                <a:solidFill>
                  <a:srgbClr val="646464"/>
                </a:solidFill>
                <a:latin typeface="Consolas" panose="020B0609020204030204" pitchFamily="49" charset="0"/>
              </a:rPr>
              <a:t>  @Override</a:t>
            </a:r>
          </a:p>
          <a:p>
            <a:pPr algn="l"/>
            <a:r>
              <a:rPr lang="en-US" altLang="ko-KR" sz="1200" b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en-US" altLang="ko-KR" sz="1200" b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b="0">
                <a:solidFill>
                  <a:srgbClr val="000000"/>
                </a:solidFill>
                <a:latin typeface="Consolas" panose="020B0609020204030204" pitchFamily="49" charset="0"/>
              </a:rPr>
              <a:t> compare(Employees </a:t>
            </a:r>
            <a:r>
              <a:rPr lang="en-US" altLang="ko-KR" sz="1200" b="0">
                <a:solidFill>
                  <a:srgbClr val="6A3E3E"/>
                </a:solidFill>
                <a:latin typeface="Consolas" panose="020B0609020204030204" pitchFamily="49" charset="0"/>
              </a:rPr>
              <a:t>emp1</a:t>
            </a:r>
            <a:r>
              <a:rPr lang="en-US" altLang="ko-KR" sz="1200" b="0">
                <a:solidFill>
                  <a:srgbClr val="000000"/>
                </a:solidFill>
                <a:latin typeface="Consolas" panose="020B0609020204030204" pitchFamily="49" charset="0"/>
              </a:rPr>
              <a:t>, Employees </a:t>
            </a:r>
            <a:r>
              <a:rPr lang="en-US" altLang="ko-KR" sz="1200" b="0">
                <a:solidFill>
                  <a:srgbClr val="6A3E3E"/>
                </a:solidFill>
                <a:latin typeface="Consolas" panose="020B0609020204030204" pitchFamily="49" charset="0"/>
              </a:rPr>
              <a:t>emp2</a:t>
            </a:r>
            <a:r>
              <a:rPr lang="en-US" altLang="ko-KR" sz="1200" b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200" b="0">
                <a:solidFill>
                  <a:srgbClr val="7F0055"/>
                </a:solidFill>
                <a:latin typeface="Consolas" panose="020B0609020204030204" pitchFamily="49" charset="0"/>
              </a:rPr>
              <a:t>    return</a:t>
            </a:r>
            <a:r>
              <a:rPr lang="en-US" altLang="ko-KR" sz="1200" b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6A3E3E"/>
                </a:solidFill>
                <a:latin typeface="Consolas" panose="020B0609020204030204" pitchFamily="49" charset="0"/>
              </a:rPr>
              <a:t>emp2</a:t>
            </a:r>
            <a:r>
              <a:rPr lang="en-US" altLang="ko-KR" sz="1200" b="0">
                <a:solidFill>
                  <a:srgbClr val="000000"/>
                </a:solidFill>
                <a:latin typeface="Consolas" panose="020B0609020204030204" pitchFamily="49" charset="0"/>
              </a:rPr>
              <a:t>.getEmployeeId() - </a:t>
            </a:r>
            <a:r>
              <a:rPr lang="en-US" altLang="ko-KR" sz="1200" b="0">
                <a:solidFill>
                  <a:srgbClr val="6A3E3E"/>
                </a:solidFill>
                <a:latin typeface="Consolas" panose="020B0609020204030204" pitchFamily="49" charset="0"/>
              </a:rPr>
              <a:t>emp1</a:t>
            </a:r>
            <a:r>
              <a:rPr lang="en-US" altLang="ko-KR" sz="1200" b="0">
                <a:solidFill>
                  <a:srgbClr val="000000"/>
                </a:solidFill>
                <a:latin typeface="Consolas" panose="020B0609020204030204" pitchFamily="49" charset="0"/>
              </a:rPr>
              <a:t>.getEmployeeId();</a:t>
            </a:r>
          </a:p>
          <a:p>
            <a:pPr algn="l"/>
            <a:r>
              <a:rPr lang="en-US" altLang="ko-KR" sz="1200" b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pPr algn="l"/>
            <a:r>
              <a:rPr lang="en-US" altLang="ko-KR" sz="1200" b="0">
                <a:solidFill>
                  <a:srgbClr val="000000"/>
                </a:solidFill>
                <a:latin typeface="Consolas" panose="020B0609020204030204" pitchFamily="49" charset="0"/>
              </a:rPr>
              <a:t>} );</a:t>
            </a:r>
            <a:endParaRPr lang="ko-KR" altLang="en-US" sz="1200" b="0"/>
          </a:p>
        </p:txBody>
      </p:sp>
      <p:sp>
        <p:nvSpPr>
          <p:cNvPr id="6" name="자유형 10">
            <a:extLst>
              <a:ext uri="{FF2B5EF4-FFF2-40B4-BE49-F238E27FC236}">
                <a16:creationId xmlns:a16="http://schemas.microsoft.com/office/drawing/2014/main" id="{88C68F17-0776-741B-29E3-8B86CE8799B8}"/>
              </a:ext>
            </a:extLst>
          </p:cNvPr>
          <p:cNvSpPr/>
          <p:nvPr/>
        </p:nvSpPr>
        <p:spPr>
          <a:xfrm>
            <a:off x="914400" y="1981200"/>
            <a:ext cx="4724400" cy="1210754"/>
          </a:xfrm>
          <a:custGeom>
            <a:avLst/>
            <a:gdLst>
              <a:gd name="connsiteX0" fmla="*/ 1295400 w 4724400"/>
              <a:gd name="connsiteY0" fmla="*/ 0 h 1210754"/>
              <a:gd name="connsiteX1" fmla="*/ 4724400 w 4724400"/>
              <a:gd name="connsiteY1" fmla="*/ 0 h 1210754"/>
              <a:gd name="connsiteX2" fmla="*/ 4724400 w 4724400"/>
              <a:gd name="connsiteY2" fmla="*/ 245224 h 1210754"/>
              <a:gd name="connsiteX3" fmla="*/ 4724400 w 4724400"/>
              <a:gd name="connsiteY3" fmla="*/ 304800 h 1210754"/>
              <a:gd name="connsiteX4" fmla="*/ 4724400 w 4724400"/>
              <a:gd name="connsiteY4" fmla="*/ 990600 h 1210754"/>
              <a:gd name="connsiteX5" fmla="*/ 152400 w 4724400"/>
              <a:gd name="connsiteY5" fmla="*/ 990600 h 1210754"/>
              <a:gd name="connsiteX6" fmla="*/ 152400 w 4724400"/>
              <a:gd name="connsiteY6" fmla="*/ 1210754 h 1210754"/>
              <a:gd name="connsiteX7" fmla="*/ 0 w 4724400"/>
              <a:gd name="connsiteY7" fmla="*/ 1210754 h 1210754"/>
              <a:gd name="connsiteX8" fmla="*/ 0 w 4724400"/>
              <a:gd name="connsiteY8" fmla="*/ 905954 h 1210754"/>
              <a:gd name="connsiteX9" fmla="*/ 0 w 4724400"/>
              <a:gd name="connsiteY9" fmla="*/ 905954 h 1210754"/>
              <a:gd name="connsiteX10" fmla="*/ 0 w 4724400"/>
              <a:gd name="connsiteY10" fmla="*/ 245224 h 1210754"/>
              <a:gd name="connsiteX11" fmla="*/ 1295400 w 4724400"/>
              <a:gd name="connsiteY11" fmla="*/ 245224 h 1210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724400" h="1210754">
                <a:moveTo>
                  <a:pt x="1295400" y="0"/>
                </a:moveTo>
                <a:lnTo>
                  <a:pt x="4724400" y="0"/>
                </a:lnTo>
                <a:lnTo>
                  <a:pt x="4724400" y="245224"/>
                </a:lnTo>
                <a:lnTo>
                  <a:pt x="4724400" y="304800"/>
                </a:lnTo>
                <a:lnTo>
                  <a:pt x="4724400" y="990600"/>
                </a:lnTo>
                <a:lnTo>
                  <a:pt x="152400" y="990600"/>
                </a:lnTo>
                <a:lnTo>
                  <a:pt x="152400" y="1210754"/>
                </a:lnTo>
                <a:lnTo>
                  <a:pt x="0" y="1210754"/>
                </a:lnTo>
                <a:lnTo>
                  <a:pt x="0" y="905954"/>
                </a:lnTo>
                <a:lnTo>
                  <a:pt x="0" y="905954"/>
                </a:lnTo>
                <a:lnTo>
                  <a:pt x="0" y="245224"/>
                </a:lnTo>
                <a:lnTo>
                  <a:pt x="1295400" y="245224"/>
                </a:lnTo>
                <a:close/>
              </a:path>
            </a:pathLst>
          </a:cu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A31BA5D-8B3F-03B8-8ECD-6CBCD5582601}"/>
              </a:ext>
            </a:extLst>
          </p:cNvPr>
          <p:cNvSpPr/>
          <p:nvPr/>
        </p:nvSpPr>
        <p:spPr>
          <a:xfrm>
            <a:off x="852996" y="3668601"/>
            <a:ext cx="7772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0" err="1"/>
              <a:t>employees.sort</a:t>
            </a:r>
            <a:r>
              <a:rPr lang="en-US" altLang="ko-KR" sz="1200" b="0"/>
              <a:t>( (emp1, emp2) -&gt; emp2.getEmployeeId() - emp1.getEmployeeId() );</a:t>
            </a:r>
            <a:endParaRPr lang="ko-KR" altLang="en-US" sz="1200" b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5690A9-5B09-6793-D693-0C404383C0AE}"/>
              </a:ext>
            </a:extLst>
          </p:cNvPr>
          <p:cNvSpPr/>
          <p:nvPr/>
        </p:nvSpPr>
        <p:spPr>
          <a:xfrm>
            <a:off x="1957897" y="3679295"/>
            <a:ext cx="4042854" cy="276999"/>
          </a:xfrm>
          <a:prstGeom prst="rect">
            <a:avLst/>
          </a:pr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구부러진 연결선 13">
            <a:extLst>
              <a:ext uri="{FF2B5EF4-FFF2-40B4-BE49-F238E27FC236}">
                <a16:creationId xmlns:a16="http://schemas.microsoft.com/office/drawing/2014/main" id="{F2795CCF-6DAF-8297-DEE6-25B7F8E4536F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 rot="16200000" flipH="1">
            <a:off x="3288447" y="2988417"/>
            <a:ext cx="717131" cy="664624"/>
          </a:xfrm>
          <a:prstGeom prst="curvedConnector3">
            <a:avLst>
              <a:gd name="adj1" fmla="val 50000"/>
            </a:avLst>
          </a:prstGeom>
          <a:ln w="508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6F4DC2-A60A-209E-66F7-121DB20CCE59}"/>
              </a:ext>
            </a:extLst>
          </p:cNvPr>
          <p:cNvSpPr/>
          <p:nvPr/>
        </p:nvSpPr>
        <p:spPr>
          <a:xfrm>
            <a:off x="2971800" y="2428764"/>
            <a:ext cx="6858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251373"/>
      </p:ext>
    </p:extLst>
  </p:cSld>
  <p:clrMapOvr>
    <a:masterClrMapping/>
  </p:clrMapOvr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람다의 구성</a:t>
            </a:r>
            <a:endParaRPr lang="en-US" altLang="ko-KR"/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pPr lvl="1"/>
            <a:r>
              <a:rPr lang="ko-KR" altLang="en-US"/>
              <a:t>람다 파라미터</a:t>
            </a:r>
            <a:endParaRPr lang="en-US" altLang="ko-KR"/>
          </a:p>
          <a:p>
            <a:pPr lvl="2"/>
            <a:r>
              <a:rPr lang="en-US" altLang="ko-KR" err="1"/>
              <a:t>Compartor</a:t>
            </a:r>
            <a:r>
              <a:rPr lang="ko-KR" altLang="en-US"/>
              <a:t>의 </a:t>
            </a:r>
            <a:r>
              <a:rPr lang="en-US" altLang="ko-KR"/>
              <a:t>compare </a:t>
            </a:r>
            <a:r>
              <a:rPr lang="ko-KR" altLang="en-US"/>
              <a:t>메소드의 파라미터 </a:t>
            </a:r>
            <a:r>
              <a:rPr lang="en-US" altLang="ko-KR"/>
              <a:t>(</a:t>
            </a:r>
            <a:r>
              <a:rPr lang="ko-KR" altLang="en-US"/>
              <a:t>두 명의 사원</a:t>
            </a:r>
            <a:r>
              <a:rPr lang="en-US" altLang="ko-KR"/>
              <a:t>)</a:t>
            </a:r>
          </a:p>
          <a:p>
            <a:pPr lvl="1"/>
            <a:r>
              <a:rPr lang="ko-KR" altLang="en-US"/>
              <a:t>화살표 </a:t>
            </a:r>
            <a:r>
              <a:rPr lang="en-US" altLang="ko-KR"/>
              <a:t>( -&gt; )</a:t>
            </a:r>
          </a:p>
          <a:p>
            <a:pPr lvl="2"/>
            <a:r>
              <a:rPr lang="ko-KR" altLang="en-US"/>
              <a:t>람다의 파라미터 리스트와 바디를 구분함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람다 바디</a:t>
            </a:r>
            <a:endParaRPr lang="en-US" altLang="ko-KR"/>
          </a:p>
          <a:p>
            <a:pPr lvl="2"/>
            <a:r>
              <a:rPr lang="ko-KR" altLang="en-US"/>
              <a:t>두 명의 사원 번호를 구분함</a:t>
            </a:r>
            <a:r>
              <a:rPr lang="en-US" altLang="ko-KR"/>
              <a:t>. </a:t>
            </a:r>
            <a:r>
              <a:rPr lang="ko-KR" altLang="en-US"/>
              <a:t>람다의 </a:t>
            </a:r>
            <a:r>
              <a:rPr lang="ko-KR" altLang="en-US" err="1"/>
              <a:t>반환값에</a:t>
            </a:r>
            <a:r>
              <a:rPr lang="ko-KR" altLang="en-US"/>
              <a:t> 해당하는 표현식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578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Lambda Expression</a:t>
            </a: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6F6AF7-D7AA-78D8-3FA4-CB7F24731368}"/>
              </a:ext>
            </a:extLst>
          </p:cNvPr>
          <p:cNvSpPr/>
          <p:nvPr/>
        </p:nvSpPr>
        <p:spPr>
          <a:xfrm>
            <a:off x="1600200" y="2286000"/>
            <a:ext cx="57764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600" b="0"/>
              <a:t>(emp1, emp2) -&gt; emp2.getEmployeeId() - emp1.getEmployeeId();</a:t>
            </a:r>
            <a:endParaRPr lang="ko-KR" altLang="en-US" sz="1600" b="0"/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78ED631E-F30B-C529-8B71-A812F0E445B2}"/>
              </a:ext>
            </a:extLst>
          </p:cNvPr>
          <p:cNvSpPr/>
          <p:nvPr/>
        </p:nvSpPr>
        <p:spPr>
          <a:xfrm rot="-5400000">
            <a:off x="2101784" y="2144272"/>
            <a:ext cx="224910" cy="1062361"/>
          </a:xfrm>
          <a:prstGeom prst="leftBrace">
            <a:avLst>
              <a:gd name="adj1" fmla="val 45062"/>
              <a:gd name="adj2" fmla="val 491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왼쪽 중괄호 12">
            <a:extLst>
              <a:ext uri="{FF2B5EF4-FFF2-40B4-BE49-F238E27FC236}">
                <a16:creationId xmlns:a16="http://schemas.microsoft.com/office/drawing/2014/main" id="{12C5FD34-04BD-2B62-5EBD-9C84055304F0}"/>
              </a:ext>
            </a:extLst>
          </p:cNvPr>
          <p:cNvSpPr/>
          <p:nvPr/>
        </p:nvSpPr>
        <p:spPr>
          <a:xfrm rot="-5400000">
            <a:off x="5045057" y="653375"/>
            <a:ext cx="207247" cy="4032683"/>
          </a:xfrm>
          <a:prstGeom prst="leftBrace">
            <a:avLst>
              <a:gd name="adj1" fmla="val 116113"/>
              <a:gd name="adj2" fmla="val 491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C1B6-9681-F47C-ABF5-640857CA5F29}"/>
              </a:ext>
            </a:extLst>
          </p:cNvPr>
          <p:cNvSpPr txBox="1"/>
          <p:nvPr/>
        </p:nvSpPr>
        <p:spPr>
          <a:xfrm>
            <a:off x="1653589" y="2859551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0">
                <a:latin typeface="+mj-ea"/>
                <a:ea typeface="+mj-ea"/>
              </a:rPr>
              <a:t>람다 </a:t>
            </a:r>
            <a:r>
              <a:rPr lang="ko-KR" altLang="en-US" sz="1200" b="0" err="1">
                <a:latin typeface="+mj-ea"/>
                <a:ea typeface="+mj-ea"/>
              </a:rPr>
              <a:t>파라미터</a:t>
            </a:r>
            <a:endParaRPr lang="ko-KR" altLang="en-US" sz="1200" b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4C03C9-22F2-4FDE-F834-68A18717BDCE}"/>
              </a:ext>
            </a:extLst>
          </p:cNvPr>
          <p:cNvSpPr txBox="1"/>
          <p:nvPr/>
        </p:nvSpPr>
        <p:spPr>
          <a:xfrm>
            <a:off x="4680259" y="2859551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0">
                <a:latin typeface="+mj-ea"/>
                <a:ea typeface="+mj-ea"/>
              </a:rPr>
              <a:t>람다 바디</a:t>
            </a:r>
          </a:p>
        </p:txBody>
      </p:sp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81E81015-DBE6-8947-80FA-D8EE4FD6AED9}"/>
              </a:ext>
            </a:extLst>
          </p:cNvPr>
          <p:cNvSpPr/>
          <p:nvPr/>
        </p:nvSpPr>
        <p:spPr>
          <a:xfrm rot="5400000">
            <a:off x="2845520" y="2153223"/>
            <a:ext cx="254775" cy="213805"/>
          </a:xfrm>
          <a:prstGeom prst="leftBrace">
            <a:avLst>
              <a:gd name="adj1" fmla="val 7974"/>
              <a:gd name="adj2" fmla="val 491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9BFB40-F9AE-25BC-E985-E85DA0F6F43C}"/>
              </a:ext>
            </a:extLst>
          </p:cNvPr>
          <p:cNvSpPr txBox="1"/>
          <p:nvPr/>
        </p:nvSpPr>
        <p:spPr>
          <a:xfrm>
            <a:off x="2649741" y="185708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0">
                <a:latin typeface="+mj-ea"/>
                <a:ea typeface="+mj-ea"/>
              </a:rPr>
              <a:t>화살표</a:t>
            </a:r>
          </a:p>
        </p:txBody>
      </p:sp>
    </p:spTree>
    <p:extLst>
      <p:ext uri="{BB962C8B-B14F-4D97-AF65-F5344CB8AC3E}">
        <p14:creationId xmlns:p14="http://schemas.microsoft.com/office/powerpoint/2010/main" val="2458270428"/>
      </p:ext>
    </p:extLst>
  </p:cSld>
  <p:clrMapOvr>
    <a:masterClrMapping/>
  </p:clrMapOvr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Functional Java</a:t>
            </a:r>
            <a:r>
              <a:rPr lang="ko-KR" altLang="en-US"/>
              <a:t>에서 유효한 다섯가지 람다 표현식</a:t>
            </a:r>
            <a:endParaRPr lang="en-US" altLang="ko-KR"/>
          </a:p>
          <a:p>
            <a:pPr lvl="1"/>
            <a:r>
              <a:rPr lang="en-US" altLang="ko-KR"/>
              <a:t>String </a:t>
            </a:r>
            <a:r>
              <a:rPr lang="ko-KR" altLang="en-US"/>
              <a:t>파라미터 하나를 가지며 </a:t>
            </a:r>
            <a:r>
              <a:rPr lang="en-US" altLang="ko-KR"/>
              <a:t>int</a:t>
            </a:r>
            <a:r>
              <a:rPr lang="ko-KR" altLang="en-US" err="1"/>
              <a:t>를</a:t>
            </a:r>
            <a:r>
              <a:rPr lang="ko-KR" altLang="en-US"/>
              <a:t> 반환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람다 표현식에는 </a:t>
            </a:r>
            <a:r>
              <a:rPr lang="en-US" altLang="ko-KR"/>
              <a:t>return </a:t>
            </a:r>
            <a:r>
              <a:rPr lang="ko-KR" altLang="en-US"/>
              <a:t>이 함축되어 있으므로 명시적으로 사용하지 않아도 된다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Employees </a:t>
            </a:r>
            <a:r>
              <a:rPr lang="ko-KR" altLang="en-US"/>
              <a:t>형식의 파라미터 하나를 가지며 </a:t>
            </a:r>
            <a:r>
              <a:rPr lang="en-US" altLang="ko-KR"/>
              <a:t>boolean</a:t>
            </a:r>
            <a:r>
              <a:rPr lang="ko-KR" altLang="en-US"/>
              <a:t>을 반환한다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int </a:t>
            </a:r>
            <a:r>
              <a:rPr lang="ko-KR" altLang="en-US"/>
              <a:t>형식의 파라미터 두개를 가지며 리턴 값이 없다</a:t>
            </a:r>
            <a:r>
              <a:rPr lang="en-US" altLang="ko-KR"/>
              <a:t>(void </a:t>
            </a:r>
            <a:r>
              <a:rPr lang="ko-KR" altLang="en-US"/>
              <a:t>리턴</a:t>
            </a:r>
            <a:r>
              <a:rPr lang="en-US" altLang="ko-KR"/>
              <a:t>).</a:t>
            </a:r>
            <a:br>
              <a:rPr lang="en-US" altLang="ko-KR"/>
            </a:br>
            <a:r>
              <a:rPr lang="ko-KR" altLang="en-US"/>
              <a:t>람다 표현식은 여러 행의 문장을 포함할 수 있다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파라미터가 없으면 </a:t>
            </a:r>
            <a:r>
              <a:rPr lang="en-US" altLang="ko-KR"/>
              <a:t>int</a:t>
            </a:r>
            <a:r>
              <a:rPr lang="ko-KR" altLang="en-US"/>
              <a:t>를 반환한다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Employees</a:t>
            </a:r>
            <a:r>
              <a:rPr lang="ko-KR" altLang="en-US"/>
              <a:t> 형식의 파라미터 두개를 가지며</a:t>
            </a:r>
            <a:r>
              <a:rPr lang="en-US" altLang="ko-KR"/>
              <a:t>, int</a:t>
            </a:r>
            <a:r>
              <a:rPr lang="ko-KR" altLang="en-US"/>
              <a:t>를 반환한다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endParaRPr lang="en-US" altLang="ko-KR" sz="200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579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Lambda Expression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2FEB641-D010-78C3-D35A-A8D495C06819}"/>
              </a:ext>
            </a:extLst>
          </p:cNvPr>
          <p:cNvSpPr/>
          <p:nvPr/>
        </p:nvSpPr>
        <p:spPr>
          <a:xfrm>
            <a:off x="971550" y="2174679"/>
            <a:ext cx="57764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400" b="0">
                <a:ea typeface="+mj-ea"/>
              </a:rPr>
              <a:t>(String s)</a:t>
            </a:r>
            <a:r>
              <a:rPr lang="en-US" altLang="ko-KR" sz="1400" b="0"/>
              <a:t> -&gt; </a:t>
            </a:r>
            <a:r>
              <a:rPr lang="en-US" altLang="ko-KR" sz="1400" b="0" err="1"/>
              <a:t>s.length</a:t>
            </a:r>
            <a:r>
              <a:rPr lang="en-US" altLang="ko-KR" sz="1400" b="0"/>
              <a:t>()</a:t>
            </a:r>
            <a:endParaRPr lang="ko-KR" altLang="en-US" sz="1400" b="0"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913312-46EE-19E1-7DBE-671745F920DD}"/>
              </a:ext>
            </a:extLst>
          </p:cNvPr>
          <p:cNvSpPr/>
          <p:nvPr/>
        </p:nvSpPr>
        <p:spPr>
          <a:xfrm>
            <a:off x="971550" y="3062537"/>
            <a:ext cx="57764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400" b="0">
                <a:ea typeface="+mj-ea"/>
              </a:rPr>
              <a:t>(Employees </a:t>
            </a:r>
            <a:r>
              <a:rPr lang="en-US" altLang="ko-KR" sz="1400" b="0" err="1">
                <a:ea typeface="+mj-ea"/>
              </a:rPr>
              <a:t>emp</a:t>
            </a:r>
            <a:r>
              <a:rPr lang="en-US" altLang="ko-KR" sz="1400" b="0">
                <a:ea typeface="+mj-ea"/>
              </a:rPr>
              <a:t>)</a:t>
            </a:r>
            <a:r>
              <a:rPr lang="en-US" altLang="ko-KR" sz="1400" b="0"/>
              <a:t> -&gt; </a:t>
            </a:r>
            <a:r>
              <a:rPr lang="en-US" altLang="ko-KR" sz="1400" b="0" err="1"/>
              <a:t>emp.getSalary</a:t>
            </a:r>
            <a:r>
              <a:rPr lang="en-US" altLang="ko-KR" sz="1400" b="0"/>
              <a:t>() &gt; 5000</a:t>
            </a:r>
            <a:endParaRPr lang="ko-KR" altLang="en-US" sz="1400" b="0"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6AE13F0-0F85-6589-3392-2FDE3DCDD3C4}"/>
              </a:ext>
            </a:extLst>
          </p:cNvPr>
          <p:cNvSpPr/>
          <p:nvPr/>
        </p:nvSpPr>
        <p:spPr>
          <a:xfrm>
            <a:off x="971550" y="4217415"/>
            <a:ext cx="57764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400" b="0">
                <a:ea typeface="+mj-ea"/>
              </a:rPr>
              <a:t>(int x, int y)</a:t>
            </a:r>
            <a:r>
              <a:rPr lang="en-US" altLang="ko-KR" sz="1400" b="0"/>
              <a:t> -&gt; {</a:t>
            </a:r>
          </a:p>
          <a:p>
            <a:pPr algn="l"/>
            <a:r>
              <a:rPr lang="en-US" altLang="ko-KR" sz="1400" b="0"/>
              <a:t>    System.out.println(“Result : ”);</a:t>
            </a:r>
          </a:p>
          <a:p>
            <a:pPr algn="l"/>
            <a:r>
              <a:rPr lang="en-US" altLang="ko-KR" sz="1400" b="0"/>
              <a:t>    System.out.println(x + y);</a:t>
            </a:r>
          </a:p>
          <a:p>
            <a:pPr algn="l"/>
            <a:r>
              <a:rPr lang="en-US" altLang="ko-KR" sz="1400" b="0"/>
              <a:t>}</a:t>
            </a:r>
            <a:endParaRPr lang="ko-KR" altLang="en-US" sz="1400" b="0"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9CC954-98B9-175D-05B5-C09FF1079AC1}"/>
              </a:ext>
            </a:extLst>
          </p:cNvPr>
          <p:cNvSpPr/>
          <p:nvPr/>
        </p:nvSpPr>
        <p:spPr>
          <a:xfrm>
            <a:off x="971550" y="5519336"/>
            <a:ext cx="57764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400" b="0">
                <a:ea typeface="+mj-ea"/>
              </a:rPr>
              <a:t>() -&gt; 42</a:t>
            </a:r>
            <a:endParaRPr lang="ko-KR" altLang="en-US" sz="1400" b="0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0042526-0816-0485-A220-D6544ABB2163}"/>
              </a:ext>
            </a:extLst>
          </p:cNvPr>
          <p:cNvSpPr/>
          <p:nvPr/>
        </p:nvSpPr>
        <p:spPr>
          <a:xfrm>
            <a:off x="971550" y="6404778"/>
            <a:ext cx="6934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400" b="0">
                <a:ea typeface="+mj-ea"/>
              </a:rPr>
              <a:t>(Employees emp1, Employees emp2) -&gt; emp1.getSalary() – emp2.getSalary()</a:t>
            </a:r>
            <a:endParaRPr lang="ko-KR" altLang="en-US" sz="1400" b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65A27-A44C-EAB9-5E96-0F3DE22308B4}"/>
              </a:ext>
            </a:extLst>
          </p:cNvPr>
          <p:cNvSpPr txBox="1"/>
          <p:nvPr/>
        </p:nvSpPr>
        <p:spPr>
          <a:xfrm rot="20870270">
            <a:off x="4285444" y="4452180"/>
            <a:ext cx="4482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rgbClr val="FF0000"/>
                </a:solidFill>
                <a:ea typeface="+mj-ea"/>
              </a:rPr>
              <a:t>{} </a:t>
            </a:r>
            <a:r>
              <a:rPr lang="ko-KR" altLang="en-US" sz="1400">
                <a:solidFill>
                  <a:srgbClr val="FF0000"/>
                </a:solidFill>
                <a:latin typeface="+mj-ea"/>
                <a:ea typeface="+mj-ea"/>
              </a:rPr>
              <a:t>중괄호가 있는 람다 표현식에서 리턴이 필요한 경우</a:t>
            </a:r>
            <a:endParaRPr lang="en-US" altLang="ko-KR" sz="1400">
              <a:solidFill>
                <a:srgbClr val="FF0000"/>
              </a:solidFill>
              <a:latin typeface="+mj-ea"/>
              <a:ea typeface="+mj-ea"/>
            </a:endParaRPr>
          </a:p>
          <a:p>
            <a:pPr algn="l"/>
            <a:r>
              <a:rPr lang="en-US" altLang="ko-KR" sz="1400">
                <a:solidFill>
                  <a:srgbClr val="FF0000"/>
                </a:solidFill>
                <a:ea typeface="+mj-ea"/>
              </a:rPr>
              <a:t>return</a:t>
            </a:r>
            <a:r>
              <a:rPr lang="ko-KR" altLang="en-US" sz="1400">
                <a:solidFill>
                  <a:srgbClr val="FF0000"/>
                </a:solidFill>
                <a:latin typeface="+mj-ea"/>
                <a:ea typeface="+mj-ea"/>
              </a:rPr>
              <a:t>을 명시적으로 작성해야 한다</a:t>
            </a:r>
            <a:r>
              <a:rPr lang="en-US" altLang="ko-KR" sz="1400">
                <a:solidFill>
                  <a:srgbClr val="FF0000"/>
                </a:solidFill>
                <a:latin typeface="+mj-ea"/>
                <a:ea typeface="+mj-ea"/>
              </a:rPr>
              <a:t>.</a:t>
            </a:r>
            <a:endParaRPr lang="ko-KR" altLang="en-US" sz="140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533673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메모리에서는 무슨 일이 벌어졌을까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각 메모리 주소에 </a:t>
            </a:r>
            <a:r>
              <a:rPr lang="ko-KR" altLang="en-US" err="1">
                <a:latin typeface="+mj-ea"/>
                <a:ea typeface="+mj-ea"/>
              </a:rPr>
              <a:t>변수명</a:t>
            </a:r>
            <a:r>
              <a:rPr lang="ko-KR" altLang="en-US">
                <a:latin typeface="+mj-ea"/>
                <a:ea typeface="+mj-ea"/>
              </a:rPr>
              <a:t> 매칭</a:t>
            </a:r>
            <a:r>
              <a:rPr lang="en-US" altLang="ko-KR">
                <a:latin typeface="+mj-ea"/>
                <a:ea typeface="+mj-ea"/>
              </a:rPr>
              <a:t>. (</a:t>
            </a:r>
            <a:r>
              <a:rPr lang="ko-KR" altLang="en-US">
                <a:latin typeface="+mj-ea"/>
                <a:ea typeface="+mj-ea"/>
              </a:rPr>
              <a:t>별칭 부여</a:t>
            </a:r>
            <a:r>
              <a:rPr lang="en-US" altLang="ko-KR">
                <a:latin typeface="+mj-ea"/>
                <a:ea typeface="+mj-ea"/>
              </a:rPr>
              <a:t>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 </a:t>
            </a:r>
            <a:r>
              <a:rPr lang="en-US" altLang="ko-KR"/>
              <a:t>– </a:t>
            </a:r>
            <a:r>
              <a:rPr lang="ko-KR" altLang="en-US"/>
              <a:t>숫자</a:t>
            </a:r>
            <a:r>
              <a:rPr lang="en-US" altLang="ko-KR"/>
              <a:t>(</a:t>
            </a:r>
            <a:r>
              <a:rPr lang="ko-KR" altLang="en-US"/>
              <a:t>정수</a:t>
            </a:r>
            <a:r>
              <a:rPr lang="en-US" altLang="ko-KR"/>
              <a:t>)</a:t>
            </a:r>
            <a:r>
              <a:rPr lang="ko-KR" altLang="en-US"/>
              <a:t>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FFE58F2-1195-609D-6978-86D97ED929E3}"/>
              </a:ext>
            </a:extLst>
          </p:cNvPr>
          <p:cNvGrpSpPr/>
          <p:nvPr/>
        </p:nvGrpSpPr>
        <p:grpSpPr>
          <a:xfrm>
            <a:off x="1090126" y="2476884"/>
            <a:ext cx="6963747" cy="3096057"/>
            <a:chOff x="1090126" y="2518359"/>
            <a:chExt cx="6963747" cy="309605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8470FF9-8BBE-D9D2-2C49-BA70E89B5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0126" y="2518359"/>
              <a:ext cx="6963747" cy="309605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ADCC12-0C60-A675-5DAF-6287E6A947F7}"/>
                </a:ext>
              </a:extLst>
            </p:cNvPr>
            <p:cNvSpPr txBox="1"/>
            <p:nvPr/>
          </p:nvSpPr>
          <p:spPr>
            <a:xfrm>
              <a:off x="2899955" y="356180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1</a:t>
              </a:r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85C587-11D3-55E9-449C-BB5AC229BAD6}"/>
                </a:ext>
              </a:extLst>
            </p:cNvPr>
            <p:cNvSpPr txBox="1"/>
            <p:nvPr/>
          </p:nvSpPr>
          <p:spPr>
            <a:xfrm>
              <a:off x="4136319" y="388172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10</a:t>
              </a:r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8CB3D6-2378-B989-FAB0-A74B9F650DD7}"/>
                </a:ext>
              </a:extLst>
            </p:cNvPr>
            <p:cNvSpPr txBox="1"/>
            <p:nvPr/>
          </p:nvSpPr>
          <p:spPr>
            <a:xfrm>
              <a:off x="4851918" y="287500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20</a:t>
              </a:r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473C7C-3D66-8B5E-C3B1-8A7A38FA59F1}"/>
                </a:ext>
              </a:extLst>
            </p:cNvPr>
            <p:cNvSpPr txBox="1"/>
            <p:nvPr/>
          </p:nvSpPr>
          <p:spPr>
            <a:xfrm>
              <a:off x="2076741" y="522715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30</a:t>
              </a:r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73CFC26-E7F2-0247-D7DB-C944EC468B15}"/>
              </a:ext>
            </a:extLst>
          </p:cNvPr>
          <p:cNvSpPr txBox="1"/>
          <p:nvPr/>
        </p:nvSpPr>
        <p:spPr>
          <a:xfrm>
            <a:off x="5434144" y="2957229"/>
            <a:ext cx="10102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int 4byte </a:t>
            </a:r>
            <a:r>
              <a:rPr lang="ko-KR" altLang="en-US" sz="1100"/>
              <a:t>할당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233870-4BC3-B78B-9BFA-1579A2DE6AD8}"/>
              </a:ext>
            </a:extLst>
          </p:cNvPr>
          <p:cNvSpPr txBox="1"/>
          <p:nvPr/>
        </p:nvSpPr>
        <p:spPr>
          <a:xfrm>
            <a:off x="4002708" y="4065156"/>
            <a:ext cx="11496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short 2byte </a:t>
            </a:r>
            <a:r>
              <a:rPr lang="ko-KR" altLang="en-US" sz="1100"/>
              <a:t>할당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E048A4-321B-7B85-D103-8F8C9C44A2ED}"/>
              </a:ext>
            </a:extLst>
          </p:cNvPr>
          <p:cNvSpPr txBox="1"/>
          <p:nvPr/>
        </p:nvSpPr>
        <p:spPr>
          <a:xfrm>
            <a:off x="2343553" y="3745643"/>
            <a:ext cx="11128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byte 1byte </a:t>
            </a:r>
            <a:r>
              <a:rPr lang="ko-KR" altLang="en-US" sz="1100"/>
              <a:t>할당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FA9353-00CB-BCD9-0F66-42F0E202BA3C}"/>
              </a:ext>
            </a:extLst>
          </p:cNvPr>
          <p:cNvSpPr txBox="1"/>
          <p:nvPr/>
        </p:nvSpPr>
        <p:spPr>
          <a:xfrm>
            <a:off x="4025952" y="5310989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long 8byte </a:t>
            </a:r>
            <a:r>
              <a:rPr lang="ko-KR" altLang="en-US" sz="1100"/>
              <a:t>할당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D6ADF4-DCFB-681B-E4E9-3ADA6A341C83}"/>
              </a:ext>
            </a:extLst>
          </p:cNvPr>
          <p:cNvSpPr txBox="1"/>
          <p:nvPr/>
        </p:nvSpPr>
        <p:spPr>
          <a:xfrm>
            <a:off x="906307" y="2923603"/>
            <a:ext cx="2940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byte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byteNumber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1;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D0B7C8-976E-D13D-CFA6-C4361984751D}"/>
              </a:ext>
            </a:extLst>
          </p:cNvPr>
          <p:cNvSpPr txBox="1"/>
          <p:nvPr/>
        </p:nvSpPr>
        <p:spPr>
          <a:xfrm>
            <a:off x="5477168" y="3593097"/>
            <a:ext cx="34750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short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shortNumber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10;</a:t>
            </a:r>
            <a:endParaRPr lang="ko-KR" altLang="en-US">
              <a:highlight>
                <a:srgbClr val="C0C0C0"/>
              </a:highligh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A4BBE0-7DA7-45B2-AE79-2721ED80023D}"/>
              </a:ext>
            </a:extLst>
          </p:cNvPr>
          <p:cNvSpPr txBox="1"/>
          <p:nvPr/>
        </p:nvSpPr>
        <p:spPr>
          <a:xfrm>
            <a:off x="4882549" y="2293282"/>
            <a:ext cx="2940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int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intNumber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20;</a:t>
            </a:r>
            <a:endParaRPr lang="ko-KR" altLang="en-US">
              <a:highlight>
                <a:srgbClr val="C0C0C0"/>
              </a:highligh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8AC264-A13F-DCE9-1F60-B6238D22237B}"/>
              </a:ext>
            </a:extLst>
          </p:cNvPr>
          <p:cNvSpPr txBox="1"/>
          <p:nvPr/>
        </p:nvSpPr>
        <p:spPr>
          <a:xfrm>
            <a:off x="3050798" y="4764201"/>
            <a:ext cx="3271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long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longNumber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30L;</a:t>
            </a:r>
            <a:endParaRPr lang="ko-KR" altLang="en-US">
              <a:highlight>
                <a:srgbClr val="C0C0C0"/>
              </a:highlight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33CF606-0578-895D-CF66-BD72B116B606}"/>
              </a:ext>
            </a:extLst>
          </p:cNvPr>
          <p:cNvCxnSpPr>
            <a:cxnSpLocks/>
            <a:stCxn id="26" idx="2"/>
            <a:endCxn id="23" idx="0"/>
          </p:cNvCxnSpPr>
          <p:nvPr/>
        </p:nvCxnSpPr>
        <p:spPr>
          <a:xfrm>
            <a:off x="2376347" y="3292935"/>
            <a:ext cx="523609" cy="45270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BF75219-BCE5-B8A0-2DB0-EEB508BFF146}"/>
              </a:ext>
            </a:extLst>
          </p:cNvPr>
          <p:cNvCxnSpPr>
            <a:cxnSpLocks/>
            <a:stCxn id="30" idx="2"/>
            <a:endCxn id="21" idx="0"/>
          </p:cNvCxnSpPr>
          <p:nvPr/>
        </p:nvCxnSpPr>
        <p:spPr>
          <a:xfrm flipH="1">
            <a:off x="5939251" y="2662614"/>
            <a:ext cx="413338" cy="29461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5F26E9D-021D-05E1-7D28-0C7D8223D5E3}"/>
              </a:ext>
            </a:extLst>
          </p:cNvPr>
          <p:cNvCxnSpPr>
            <a:cxnSpLocks/>
            <a:stCxn id="22" idx="0"/>
            <a:endCxn id="28" idx="1"/>
          </p:cNvCxnSpPr>
          <p:nvPr/>
        </p:nvCxnSpPr>
        <p:spPr>
          <a:xfrm flipV="1">
            <a:off x="4577546" y="3777763"/>
            <a:ext cx="899622" cy="2873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123CC07-2FFE-EE4B-16F2-8CC7A347E096}"/>
              </a:ext>
            </a:extLst>
          </p:cNvPr>
          <p:cNvCxnSpPr>
            <a:cxnSpLocks/>
            <a:stCxn id="32" idx="2"/>
            <a:endCxn id="24" idx="0"/>
          </p:cNvCxnSpPr>
          <p:nvPr/>
        </p:nvCxnSpPr>
        <p:spPr>
          <a:xfrm flipH="1">
            <a:off x="4577546" y="5133533"/>
            <a:ext cx="108759" cy="17745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D51A8F4-ADD1-B546-E6AE-D807B5AFF2A8}"/>
              </a:ext>
            </a:extLst>
          </p:cNvPr>
          <p:cNvSpPr txBox="1"/>
          <p:nvPr/>
        </p:nvSpPr>
        <p:spPr>
          <a:xfrm>
            <a:off x="975973" y="2686157"/>
            <a:ext cx="254422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33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byteNumber</a:t>
            </a:r>
            <a:endParaRPr lang="ko-KR" altLang="en-US" sz="12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473FB20-4D4C-5F21-8ABB-F799B4F0CCEC}"/>
              </a:ext>
            </a:extLst>
          </p:cNvPr>
          <p:cNvSpPr txBox="1"/>
          <p:nvPr/>
        </p:nvSpPr>
        <p:spPr>
          <a:xfrm>
            <a:off x="4961508" y="2037448"/>
            <a:ext cx="243387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16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intNumber</a:t>
            </a:r>
            <a:endParaRPr lang="ko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9FA37E-B67C-6D73-5D00-3B92FFA02052}"/>
              </a:ext>
            </a:extLst>
          </p:cNvPr>
          <p:cNvSpPr txBox="1"/>
          <p:nvPr/>
        </p:nvSpPr>
        <p:spPr>
          <a:xfrm>
            <a:off x="5553693" y="3352093"/>
            <a:ext cx="259558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45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shortNumber</a:t>
            </a:r>
            <a:endParaRPr lang="ko-KR" altLang="en-US" sz="12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2F191E7-E5B1-422F-D208-0F3D65096D98}"/>
              </a:ext>
            </a:extLst>
          </p:cNvPr>
          <p:cNvSpPr txBox="1"/>
          <p:nvPr/>
        </p:nvSpPr>
        <p:spPr>
          <a:xfrm>
            <a:off x="3158022" y="4515189"/>
            <a:ext cx="25378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82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longNumber</a:t>
            </a:r>
            <a:endParaRPr lang="ko-KR" altLang="en-US" sz="120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0F06C79-A3F3-CF24-4896-ED10F3F25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28370"/>
      </p:ext>
    </p:extLst>
  </p:cSld>
  <p:clrMapOvr>
    <a:masterClrMapping/>
  </p:clrMapOvr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함수형 인터페이스</a:t>
            </a:r>
            <a:endParaRPr lang="en-US" altLang="ko-KR"/>
          </a:p>
          <a:p>
            <a:pPr lvl="1"/>
            <a:r>
              <a:rPr lang="ko-KR" altLang="en-US"/>
              <a:t>람다는 함수형 인터페이스를 파라미터로 받는 메소드에게만 사용할 수 있다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함수형 인터페이스는 </a:t>
            </a:r>
            <a:r>
              <a:rPr lang="ko-KR" altLang="en-US">
                <a:solidFill>
                  <a:srgbClr val="FF0000"/>
                </a:solidFill>
              </a:rPr>
              <a:t>오직 하나의 </a:t>
            </a:r>
            <a:r>
              <a:rPr lang="ko-KR" altLang="en-US" err="1">
                <a:solidFill>
                  <a:srgbClr val="FF0000"/>
                </a:solidFill>
              </a:rPr>
              <a:t>추상메소드만</a:t>
            </a:r>
            <a:r>
              <a:rPr lang="ko-KR" altLang="en-US">
                <a:solidFill>
                  <a:srgbClr val="FF0000"/>
                </a:solidFill>
              </a:rPr>
              <a:t> 지정되어 있는 인터페이스</a:t>
            </a:r>
            <a:r>
              <a:rPr lang="ko-KR" altLang="en-US"/>
              <a:t>를 말한다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Comparator </a:t>
            </a:r>
            <a:r>
              <a:rPr lang="ko-KR" altLang="en-US"/>
              <a:t>인터페이스의 </a:t>
            </a:r>
            <a:r>
              <a:rPr lang="ko-KR" altLang="en-US" err="1"/>
              <a:t>추상메소드는</a:t>
            </a:r>
            <a:r>
              <a:rPr lang="ko-KR" altLang="en-US"/>
              <a:t> </a:t>
            </a:r>
            <a:r>
              <a:rPr lang="en-US" altLang="ko-KR"/>
              <a:t>int compare(T o1, T 02); </a:t>
            </a:r>
            <a:r>
              <a:rPr lang="ko-KR" altLang="en-US"/>
              <a:t>하나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r>
              <a:rPr lang="ko-KR" altLang="en-US"/>
              <a:t>함수형 인터페이스의 종류</a:t>
            </a:r>
            <a:endParaRPr lang="en-US" altLang="ko-KR"/>
          </a:p>
          <a:p>
            <a:pPr lvl="1"/>
            <a:r>
              <a:rPr lang="en-US" altLang="ko-KR"/>
              <a:t>Predicate&lt;T&gt; : </a:t>
            </a:r>
            <a:r>
              <a:rPr lang="ko-KR" altLang="en-US"/>
              <a:t>파라미터 하나를 전달받아</a:t>
            </a:r>
            <a:r>
              <a:rPr lang="en-US" altLang="ko-KR"/>
              <a:t>, boolean</a:t>
            </a:r>
            <a:r>
              <a:rPr lang="ko-KR" altLang="en-US"/>
              <a:t>을 반환하는 함수형 인터페이스</a:t>
            </a:r>
            <a:endParaRPr lang="en-US" altLang="ko-KR"/>
          </a:p>
          <a:p>
            <a:pPr lvl="1"/>
            <a:r>
              <a:rPr lang="en-US" altLang="ko-KR" err="1"/>
              <a:t>BiPredicate</a:t>
            </a:r>
            <a:r>
              <a:rPr lang="en-US" altLang="ko-KR"/>
              <a:t>&lt;L, R&gt; : </a:t>
            </a:r>
            <a:r>
              <a:rPr lang="ko-KR" altLang="en-US"/>
              <a:t>파라미터 </a:t>
            </a:r>
            <a:r>
              <a:rPr lang="en-US" altLang="ko-KR"/>
              <a:t>L</a:t>
            </a:r>
            <a:r>
              <a:rPr lang="ko-KR" altLang="en-US"/>
              <a:t>과 </a:t>
            </a:r>
            <a:r>
              <a:rPr lang="en-US" altLang="ko-KR"/>
              <a:t>R</a:t>
            </a:r>
            <a:r>
              <a:rPr lang="ko-KR" altLang="en-US"/>
              <a:t>을 전달받아 </a:t>
            </a:r>
            <a:r>
              <a:rPr lang="en-US" altLang="ko-KR"/>
              <a:t>boolean</a:t>
            </a:r>
            <a:r>
              <a:rPr lang="ko-KR" altLang="en-US"/>
              <a:t>을 반환하는 함수형 인터페이스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Consumer&lt;T&gt; : </a:t>
            </a:r>
            <a:r>
              <a:rPr lang="ko-KR" altLang="en-US"/>
              <a:t>파라미터 하나를 전달받아</a:t>
            </a:r>
            <a:r>
              <a:rPr lang="en-US" altLang="ko-KR"/>
              <a:t>, void</a:t>
            </a:r>
            <a:r>
              <a:rPr lang="ko-KR" altLang="en-US"/>
              <a:t>를 반환하는 함수형 인터페이스</a:t>
            </a:r>
            <a:endParaRPr lang="en-US" altLang="ko-KR"/>
          </a:p>
          <a:p>
            <a:pPr lvl="1"/>
            <a:r>
              <a:rPr lang="en-US" altLang="ko-KR" err="1"/>
              <a:t>BiConsumer</a:t>
            </a:r>
            <a:r>
              <a:rPr lang="en-US" altLang="ko-KR"/>
              <a:t>&lt;T, U&gt; </a:t>
            </a:r>
            <a:r>
              <a:rPr lang="ko-KR" altLang="en-US"/>
              <a:t>파라미터 </a:t>
            </a:r>
            <a:r>
              <a:rPr lang="en-US" altLang="ko-KR"/>
              <a:t>T</a:t>
            </a:r>
            <a:r>
              <a:rPr lang="ko-KR" altLang="en-US"/>
              <a:t>와 </a:t>
            </a:r>
            <a:r>
              <a:rPr lang="en-US" altLang="ko-KR"/>
              <a:t>U</a:t>
            </a:r>
            <a:r>
              <a:rPr lang="ko-KR" altLang="en-US"/>
              <a:t>를 전달받아 </a:t>
            </a:r>
            <a:r>
              <a:rPr lang="en-US" altLang="ko-KR"/>
              <a:t>void</a:t>
            </a:r>
            <a:r>
              <a:rPr lang="ko-KR" altLang="en-US"/>
              <a:t>를 반환하는 함수형 인터페이스</a:t>
            </a:r>
            <a:br>
              <a:rPr lang="en-US" altLang="ko-KR"/>
            </a:br>
            <a:endParaRPr lang="en-US" altLang="ko-KR"/>
          </a:p>
          <a:p>
            <a:pPr lvl="1"/>
            <a:r>
              <a:rPr lang="en-US" altLang="ko-KR"/>
              <a:t>Function&lt;T, R&gt; : </a:t>
            </a:r>
            <a:r>
              <a:rPr lang="ko-KR" altLang="en-US"/>
              <a:t>파라미터 </a:t>
            </a:r>
            <a:r>
              <a:rPr lang="en-US" altLang="ko-KR"/>
              <a:t>T</a:t>
            </a:r>
            <a:r>
              <a:rPr lang="ko-KR" altLang="en-US"/>
              <a:t>를 전달받아 </a:t>
            </a:r>
            <a:r>
              <a:rPr lang="en-US" altLang="ko-KR"/>
              <a:t>R</a:t>
            </a:r>
            <a:r>
              <a:rPr lang="ko-KR" altLang="en-US"/>
              <a:t>을 반환하는 함수형 인터페이스</a:t>
            </a:r>
            <a:endParaRPr lang="en-US" altLang="ko-KR"/>
          </a:p>
          <a:p>
            <a:pPr lvl="1"/>
            <a:r>
              <a:rPr lang="en-US" altLang="ko-KR" err="1"/>
              <a:t>BiFunction</a:t>
            </a:r>
            <a:r>
              <a:rPr lang="en-US" altLang="ko-KR"/>
              <a:t>&lt;T, U, R&gt; : </a:t>
            </a:r>
            <a:r>
              <a:rPr lang="ko-KR" altLang="en-US"/>
              <a:t>파라미터 </a:t>
            </a:r>
            <a:r>
              <a:rPr lang="en-US" altLang="ko-KR"/>
              <a:t>T</a:t>
            </a:r>
            <a:r>
              <a:rPr lang="ko-KR" altLang="en-US"/>
              <a:t>와</a:t>
            </a:r>
            <a:r>
              <a:rPr lang="en-US" altLang="ko-KR"/>
              <a:t> U</a:t>
            </a:r>
            <a:r>
              <a:rPr lang="ko-KR" altLang="en-US"/>
              <a:t>를 전달받아 </a:t>
            </a:r>
            <a:r>
              <a:rPr lang="en-US" altLang="ko-KR"/>
              <a:t>R</a:t>
            </a:r>
            <a:r>
              <a:rPr lang="ko-KR" altLang="en-US"/>
              <a:t>을 반환하는 함수형 인터페이스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580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Lambda Expression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331860"/>
      </p:ext>
    </p:extLst>
  </p:cSld>
  <p:clrMapOvr>
    <a:masterClrMapping/>
  </p:clrMapOvr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메소드 레퍼런스</a:t>
            </a:r>
            <a:endParaRPr lang="en-US" altLang="ko-KR"/>
          </a:p>
          <a:p>
            <a:pPr lvl="1"/>
            <a:r>
              <a:rPr lang="ko-KR" altLang="en-US"/>
              <a:t>메소드 레퍼런스를 이용하면</a:t>
            </a:r>
            <a:r>
              <a:rPr lang="en-US" altLang="ko-KR"/>
              <a:t>, </a:t>
            </a:r>
            <a:r>
              <a:rPr lang="ko-KR" altLang="en-US"/>
              <a:t>기존의 메소드를 파라미터로 전달 할 수 있다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메소드의 파라미터에 함수형 인터페이스가 정의되어 있을 때</a:t>
            </a:r>
            <a:r>
              <a:rPr lang="en-US" altLang="ko-KR"/>
              <a:t>, </a:t>
            </a:r>
            <a:r>
              <a:rPr lang="ko-KR" altLang="en-US"/>
              <a:t>메소드 레퍼런스를 인자로 전달할 수 있다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581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Lambda Expression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C380F0-A6F9-578D-DF82-678BBD639B2E}"/>
              </a:ext>
            </a:extLst>
          </p:cNvPr>
          <p:cNvSpPr/>
          <p:nvPr/>
        </p:nvSpPr>
        <p:spPr>
          <a:xfrm>
            <a:off x="914400" y="3429000"/>
            <a:ext cx="6934200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600">
                <a:solidFill>
                  <a:srgbClr val="7F0055"/>
                </a:solidFill>
              </a:rPr>
              <a:t>public</a:t>
            </a:r>
            <a:r>
              <a:rPr lang="en-US" altLang="ko-KR" sz="1600">
                <a:solidFill>
                  <a:srgbClr val="000000"/>
                </a:solidFill>
              </a:rPr>
              <a:t> </a:t>
            </a:r>
            <a:r>
              <a:rPr lang="en-US" altLang="ko-KR" sz="1600">
                <a:solidFill>
                  <a:srgbClr val="7F0055"/>
                </a:solidFill>
              </a:rPr>
              <a:t>static</a:t>
            </a:r>
            <a:r>
              <a:rPr lang="en-US" altLang="ko-KR" sz="1600">
                <a:solidFill>
                  <a:srgbClr val="000000"/>
                </a:solidFill>
              </a:rPr>
              <a:t> List&lt;Employees&gt; </a:t>
            </a:r>
            <a:r>
              <a:rPr lang="en-US" altLang="ko-KR" sz="1600" err="1">
                <a:solidFill>
                  <a:srgbClr val="000000"/>
                </a:solidFill>
              </a:rPr>
              <a:t>filterEmployees</a:t>
            </a:r>
            <a:r>
              <a:rPr lang="en-US" altLang="ko-KR" sz="1600">
                <a:solidFill>
                  <a:srgbClr val="000000"/>
                </a:solidFill>
              </a:rPr>
              <a:t>(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</a:rPr>
              <a:t>                    List&lt;Employees&gt; </a:t>
            </a:r>
            <a:r>
              <a:rPr lang="en-US" altLang="ko-KR" sz="1600">
                <a:solidFill>
                  <a:srgbClr val="6A3E3E"/>
                </a:solidFill>
              </a:rPr>
              <a:t>employees</a:t>
            </a:r>
            <a:r>
              <a:rPr lang="en-US" altLang="ko-KR" sz="1600">
                <a:solidFill>
                  <a:srgbClr val="000000"/>
                </a:solidFill>
              </a:rPr>
              <a:t>, Predicate&lt;Employees&gt; </a:t>
            </a:r>
            <a:r>
              <a:rPr lang="en-US" altLang="ko-KR" sz="1600">
                <a:solidFill>
                  <a:srgbClr val="6A3E3E"/>
                </a:solidFill>
              </a:rPr>
              <a:t>p </a:t>
            </a:r>
            <a:r>
              <a:rPr lang="en-US" altLang="ko-KR" sz="1600">
                <a:solidFill>
                  <a:srgbClr val="000000"/>
                </a:solidFill>
              </a:rPr>
              <a:t>) {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</a:rPr>
              <a:t>    List&lt;Employees&gt; </a:t>
            </a:r>
            <a:r>
              <a:rPr lang="en-US" altLang="ko-KR" sz="1600">
                <a:solidFill>
                  <a:srgbClr val="6A3E3E"/>
                </a:solidFill>
              </a:rPr>
              <a:t>result</a:t>
            </a:r>
            <a:r>
              <a:rPr lang="en-US" altLang="ko-KR" sz="1600">
                <a:solidFill>
                  <a:srgbClr val="000000"/>
                </a:solidFill>
              </a:rPr>
              <a:t> = </a:t>
            </a:r>
            <a:r>
              <a:rPr lang="en-US" altLang="ko-KR" sz="1600">
                <a:solidFill>
                  <a:srgbClr val="7F0055"/>
                </a:solidFill>
              </a:rPr>
              <a:t>new</a:t>
            </a:r>
            <a:r>
              <a:rPr lang="en-US" altLang="ko-KR" sz="1600">
                <a:solidFill>
                  <a:srgbClr val="000000"/>
                </a:solidFill>
              </a:rPr>
              <a:t> ArrayList&lt;&gt;();</a:t>
            </a:r>
          </a:p>
          <a:p>
            <a:pPr algn="l"/>
            <a:r>
              <a:rPr lang="en-US" altLang="ko-KR" sz="1600">
                <a:solidFill>
                  <a:srgbClr val="7F0055"/>
                </a:solidFill>
              </a:rPr>
              <a:t>    for</a:t>
            </a:r>
            <a:r>
              <a:rPr lang="en-US" altLang="ko-KR" sz="1600">
                <a:solidFill>
                  <a:srgbClr val="000000"/>
                </a:solidFill>
              </a:rPr>
              <a:t> (Employees </a:t>
            </a:r>
            <a:r>
              <a:rPr lang="en-US" altLang="ko-KR" sz="1600">
                <a:solidFill>
                  <a:srgbClr val="6A3E3E"/>
                </a:solidFill>
              </a:rPr>
              <a:t>employee</a:t>
            </a:r>
            <a:r>
              <a:rPr lang="en-US" altLang="ko-KR" sz="1600">
                <a:solidFill>
                  <a:srgbClr val="000000"/>
                </a:solidFill>
              </a:rPr>
              <a:t> : </a:t>
            </a:r>
            <a:r>
              <a:rPr lang="en-US" altLang="ko-KR" sz="1600">
                <a:solidFill>
                  <a:srgbClr val="6A3E3E"/>
                </a:solidFill>
              </a:rPr>
              <a:t>employees</a:t>
            </a:r>
            <a:r>
              <a:rPr lang="en-US" altLang="ko-KR" sz="1600">
                <a:solidFill>
                  <a:srgbClr val="000000"/>
                </a:solidFill>
              </a:rPr>
              <a:t>) {</a:t>
            </a:r>
          </a:p>
          <a:p>
            <a:pPr algn="l"/>
            <a:r>
              <a:rPr lang="en-US" altLang="ko-KR" sz="1600">
                <a:solidFill>
                  <a:srgbClr val="7F0055"/>
                </a:solidFill>
              </a:rPr>
              <a:t>        if</a:t>
            </a:r>
            <a:r>
              <a:rPr lang="en-US" altLang="ko-KR" sz="1600">
                <a:solidFill>
                  <a:srgbClr val="000000"/>
                </a:solidFill>
              </a:rPr>
              <a:t> ( </a:t>
            </a:r>
            <a:r>
              <a:rPr lang="en-US" altLang="ko-KR" sz="1600" err="1">
                <a:solidFill>
                  <a:srgbClr val="6A3E3E"/>
                </a:solidFill>
              </a:rPr>
              <a:t>p</a:t>
            </a:r>
            <a:r>
              <a:rPr lang="en-US" altLang="ko-KR" sz="1600" err="1">
                <a:solidFill>
                  <a:srgbClr val="000000"/>
                </a:solidFill>
              </a:rPr>
              <a:t>.test</a:t>
            </a:r>
            <a:r>
              <a:rPr lang="en-US" altLang="ko-KR" sz="1600">
                <a:solidFill>
                  <a:srgbClr val="000000"/>
                </a:solidFill>
              </a:rPr>
              <a:t>(</a:t>
            </a:r>
            <a:r>
              <a:rPr lang="en-US" altLang="ko-KR" sz="1600">
                <a:solidFill>
                  <a:srgbClr val="6A3E3E"/>
                </a:solidFill>
              </a:rPr>
              <a:t>employee</a:t>
            </a:r>
            <a:r>
              <a:rPr lang="en-US" altLang="ko-KR" sz="1600">
                <a:solidFill>
                  <a:srgbClr val="000000"/>
                </a:solidFill>
              </a:rPr>
              <a:t>) ) {</a:t>
            </a:r>
          </a:p>
          <a:p>
            <a:pPr algn="l"/>
            <a:r>
              <a:rPr lang="en-US" altLang="ko-KR" sz="1600">
                <a:solidFill>
                  <a:srgbClr val="6A3E3E"/>
                </a:solidFill>
              </a:rPr>
              <a:t>            </a:t>
            </a:r>
            <a:r>
              <a:rPr lang="en-US" altLang="ko-KR" sz="1600" err="1">
                <a:solidFill>
                  <a:srgbClr val="6A3E3E"/>
                </a:solidFill>
              </a:rPr>
              <a:t>result</a:t>
            </a:r>
            <a:r>
              <a:rPr lang="en-US" altLang="ko-KR" sz="1600" err="1">
                <a:solidFill>
                  <a:srgbClr val="000000"/>
                </a:solidFill>
              </a:rPr>
              <a:t>.add</a:t>
            </a:r>
            <a:r>
              <a:rPr lang="en-US" altLang="ko-KR" sz="1600">
                <a:solidFill>
                  <a:srgbClr val="000000"/>
                </a:solidFill>
              </a:rPr>
              <a:t>(</a:t>
            </a:r>
            <a:r>
              <a:rPr lang="en-US" altLang="ko-KR" sz="1600">
                <a:solidFill>
                  <a:srgbClr val="6A3E3E"/>
                </a:solidFill>
              </a:rPr>
              <a:t>employee</a:t>
            </a:r>
            <a:r>
              <a:rPr lang="en-US" altLang="ko-KR" sz="1600">
                <a:solidFill>
                  <a:srgbClr val="000000"/>
                </a:solidFill>
              </a:rPr>
              <a:t>);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</a:rPr>
              <a:t>        }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</a:rPr>
              <a:t>    } </a:t>
            </a:r>
          </a:p>
          <a:p>
            <a:pPr algn="l"/>
            <a:r>
              <a:rPr lang="en-US" altLang="ko-KR" sz="1600">
                <a:solidFill>
                  <a:srgbClr val="7F0055"/>
                </a:solidFill>
              </a:rPr>
              <a:t>    return</a:t>
            </a:r>
            <a:r>
              <a:rPr lang="en-US" altLang="ko-KR" sz="1600">
                <a:solidFill>
                  <a:srgbClr val="000000"/>
                </a:solidFill>
              </a:rPr>
              <a:t> </a:t>
            </a:r>
            <a:r>
              <a:rPr lang="en-US" altLang="ko-KR" sz="1600">
                <a:solidFill>
                  <a:srgbClr val="6A3E3E"/>
                </a:solidFill>
              </a:rPr>
              <a:t>result</a:t>
            </a:r>
            <a:r>
              <a:rPr lang="en-US" altLang="ko-KR" sz="1600">
                <a:solidFill>
                  <a:srgbClr val="000000"/>
                </a:solidFill>
              </a:rPr>
              <a:t>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</a:rPr>
              <a:t>}</a:t>
            </a:r>
            <a:endParaRPr lang="ko-KR" altLang="en-US" sz="16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CAA184-6E88-9458-CE22-642F407E8E09}"/>
              </a:ext>
            </a:extLst>
          </p:cNvPr>
          <p:cNvSpPr/>
          <p:nvPr/>
        </p:nvSpPr>
        <p:spPr>
          <a:xfrm>
            <a:off x="4304401" y="3711147"/>
            <a:ext cx="2166259" cy="276999"/>
          </a:xfrm>
          <a:prstGeom prst="rect">
            <a:avLst/>
          </a:pr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5B9AA03-A2AE-7080-B0E4-D264BBBA585B}"/>
              </a:ext>
            </a:extLst>
          </p:cNvPr>
          <p:cNvSpPr/>
          <p:nvPr/>
        </p:nvSpPr>
        <p:spPr>
          <a:xfrm>
            <a:off x="914400" y="2590801"/>
            <a:ext cx="8077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600"/>
              <a:t>List&lt;Employees&gt; subordinates = </a:t>
            </a:r>
            <a:r>
              <a:rPr lang="en-US" altLang="ko-KR" sz="1600" err="1"/>
              <a:t>filterEmployees</a:t>
            </a:r>
            <a:r>
              <a:rPr lang="en-US" altLang="ko-KR" sz="1600"/>
              <a:t>(employees, Employees::isManagerIs100);</a:t>
            </a:r>
            <a:endParaRPr lang="ko-KR" altLang="en-US" sz="16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1F9605-733F-2B20-285E-47CFC0C05EE6}"/>
              </a:ext>
            </a:extLst>
          </p:cNvPr>
          <p:cNvSpPr/>
          <p:nvPr/>
        </p:nvSpPr>
        <p:spPr>
          <a:xfrm>
            <a:off x="5977205" y="2652356"/>
            <a:ext cx="2395269" cy="276999"/>
          </a:xfrm>
          <a:prstGeom prst="rect">
            <a:avLst/>
          </a:pr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구부러진 연결선 7">
            <a:extLst>
              <a:ext uri="{FF2B5EF4-FFF2-40B4-BE49-F238E27FC236}">
                <a16:creationId xmlns:a16="http://schemas.microsoft.com/office/drawing/2014/main" id="{346D7896-E1AE-6E2D-2C24-5DA17F9ADB9E}"/>
              </a:ext>
            </a:extLst>
          </p:cNvPr>
          <p:cNvCxnSpPr>
            <a:stCxn id="8" idx="2"/>
            <a:endCxn id="6" idx="0"/>
          </p:cNvCxnSpPr>
          <p:nvPr/>
        </p:nvCxnSpPr>
        <p:spPr>
          <a:xfrm rot="5400000">
            <a:off x="5890290" y="2426597"/>
            <a:ext cx="781792" cy="1787309"/>
          </a:xfrm>
          <a:prstGeom prst="curvedConnector3">
            <a:avLst>
              <a:gd name="adj1" fmla="val 50000"/>
            </a:avLst>
          </a:prstGeom>
          <a:ln w="508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862323"/>
      </p:ext>
    </p:extLst>
  </p:cSld>
  <p:clrMapOvr>
    <a:masterClrMapping/>
  </p:clrMapOvr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람다와 메소드 레퍼런스 단축 표현 예제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메소드 레퍼런스 만드는 세 가지 방법</a:t>
            </a:r>
            <a:endParaRPr lang="en-US" altLang="ko-KR"/>
          </a:p>
          <a:p>
            <a:pPr lvl="1"/>
            <a:r>
              <a:rPr lang="en-US" altLang="ko-KR"/>
              <a:t>1. </a:t>
            </a:r>
            <a:r>
              <a:rPr lang="ko-KR" altLang="en-US"/>
              <a:t>정적 메소드 레퍼런스</a:t>
            </a:r>
            <a:endParaRPr lang="en-US" altLang="ko-KR"/>
          </a:p>
          <a:p>
            <a:pPr lvl="2"/>
            <a:r>
              <a:rPr lang="en-US" altLang="ko-KR"/>
              <a:t>Integer.parseInt() </a:t>
            </a:r>
            <a:r>
              <a:rPr lang="ko-KR" altLang="en-US"/>
              <a:t>메소드는 </a:t>
            </a:r>
            <a:r>
              <a:rPr lang="en-US" altLang="ko-KR"/>
              <a:t>Integer::</a:t>
            </a:r>
            <a:r>
              <a:rPr lang="en-US" altLang="ko-KR" err="1"/>
              <a:t>parseInt</a:t>
            </a:r>
            <a:r>
              <a:rPr lang="en-US" altLang="ko-KR"/>
              <a:t> </a:t>
            </a:r>
            <a:r>
              <a:rPr lang="ko-KR" altLang="en-US"/>
              <a:t>로 표현함</a:t>
            </a:r>
            <a:r>
              <a:rPr lang="en-US" altLang="ko-KR"/>
              <a:t>.</a:t>
            </a:r>
          </a:p>
          <a:p>
            <a:pPr lvl="2"/>
            <a:endParaRPr lang="en-US" altLang="ko-KR"/>
          </a:p>
          <a:p>
            <a:pPr lvl="1"/>
            <a:r>
              <a:rPr lang="en-US" altLang="ko-KR"/>
              <a:t>2. </a:t>
            </a:r>
            <a:r>
              <a:rPr lang="ko-KR" altLang="en-US" err="1"/>
              <a:t>다양항</a:t>
            </a:r>
            <a:r>
              <a:rPr lang="ko-KR" altLang="en-US"/>
              <a:t> 형식의 인스턴스 메소드 레퍼런스</a:t>
            </a:r>
            <a:endParaRPr lang="en-US" altLang="ko-KR"/>
          </a:p>
          <a:p>
            <a:pPr lvl="2"/>
            <a:r>
              <a:rPr lang="en-US" altLang="ko-KR" err="1"/>
              <a:t>String.length</a:t>
            </a:r>
            <a:r>
              <a:rPr lang="en-US" altLang="ko-KR"/>
              <a:t>() </a:t>
            </a:r>
            <a:r>
              <a:rPr lang="ko-KR" altLang="en-US"/>
              <a:t>메소드는 </a:t>
            </a:r>
            <a:r>
              <a:rPr lang="en-US" altLang="ko-KR"/>
              <a:t>String::length</a:t>
            </a:r>
            <a:r>
              <a:rPr lang="ko-KR" altLang="en-US"/>
              <a:t>로 표현함</a:t>
            </a:r>
            <a:r>
              <a:rPr lang="en-US" altLang="ko-KR"/>
              <a:t>.</a:t>
            </a:r>
          </a:p>
          <a:p>
            <a:pPr lvl="2"/>
            <a:endParaRPr lang="en-US" altLang="ko-KR"/>
          </a:p>
          <a:p>
            <a:pPr lvl="1"/>
            <a:r>
              <a:rPr lang="en-US" altLang="ko-KR"/>
              <a:t>3. </a:t>
            </a:r>
            <a:r>
              <a:rPr lang="ko-KR" altLang="en-US"/>
              <a:t>기존 객체의 인스턴스 메소드 레퍼런스</a:t>
            </a:r>
            <a:endParaRPr lang="en-US" altLang="ko-KR"/>
          </a:p>
          <a:p>
            <a:pPr lvl="2"/>
            <a:r>
              <a:rPr lang="en-US" altLang="ko-KR"/>
              <a:t>Employees </a:t>
            </a:r>
            <a:r>
              <a:rPr lang="ko-KR" altLang="en-US"/>
              <a:t>객체를 </a:t>
            </a:r>
            <a:r>
              <a:rPr lang="ko-KR" altLang="en-US" err="1"/>
              <a:t>할당받은</a:t>
            </a:r>
            <a:r>
              <a:rPr lang="ko-KR" altLang="en-US"/>
              <a:t> </a:t>
            </a:r>
            <a:r>
              <a:rPr lang="en-US" altLang="ko-KR"/>
              <a:t>employee </a:t>
            </a:r>
            <a:r>
              <a:rPr lang="ko-KR" altLang="en-US"/>
              <a:t>라는 변수가 있고</a:t>
            </a:r>
            <a:r>
              <a:rPr lang="en-US" altLang="ko-KR"/>
              <a:t>, </a:t>
            </a:r>
            <a:br>
              <a:rPr lang="en-US" altLang="ko-KR"/>
            </a:br>
            <a:r>
              <a:rPr lang="en-US" altLang="ko-KR"/>
              <a:t>Employees </a:t>
            </a:r>
            <a:r>
              <a:rPr lang="ko-KR" altLang="en-US"/>
              <a:t>에는 </a:t>
            </a:r>
            <a:r>
              <a:rPr lang="en-US" altLang="ko-KR" err="1"/>
              <a:t>getSalary</a:t>
            </a:r>
            <a:r>
              <a:rPr lang="en-US" altLang="ko-KR"/>
              <a:t>() </a:t>
            </a:r>
            <a:r>
              <a:rPr lang="ko-KR" altLang="en-US"/>
              <a:t>라는 메소드가 있다면</a:t>
            </a:r>
            <a:r>
              <a:rPr lang="en-US" altLang="ko-KR"/>
              <a:t>, employee::</a:t>
            </a:r>
            <a:r>
              <a:rPr lang="en-US" altLang="ko-KR" err="1"/>
              <a:t>getSalary</a:t>
            </a:r>
            <a:r>
              <a:rPr lang="en-US" altLang="ko-KR"/>
              <a:t> </a:t>
            </a:r>
            <a:r>
              <a:rPr lang="ko-KR" altLang="en-US"/>
              <a:t>로 표현함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582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Lambda Expression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AC9051B-421E-F56E-F2DE-FA6D88C0A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91" y="1575332"/>
            <a:ext cx="5103829" cy="156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46929"/>
      </p:ext>
    </p:extLst>
  </p:cSld>
  <p:clrMapOvr>
    <a:masterClrMapping/>
  </p:clrMapOvr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세 가지 종류의 람다 표현식을 메소드 레퍼런스로 바꾸는 방법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583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Lambda Expression</a:t>
            </a:r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C6C6AA3-A64E-802D-FFE0-C7DD8C993F94}"/>
              </a:ext>
            </a:extLst>
          </p:cNvPr>
          <p:cNvGrpSpPr/>
          <p:nvPr/>
        </p:nvGrpSpPr>
        <p:grpSpPr>
          <a:xfrm>
            <a:off x="342900" y="1735503"/>
            <a:ext cx="6362700" cy="1092093"/>
            <a:chOff x="342900" y="1735503"/>
            <a:chExt cx="6362700" cy="109209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C0D1CE6-1507-63E9-C317-FBBCD830AE37}"/>
                </a:ext>
              </a:extLst>
            </p:cNvPr>
            <p:cNvSpPr/>
            <p:nvPr/>
          </p:nvSpPr>
          <p:spPr>
            <a:xfrm>
              <a:off x="1013460" y="2423736"/>
              <a:ext cx="1569720" cy="4038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메소드 레퍼런스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0C9F49E-C452-3AC7-B9C4-156B8186266B}"/>
                </a:ext>
              </a:extLst>
            </p:cNvPr>
            <p:cNvSpPr/>
            <p:nvPr/>
          </p:nvSpPr>
          <p:spPr>
            <a:xfrm>
              <a:off x="1013460" y="1735503"/>
              <a:ext cx="1569720" cy="4038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람다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48DD0A-4144-BFA7-D76C-222CB0337CAD}"/>
                </a:ext>
              </a:extLst>
            </p:cNvPr>
            <p:cNvSpPr txBox="1"/>
            <p:nvPr/>
          </p:nvSpPr>
          <p:spPr>
            <a:xfrm>
              <a:off x="2769870" y="1783544"/>
              <a:ext cx="39357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(args) </a:t>
              </a:r>
              <a:r>
                <a:rPr lang="en-US" altLang="ko-KR" sz="14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-&gt;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ClassName</a:t>
              </a:r>
              <a:r>
                <a:rPr lang="en-US" altLang="ko-KR" sz="1400" b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sz="1400" b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staticMethod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(args)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413A12-26F4-AA54-EE64-332EC66CC20C}"/>
                </a:ext>
              </a:extLst>
            </p:cNvPr>
            <p:cNvSpPr txBox="1"/>
            <p:nvPr/>
          </p:nvSpPr>
          <p:spPr>
            <a:xfrm>
              <a:off x="2769870" y="2471776"/>
              <a:ext cx="39357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ClassName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::</a:t>
              </a:r>
              <a:r>
                <a:rPr lang="en-US" altLang="ko-KR" sz="1400" b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staticMethod</a:t>
              </a:r>
              <a:endPara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CA29594D-DCF2-167B-9842-9E29F2020A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8540" y="2091321"/>
              <a:ext cx="563880" cy="444527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D5205FFD-1942-D05C-C1F8-8B8BE97D950C}"/>
                </a:ext>
              </a:extLst>
            </p:cNvPr>
            <p:cNvCxnSpPr>
              <a:cxnSpLocks/>
            </p:cNvCxnSpPr>
            <p:nvPr/>
          </p:nvCxnSpPr>
          <p:spPr>
            <a:xfrm>
              <a:off x="4911090" y="2091321"/>
              <a:ext cx="0" cy="380455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77B75B7E-8FE7-63EA-03DC-F2625674100F}"/>
                </a:ext>
              </a:extLst>
            </p:cNvPr>
            <p:cNvSpPr/>
            <p:nvPr/>
          </p:nvSpPr>
          <p:spPr>
            <a:xfrm>
              <a:off x="342900" y="1783544"/>
              <a:ext cx="307777" cy="307777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1</a:t>
              </a:r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42CCBFB-8EF7-1821-1D39-7431D3988EEB}"/>
              </a:ext>
            </a:extLst>
          </p:cNvPr>
          <p:cNvGrpSpPr/>
          <p:nvPr/>
        </p:nvGrpSpPr>
        <p:grpSpPr>
          <a:xfrm>
            <a:off x="342900" y="3317113"/>
            <a:ext cx="7315200" cy="1092093"/>
            <a:chOff x="342900" y="1735503"/>
            <a:chExt cx="7315200" cy="109209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52C3DA1-61A2-C5BF-7B79-0A876CBDA7AE}"/>
                </a:ext>
              </a:extLst>
            </p:cNvPr>
            <p:cNvSpPr/>
            <p:nvPr/>
          </p:nvSpPr>
          <p:spPr>
            <a:xfrm>
              <a:off x="1013460" y="2423736"/>
              <a:ext cx="1569720" cy="4038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메소드 레퍼런스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BDAA22B-817F-5029-2DF2-0E4CA9255FAE}"/>
                </a:ext>
              </a:extLst>
            </p:cNvPr>
            <p:cNvSpPr/>
            <p:nvPr/>
          </p:nvSpPr>
          <p:spPr>
            <a:xfrm>
              <a:off x="1013460" y="1735503"/>
              <a:ext cx="1569720" cy="4038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람다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02CC416-2032-10F7-C7D9-CEC70DD456B9}"/>
                </a:ext>
              </a:extLst>
            </p:cNvPr>
            <p:cNvSpPr txBox="1"/>
            <p:nvPr/>
          </p:nvSpPr>
          <p:spPr>
            <a:xfrm>
              <a:off x="2769870" y="1783544"/>
              <a:ext cx="48882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(arg0, </a:t>
              </a:r>
              <a:r>
                <a:rPr lang="en-US" altLang="ko-KR" sz="1400">
                  <a:solidFill>
                    <a:srgbClr val="000000"/>
                  </a:solidFill>
                  <a:latin typeface="Consolas" panose="020B0609020204030204" pitchFamily="49" charset="0"/>
                </a:rPr>
                <a:t>rest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 </a:t>
              </a:r>
              <a:r>
                <a:rPr lang="en-US" altLang="ko-KR" sz="14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-&gt;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arg0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sz="1400" b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instanceMethod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(rest)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D14DA01-B047-CAEA-F160-16310811FF15}"/>
                </a:ext>
              </a:extLst>
            </p:cNvPr>
            <p:cNvSpPr txBox="1"/>
            <p:nvPr/>
          </p:nvSpPr>
          <p:spPr>
            <a:xfrm>
              <a:off x="2769870" y="2471776"/>
              <a:ext cx="39357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ClassName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::</a:t>
              </a:r>
              <a:r>
                <a:rPr lang="en-US" altLang="ko-KR" sz="1400" b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instanceMethod</a:t>
              </a:r>
              <a:endPara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D99E3790-D42A-9B95-A8F2-0A06FADB1C31}"/>
                </a:ext>
              </a:extLst>
            </p:cNvPr>
            <p:cNvCxnSpPr>
              <a:cxnSpLocks/>
            </p:cNvCxnSpPr>
            <p:nvPr/>
          </p:nvCxnSpPr>
          <p:spPr>
            <a:xfrm>
              <a:off x="4911090" y="2091321"/>
              <a:ext cx="0" cy="380455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92BAC328-9E77-8F87-381E-93EBA3E2109F}"/>
                </a:ext>
              </a:extLst>
            </p:cNvPr>
            <p:cNvSpPr/>
            <p:nvPr/>
          </p:nvSpPr>
          <p:spPr>
            <a:xfrm>
              <a:off x="342900" y="1783544"/>
              <a:ext cx="307777" cy="307777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2</a:t>
              </a:r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F8876AF-54A3-F1A7-04ED-05A580FD0B8A}"/>
              </a:ext>
            </a:extLst>
          </p:cNvPr>
          <p:cNvSpPr txBox="1"/>
          <p:nvPr/>
        </p:nvSpPr>
        <p:spPr>
          <a:xfrm>
            <a:off x="5724393" y="3610818"/>
            <a:ext cx="1552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arg0</a:t>
            </a:r>
            <a:r>
              <a:rPr lang="ko-KR" altLang="en-US" sz="1100"/>
              <a:t>은 </a:t>
            </a:r>
            <a:r>
              <a:rPr lang="en-US" altLang="ko-KR" sz="1100" err="1"/>
              <a:t>ClassName</a:t>
            </a:r>
            <a:r>
              <a:rPr lang="en-US" altLang="ko-KR" sz="1100"/>
              <a:t> </a:t>
            </a:r>
            <a:r>
              <a:rPr lang="ko-KR" altLang="en-US" sz="1100"/>
              <a:t>형식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87827B0-61E5-E078-F6BF-D1C6EE20660F}"/>
              </a:ext>
            </a:extLst>
          </p:cNvPr>
          <p:cNvGrpSpPr/>
          <p:nvPr/>
        </p:nvGrpSpPr>
        <p:grpSpPr>
          <a:xfrm>
            <a:off x="342900" y="5013293"/>
            <a:ext cx="7315200" cy="1092093"/>
            <a:chOff x="342900" y="1735503"/>
            <a:chExt cx="7315200" cy="109209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08DFDBC-6926-8281-CD45-77341C08299E}"/>
                </a:ext>
              </a:extLst>
            </p:cNvPr>
            <p:cNvSpPr/>
            <p:nvPr/>
          </p:nvSpPr>
          <p:spPr>
            <a:xfrm>
              <a:off x="1013460" y="2423736"/>
              <a:ext cx="1569720" cy="4038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메소드 레퍼런스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BD5B35C-6255-BD0F-F701-7E4C9177309D}"/>
                </a:ext>
              </a:extLst>
            </p:cNvPr>
            <p:cNvSpPr/>
            <p:nvPr/>
          </p:nvSpPr>
          <p:spPr>
            <a:xfrm>
              <a:off x="1013460" y="1735503"/>
              <a:ext cx="1569720" cy="4038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람다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019620E-4E2D-6DEE-689B-34CA5EE8D5B2}"/>
                </a:ext>
              </a:extLst>
            </p:cNvPr>
            <p:cNvSpPr txBox="1"/>
            <p:nvPr/>
          </p:nvSpPr>
          <p:spPr>
            <a:xfrm>
              <a:off x="2769870" y="1783544"/>
              <a:ext cx="48882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(args) </a:t>
              </a:r>
              <a:r>
                <a:rPr lang="en-US" altLang="ko-KR" sz="14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-&gt;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expr</a:t>
              </a:r>
              <a:r>
                <a:rPr lang="en-US" altLang="ko-KR" sz="1400" b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sz="1400" b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instanceMethod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(args)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77B1D6A-5CAB-6D66-CFDD-A187EDE8CFED}"/>
                </a:ext>
              </a:extLst>
            </p:cNvPr>
            <p:cNvSpPr txBox="1"/>
            <p:nvPr/>
          </p:nvSpPr>
          <p:spPr>
            <a:xfrm>
              <a:off x="2769870" y="2471776"/>
              <a:ext cx="39357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expr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::</a:t>
              </a:r>
              <a:r>
                <a:rPr lang="en-US" altLang="ko-KR" sz="1400" b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instanceMethod</a:t>
              </a:r>
              <a:endPara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655B26FC-0A7A-59A2-9110-049F8D85B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16581" y="2091321"/>
              <a:ext cx="1005839" cy="456727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E39705DA-79FB-3C6A-F965-1B61E0B3DD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2000" y="2091321"/>
              <a:ext cx="339090" cy="380455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A1E0F21-270E-9E6F-5D58-B15D6416DD4E}"/>
                </a:ext>
              </a:extLst>
            </p:cNvPr>
            <p:cNvSpPr/>
            <p:nvPr/>
          </p:nvSpPr>
          <p:spPr>
            <a:xfrm>
              <a:off x="342900" y="1783544"/>
              <a:ext cx="307777" cy="307777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3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382312"/>
      </p:ext>
    </p:extLst>
  </p:cSld>
  <p:clrMapOvr>
    <a:masterClrMapping/>
  </p:clrMapOvr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2. Stream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120581"/>
      </p:ext>
    </p:extLst>
  </p:cSld>
  <p:clrMapOvr>
    <a:masterClrMapping/>
  </p:clrMapOvr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스트림이란</a:t>
            </a:r>
            <a:r>
              <a:rPr lang="en-US" altLang="ko-KR"/>
              <a:t>?</a:t>
            </a:r>
          </a:p>
          <a:p>
            <a:pPr lvl="1"/>
            <a:r>
              <a:rPr lang="ko-KR" altLang="en-US"/>
              <a:t>병렬 처리를 지원하는 내부 반복자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컬렉션이나 배열을 스트림으로 변환하여 여러가지 형태의 처리를 할 수 있다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반복문을 이용하던 기존의 컬렉션을 스트림으로 처리할 수 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 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ko-KR" altLang="en-US">
                <a:sym typeface="Wingdings" panose="05000000000000000000" pitchFamily="2" charset="2"/>
              </a:rPr>
              <a:t>반복문을 사용하지 않고 컬렉션을 제어할 수 있다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585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Stream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B376A4-3E0A-4AD4-4B68-C71A07793147}"/>
              </a:ext>
            </a:extLst>
          </p:cNvPr>
          <p:cNvSpPr/>
          <p:nvPr/>
        </p:nvSpPr>
        <p:spPr>
          <a:xfrm>
            <a:off x="914400" y="3019425"/>
            <a:ext cx="502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600" b="0"/>
              <a:t>for (Employees subordinate : subordinates) {</a:t>
            </a:r>
          </a:p>
          <a:p>
            <a:pPr algn="l"/>
            <a:r>
              <a:rPr lang="en-US" altLang="ko-KR" sz="1600" b="0"/>
              <a:t>    System.out.println(</a:t>
            </a:r>
            <a:r>
              <a:rPr lang="en-US" altLang="ko-KR" sz="1600" b="0" err="1"/>
              <a:t>subordinate.getEmployeeId</a:t>
            </a:r>
            <a:r>
              <a:rPr lang="en-US" altLang="ko-KR" sz="1600" b="0"/>
              <a:t>());</a:t>
            </a:r>
          </a:p>
          <a:p>
            <a:pPr algn="l"/>
            <a:r>
              <a:rPr lang="en-US" altLang="ko-KR" sz="1600" b="0"/>
              <a:t>}</a:t>
            </a:r>
            <a:endParaRPr lang="ko-KR" altLang="en-US" sz="1600" b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EF4A19-92FE-899A-F5D3-E6F3F9567C89}"/>
              </a:ext>
            </a:extLst>
          </p:cNvPr>
          <p:cNvSpPr/>
          <p:nvPr/>
        </p:nvSpPr>
        <p:spPr>
          <a:xfrm>
            <a:off x="914400" y="4524375"/>
            <a:ext cx="6477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600" b="0"/>
              <a:t>subordinates</a:t>
            </a:r>
          </a:p>
          <a:p>
            <a:pPr algn="l"/>
            <a:r>
              <a:rPr lang="en-US" altLang="ko-KR" sz="1600" b="0"/>
              <a:t>        .stream()</a:t>
            </a:r>
          </a:p>
          <a:p>
            <a:pPr algn="l"/>
            <a:r>
              <a:rPr lang="en-US" altLang="ko-KR" sz="1600" b="0"/>
              <a:t>        .</a:t>
            </a:r>
            <a:r>
              <a:rPr lang="en-US" altLang="ko-KR" sz="1600" b="0" err="1"/>
              <a:t>forEach</a:t>
            </a:r>
            <a:r>
              <a:rPr lang="en-US" altLang="ko-KR" sz="1600" b="0"/>
              <a:t>((</a:t>
            </a:r>
            <a:r>
              <a:rPr lang="en-US" altLang="ko-KR" sz="1600" b="0" err="1"/>
              <a:t>emp</a:t>
            </a:r>
            <a:r>
              <a:rPr lang="en-US" altLang="ko-KR" sz="1600" b="0"/>
              <a:t>) -&gt; System.out.println(</a:t>
            </a:r>
            <a:r>
              <a:rPr lang="en-US" altLang="ko-KR" sz="1600" b="0" err="1"/>
              <a:t>emp.getEmployeeId</a:t>
            </a:r>
            <a:r>
              <a:rPr lang="en-US" altLang="ko-KR" sz="1600" b="0"/>
              <a:t>()));</a:t>
            </a:r>
            <a:endParaRPr lang="ko-KR" altLang="en-US" sz="1600" b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5D5BEB-E1D8-7207-5094-95C53A4FB2AD}"/>
              </a:ext>
            </a:extLst>
          </p:cNvPr>
          <p:cNvSpPr/>
          <p:nvPr/>
        </p:nvSpPr>
        <p:spPr>
          <a:xfrm>
            <a:off x="914400" y="3019425"/>
            <a:ext cx="4743450" cy="830997"/>
          </a:xfrm>
          <a:prstGeom prst="rect">
            <a:avLst/>
          </a:pr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07EEE0B-5E4E-BD0C-C153-5A935299A645}"/>
              </a:ext>
            </a:extLst>
          </p:cNvPr>
          <p:cNvSpPr/>
          <p:nvPr/>
        </p:nvSpPr>
        <p:spPr>
          <a:xfrm>
            <a:off x="914400" y="4494182"/>
            <a:ext cx="5695950" cy="973167"/>
          </a:xfrm>
          <a:prstGeom prst="rect">
            <a:avLst/>
          </a:pr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10" name="구부러진 연결선 8">
            <a:extLst>
              <a:ext uri="{FF2B5EF4-FFF2-40B4-BE49-F238E27FC236}">
                <a16:creationId xmlns:a16="http://schemas.microsoft.com/office/drawing/2014/main" id="{F462BF17-0F42-285A-7389-FBBC99E3E0D7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rot="16200000" flipH="1">
            <a:off x="3202370" y="3934177"/>
            <a:ext cx="643760" cy="476250"/>
          </a:xfrm>
          <a:prstGeom prst="curvedConnector3">
            <a:avLst>
              <a:gd name="adj1" fmla="val 50000"/>
            </a:avLst>
          </a:prstGeom>
          <a:ln w="508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831014"/>
      </p:ext>
    </p:extLst>
  </p:cSld>
  <p:clrMapOvr>
    <a:masterClrMapping/>
  </p:clrMapOvr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스트림을 사용하는 이유</a:t>
            </a:r>
            <a:r>
              <a:rPr lang="en-US" altLang="ko-KR"/>
              <a:t>?</a:t>
            </a:r>
          </a:p>
          <a:p>
            <a:pPr lvl="1"/>
            <a:r>
              <a:rPr lang="en-US" altLang="ko-KR"/>
              <a:t>1. </a:t>
            </a:r>
            <a:r>
              <a:rPr lang="ko-KR" altLang="en-US"/>
              <a:t>정렬</a:t>
            </a:r>
            <a:r>
              <a:rPr lang="en-US" altLang="ko-KR"/>
              <a:t>, </a:t>
            </a:r>
            <a:r>
              <a:rPr lang="ko-KR" altLang="en-US"/>
              <a:t>필터링</a:t>
            </a:r>
            <a:r>
              <a:rPr lang="en-US" altLang="ko-KR"/>
              <a:t>, </a:t>
            </a:r>
            <a:r>
              <a:rPr lang="ko-KR" altLang="en-US"/>
              <a:t>맵핑 등을 통해 지저분하고 중복되던 </a:t>
            </a:r>
            <a:r>
              <a:rPr lang="ko-KR" altLang="en-US" err="1"/>
              <a:t>반복문</a:t>
            </a:r>
            <a:r>
              <a:rPr lang="ko-KR" altLang="en-US"/>
              <a:t> 코드가 사라짐</a:t>
            </a:r>
            <a:r>
              <a:rPr lang="en-US" altLang="ko-KR"/>
              <a:t>.</a:t>
            </a:r>
          </a:p>
          <a:p>
            <a:pPr lvl="1"/>
            <a:r>
              <a:rPr lang="en-US" altLang="ko-KR">
                <a:sym typeface="Wingdings" panose="05000000000000000000" pitchFamily="2" charset="2"/>
              </a:rPr>
              <a:t>2. </a:t>
            </a:r>
            <a:r>
              <a:rPr lang="ko-KR" altLang="en-US">
                <a:sym typeface="Wingdings" panose="05000000000000000000" pitchFamily="2" charset="2"/>
              </a:rPr>
              <a:t>데이터를 제어하는 주체가 </a:t>
            </a:r>
            <a:r>
              <a:rPr lang="en-US" altLang="ko-KR">
                <a:sym typeface="Wingdings" panose="05000000000000000000" pitchFamily="2" charset="2"/>
              </a:rPr>
              <a:t>RDB </a:t>
            </a:r>
            <a:r>
              <a:rPr lang="ko-KR" altLang="en-US">
                <a:sym typeface="Wingdings" panose="05000000000000000000" pitchFamily="2" charset="2"/>
              </a:rPr>
              <a:t>에서 </a:t>
            </a:r>
            <a:r>
              <a:rPr lang="en-US" altLang="ko-KR">
                <a:sym typeface="Wingdings" panose="05000000000000000000" pitchFamily="2" charset="2"/>
              </a:rPr>
              <a:t>JAVA</a:t>
            </a:r>
            <a:r>
              <a:rPr lang="ko-KR" altLang="en-US">
                <a:sym typeface="Wingdings" panose="05000000000000000000" pitchFamily="2" charset="2"/>
              </a:rPr>
              <a:t>로 </a:t>
            </a:r>
            <a:r>
              <a:rPr lang="ko-KR" altLang="en-US" err="1">
                <a:sym typeface="Wingdings" panose="05000000000000000000" pitchFamily="2" charset="2"/>
              </a:rPr>
              <a:t>옮겨짐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2"/>
            <a:r>
              <a:rPr lang="ko-KR" altLang="en-US">
                <a:sym typeface="Wingdings" panose="05000000000000000000" pitchFamily="2" charset="2"/>
              </a:rPr>
              <a:t>이유</a:t>
            </a:r>
            <a:endParaRPr lang="en-US" altLang="ko-KR">
              <a:sym typeface="Wingdings" panose="05000000000000000000" pitchFamily="2" charset="2"/>
            </a:endParaRPr>
          </a:p>
          <a:p>
            <a:pPr lvl="3"/>
            <a:r>
              <a:rPr lang="en-US" altLang="ko-KR">
                <a:sym typeface="Wingdings" panose="05000000000000000000" pitchFamily="2" charset="2"/>
              </a:rPr>
              <a:t>1. </a:t>
            </a:r>
            <a:r>
              <a:rPr lang="ko-KR" altLang="en-US">
                <a:sym typeface="Wingdings" panose="05000000000000000000" pitchFamily="2" charset="2"/>
              </a:rPr>
              <a:t>데이터가 늘어남에 따라 데이터를 정제하는 </a:t>
            </a:r>
            <a:r>
              <a:rPr lang="en-US" altLang="ko-KR">
                <a:sym typeface="Wingdings" panose="05000000000000000000" pitchFamily="2" charset="2"/>
              </a:rPr>
              <a:t>RDB </a:t>
            </a:r>
            <a:r>
              <a:rPr lang="ko-KR" altLang="en-US">
                <a:sym typeface="Wingdings" panose="05000000000000000000" pitchFamily="2" charset="2"/>
              </a:rPr>
              <a:t>능력의 한계가 드러남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3"/>
            <a:r>
              <a:rPr lang="en-US" altLang="ko-KR">
                <a:sym typeface="Wingdings" panose="05000000000000000000" pitchFamily="2" charset="2"/>
              </a:rPr>
              <a:t>2. </a:t>
            </a:r>
            <a:r>
              <a:rPr lang="ko-KR" altLang="en-US">
                <a:sym typeface="Wingdings" panose="05000000000000000000" pitchFamily="2" charset="2"/>
              </a:rPr>
              <a:t>비정형 데이터를 </a:t>
            </a:r>
            <a:r>
              <a:rPr lang="en-US" altLang="ko-KR">
                <a:sym typeface="Wingdings" panose="05000000000000000000" pitchFamily="2" charset="2"/>
              </a:rPr>
              <a:t>RDB </a:t>
            </a:r>
            <a:r>
              <a:rPr lang="ko-KR" altLang="en-US">
                <a:sym typeface="Wingdings" panose="05000000000000000000" pitchFamily="2" charset="2"/>
              </a:rPr>
              <a:t>에서 정제할 수 없음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/>
              <a:t>스트림은 주로 </a:t>
            </a:r>
            <a:r>
              <a:rPr lang="ko-KR" altLang="en-US" b="1"/>
              <a:t>간결한 코드 작성</a:t>
            </a:r>
            <a:r>
              <a:rPr lang="ko-KR" altLang="en-US"/>
              <a:t>과 </a:t>
            </a:r>
            <a:r>
              <a:rPr lang="ko-KR" altLang="en-US" b="1"/>
              <a:t>병렬 처리</a:t>
            </a:r>
            <a:r>
              <a:rPr lang="ko-KR" altLang="en-US"/>
              <a:t>를 지원하는 강력한 도구이지만</a:t>
            </a:r>
            <a:r>
              <a:rPr lang="en-US" altLang="ko-KR"/>
              <a:t>,</a:t>
            </a:r>
          </a:p>
          <a:p>
            <a:pPr marL="457200" lvl="1" indent="0">
              <a:buNone/>
            </a:pPr>
            <a:r>
              <a:rPr lang="en-US" altLang="ko-KR"/>
              <a:t>    </a:t>
            </a:r>
            <a:r>
              <a:rPr lang="ko-KR" altLang="en-US"/>
              <a:t>성능을 최적화하려면 사용에 신중을 기해야 하며</a:t>
            </a:r>
            <a:r>
              <a:rPr lang="en-US" altLang="ko-KR"/>
              <a:t>, </a:t>
            </a:r>
            <a:r>
              <a:rPr lang="ko-KR" altLang="en-US"/>
              <a:t>디버깅이나 메모리 사용 등의</a:t>
            </a:r>
            <a:endParaRPr lang="en-US" altLang="ko-KR"/>
          </a:p>
          <a:p>
            <a:pPr marL="457200" lvl="1" indent="0">
              <a:buNone/>
            </a:pPr>
            <a:r>
              <a:rPr lang="en-US" altLang="ko-KR"/>
              <a:t>    </a:t>
            </a:r>
            <a:r>
              <a:rPr lang="ko-KR" altLang="en-US"/>
              <a:t>측면에서 불편함이 있을 수 있음</a:t>
            </a:r>
            <a:r>
              <a:rPr lang="en-US" altLang="ko-KR"/>
              <a:t>.</a:t>
            </a: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en-US" altLang="ko-KR">
                <a:sym typeface="Wingdings" panose="05000000000000000000" pitchFamily="2" charset="2"/>
              </a:rPr>
              <a:t>RDB</a:t>
            </a:r>
            <a:r>
              <a:rPr lang="ko-KR" altLang="en-US">
                <a:sym typeface="Wingdings" panose="05000000000000000000" pitchFamily="2" charset="2"/>
              </a:rPr>
              <a:t>의 역할을 </a:t>
            </a:r>
            <a:r>
              <a:rPr lang="en-US" altLang="ko-KR">
                <a:sym typeface="Wingdings" panose="05000000000000000000" pitchFamily="2" charset="2"/>
              </a:rPr>
              <a:t>Java</a:t>
            </a:r>
            <a:r>
              <a:rPr lang="ko-KR" altLang="en-US">
                <a:sym typeface="Wingdings" panose="05000000000000000000" pitchFamily="2" charset="2"/>
              </a:rPr>
              <a:t>의 </a:t>
            </a:r>
            <a:r>
              <a:rPr lang="en-US" altLang="ko-KR">
                <a:sym typeface="Wingdings" panose="05000000000000000000" pitchFamily="2" charset="2"/>
              </a:rPr>
              <a:t>Stream</a:t>
            </a:r>
            <a:r>
              <a:rPr lang="ko-KR" altLang="en-US">
                <a:sym typeface="Wingdings" panose="05000000000000000000" pitchFamily="2" charset="2"/>
              </a:rPr>
              <a:t>이 대신 처리함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586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Stream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251962"/>
      </p:ext>
    </p:extLst>
  </p:cSld>
  <p:clrMapOvr>
    <a:masterClrMapping/>
  </p:clrMapOvr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기존 컬렉션의 사용 예제</a:t>
            </a:r>
            <a:endParaRPr lang="en-US" altLang="ko-KR"/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저칼로리 음식만 필터링 한 후 칼로리 순으로 정렬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ko-KR" altLang="en-US">
                <a:sym typeface="Wingdings" panose="05000000000000000000" pitchFamily="2" charset="2"/>
              </a:rPr>
              <a:t>출력하는 예제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코드가 장황하다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587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Stream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3ABD38-E0BE-B1D6-F69C-80027D3803D6}"/>
              </a:ext>
            </a:extLst>
          </p:cNvPr>
          <p:cNvSpPr txBox="1"/>
          <p:nvPr/>
        </p:nvSpPr>
        <p:spPr>
          <a:xfrm>
            <a:off x="729600" y="2269126"/>
            <a:ext cx="8046600" cy="4308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lowCaloricDishs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menu)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lowCaloricDishs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Collections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lowCaloricDishs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Comparator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compare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compare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lowCalroricDishesName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lowCaloricDishs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lowCalroricDishesName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설명선: 선 8">
            <a:extLst>
              <a:ext uri="{FF2B5EF4-FFF2-40B4-BE49-F238E27FC236}">
                <a16:creationId xmlns:a16="http://schemas.microsoft.com/office/drawing/2014/main" id="{480BD6B5-8B42-D8B7-BC3B-EDA1CA5E0ADB}"/>
              </a:ext>
            </a:extLst>
          </p:cNvPr>
          <p:cNvSpPr/>
          <p:nvPr/>
        </p:nvSpPr>
        <p:spPr>
          <a:xfrm>
            <a:off x="5254740" y="2666297"/>
            <a:ext cx="1109510" cy="587443"/>
          </a:xfrm>
          <a:prstGeom prst="borderCallout1">
            <a:avLst>
              <a:gd name="adj1" fmla="val 47321"/>
              <a:gd name="adj2" fmla="val 0"/>
              <a:gd name="adj3" fmla="val 49491"/>
              <a:gd name="adj4" fmla="val -7215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누적자로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요소 필터링</a:t>
            </a:r>
          </a:p>
        </p:txBody>
      </p:sp>
      <p:sp>
        <p:nvSpPr>
          <p:cNvPr id="10" name="설명선: 선 9">
            <a:extLst>
              <a:ext uri="{FF2B5EF4-FFF2-40B4-BE49-F238E27FC236}">
                <a16:creationId xmlns:a16="http://schemas.microsoft.com/office/drawing/2014/main" id="{1B529794-1F27-28A4-709A-338AE71B80A2}"/>
              </a:ext>
            </a:extLst>
          </p:cNvPr>
          <p:cNvSpPr/>
          <p:nvPr/>
        </p:nvSpPr>
        <p:spPr>
          <a:xfrm>
            <a:off x="6657339" y="3280029"/>
            <a:ext cx="1201485" cy="587443"/>
          </a:xfrm>
          <a:prstGeom prst="borderCallout1">
            <a:avLst>
              <a:gd name="adj1" fmla="val 47321"/>
              <a:gd name="adj2" fmla="val 0"/>
              <a:gd name="adj3" fmla="val 123428"/>
              <a:gd name="adj4" fmla="val -10156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익명 클래스로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요리 정렬</a:t>
            </a:r>
          </a:p>
        </p:txBody>
      </p:sp>
      <p:sp>
        <p:nvSpPr>
          <p:cNvPr id="11" name="설명선: 선 10">
            <a:extLst>
              <a:ext uri="{FF2B5EF4-FFF2-40B4-BE49-F238E27FC236}">
                <a16:creationId xmlns:a16="http://schemas.microsoft.com/office/drawing/2014/main" id="{7E6E473B-2809-61EE-0055-60A609D937E4}"/>
              </a:ext>
            </a:extLst>
          </p:cNvPr>
          <p:cNvSpPr/>
          <p:nvPr/>
        </p:nvSpPr>
        <p:spPr>
          <a:xfrm>
            <a:off x="6364250" y="5975315"/>
            <a:ext cx="2141590" cy="587443"/>
          </a:xfrm>
          <a:prstGeom prst="borderCallout1">
            <a:avLst>
              <a:gd name="adj1" fmla="val 47321"/>
              <a:gd name="adj2" fmla="val 0"/>
              <a:gd name="adj3" fmla="val 32627"/>
              <a:gd name="adj4" fmla="val -37311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정렬된 리스트 처리하면서 요리 이름 선택</a:t>
            </a:r>
          </a:p>
        </p:txBody>
      </p:sp>
    </p:spTree>
    <p:extLst>
      <p:ext uri="{BB962C8B-B14F-4D97-AF65-F5344CB8AC3E}">
        <p14:creationId xmlns:p14="http://schemas.microsoft.com/office/powerpoint/2010/main" val="1570944744"/>
      </p:ext>
    </p:extLst>
  </p:cSld>
  <p:clrMapOvr>
    <a:masterClrMapping/>
  </p:clrMapOvr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기존의 코드를 스트림으로 변경 </a:t>
            </a:r>
            <a:r>
              <a:rPr lang="en-US" altLang="ko-KR"/>
              <a:t>(</a:t>
            </a:r>
            <a:r>
              <a:rPr lang="ko-KR" altLang="en-US"/>
              <a:t>직렬 처리</a:t>
            </a:r>
            <a:r>
              <a:rPr lang="en-US" altLang="ko-KR"/>
              <a:t>)</a:t>
            </a: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병렬 처리도 가능</a:t>
            </a:r>
            <a:r>
              <a:rPr lang="en-US" altLang="ko-KR">
                <a:sym typeface="Wingdings" panose="05000000000000000000" pitchFamily="2" charset="2"/>
              </a:rPr>
              <a:t>.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588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Stream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0B9052-8A95-795E-A50D-3804A2C14E8B}"/>
              </a:ext>
            </a:extLst>
          </p:cNvPr>
          <p:cNvSpPr txBox="1"/>
          <p:nvPr/>
        </p:nvSpPr>
        <p:spPr>
          <a:xfrm>
            <a:off x="533400" y="1517363"/>
            <a:ext cx="845515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lowCaloricDishesName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1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400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칼로리 이하의 요리 선택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칼로리로 요리 정렬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sorted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Comparator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comparing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요리명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추출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getName)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모든 요리명을 리스트에 저장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245B42-0D9F-9C08-4489-2676F8930160}"/>
              </a:ext>
            </a:extLst>
          </p:cNvPr>
          <p:cNvSpPr txBox="1"/>
          <p:nvPr/>
        </p:nvSpPr>
        <p:spPr>
          <a:xfrm>
            <a:off x="533400" y="4354387"/>
            <a:ext cx="845515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lowCaloricDishesName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1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err="1">
                <a:solidFill>
                  <a:srgbClr val="795E26"/>
                </a:solidFill>
                <a:latin typeface="Consolas" panose="020B0609020204030204" pitchFamily="49" charset="0"/>
              </a:rPr>
              <a:t>parallelStream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400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칼로리 이하의 요리 선택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칼로리로 요리 정렬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sorted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Comparator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comparing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요리명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추출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getName)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모든 요리명을 리스트에 저장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4206722389"/>
      </p:ext>
    </p:extLst>
  </p:cSld>
  <p:clrMapOvr>
    <a:masterClrMapping/>
  </p:clrMapOvr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스트림은 </a:t>
            </a:r>
            <a:r>
              <a:rPr lang="ko-KR" altLang="en-US">
                <a:sym typeface="Wingdings" panose="05000000000000000000" pitchFamily="2" charset="2"/>
              </a:rPr>
              <a:t>코드를 블록 단위로 관리 </a:t>
            </a:r>
            <a:r>
              <a:rPr lang="en-US" altLang="ko-KR">
                <a:sym typeface="Wingdings" panose="05000000000000000000" pitchFamily="2" charset="2"/>
              </a:rPr>
              <a:t>/ </a:t>
            </a:r>
            <a:r>
              <a:rPr lang="ko-KR" altLang="en-US">
                <a:sym typeface="Wingdings" panose="05000000000000000000" pitchFamily="2" charset="2"/>
              </a:rPr>
              <a:t>처리한다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아래와 같은 코드가 있다면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589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Stream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46ED53-B9C9-1AD0-F507-CBBAC92D1BB5}"/>
              </a:ext>
            </a:extLst>
          </p:cNvPr>
          <p:cNvSpPr txBox="1"/>
          <p:nvPr/>
        </p:nvSpPr>
        <p:spPr>
          <a:xfrm>
            <a:off x="666750" y="3637062"/>
            <a:ext cx="8096250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threeHighCaloricDishNames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300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칼로리 이상의 요리 선택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&gt;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요리명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추출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getName)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선착순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개만 선택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모든 요리명을 리스트에 저장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E3994A-8D19-33BF-6CF2-5A3EF89AE053}"/>
              </a:ext>
            </a:extLst>
          </p:cNvPr>
          <p:cNvSpPr/>
          <p:nvPr/>
        </p:nvSpPr>
        <p:spPr>
          <a:xfrm>
            <a:off x="1749054" y="2502194"/>
            <a:ext cx="754380" cy="40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filter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A0FDCE-3128-5D01-8AF1-C9FDDF7CA34A}"/>
              </a:ext>
            </a:extLst>
          </p:cNvPr>
          <p:cNvSpPr/>
          <p:nvPr/>
        </p:nvSpPr>
        <p:spPr>
          <a:xfrm>
            <a:off x="2975490" y="2500412"/>
            <a:ext cx="754380" cy="40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sorted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377B6C-CC72-5A1A-55FF-A2209FA8A231}"/>
              </a:ext>
            </a:extLst>
          </p:cNvPr>
          <p:cNvSpPr/>
          <p:nvPr/>
        </p:nvSpPr>
        <p:spPr>
          <a:xfrm>
            <a:off x="4178610" y="2498507"/>
            <a:ext cx="754380" cy="40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map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6D6BEC-90AF-1ECD-56CF-0D803E01A7FB}"/>
              </a:ext>
            </a:extLst>
          </p:cNvPr>
          <p:cNvSpPr/>
          <p:nvPr/>
        </p:nvSpPr>
        <p:spPr>
          <a:xfrm>
            <a:off x="5405046" y="2498507"/>
            <a:ext cx="754380" cy="4038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collect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E50B1E7-730B-132F-41E5-0FB405A3B1F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2503434" y="2702342"/>
            <a:ext cx="472056" cy="17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94AA6E4-0890-E0F4-D6B6-7A7F4E71AFB3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3729870" y="2700437"/>
            <a:ext cx="448740" cy="190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365A017-4C5C-3CDA-02C4-825D8014547B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4932990" y="2700437"/>
            <a:ext cx="472056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97CD927-9D3F-277B-CC48-E890556C2478}"/>
              </a:ext>
            </a:extLst>
          </p:cNvPr>
          <p:cNvSpPr txBox="1"/>
          <p:nvPr/>
        </p:nvSpPr>
        <p:spPr>
          <a:xfrm>
            <a:off x="1887642" y="182261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람다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63AE3F-1FEE-E619-F552-2F2C9A2CA85F}"/>
              </a:ext>
            </a:extLst>
          </p:cNvPr>
          <p:cNvSpPr txBox="1"/>
          <p:nvPr/>
        </p:nvSpPr>
        <p:spPr>
          <a:xfrm>
            <a:off x="3106458" y="182261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람다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52F855-C063-E91F-5258-D9486B0BB218}"/>
              </a:ext>
            </a:extLst>
          </p:cNvPr>
          <p:cNvSpPr txBox="1"/>
          <p:nvPr/>
        </p:nvSpPr>
        <p:spPr>
          <a:xfrm>
            <a:off x="4309578" y="182261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람다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6119048-E1CD-B472-FF2C-74DA4C998B69}"/>
              </a:ext>
            </a:extLst>
          </p:cNvPr>
          <p:cNvCxnSpPr>
            <a:cxnSpLocks/>
            <a:stCxn id="24" idx="2"/>
            <a:endCxn id="11" idx="0"/>
          </p:cNvCxnSpPr>
          <p:nvPr/>
        </p:nvCxnSpPr>
        <p:spPr>
          <a:xfrm flipH="1">
            <a:off x="2126244" y="2099612"/>
            <a:ext cx="7620" cy="4025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D1493CF-68E8-0474-4A28-587CF0A4518A}"/>
              </a:ext>
            </a:extLst>
          </p:cNvPr>
          <p:cNvCxnSpPr>
            <a:cxnSpLocks/>
            <a:stCxn id="25" idx="2"/>
            <a:endCxn id="12" idx="0"/>
          </p:cNvCxnSpPr>
          <p:nvPr/>
        </p:nvCxnSpPr>
        <p:spPr>
          <a:xfrm>
            <a:off x="3352680" y="2099612"/>
            <a:ext cx="0" cy="40080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8599860-BB46-C89B-1A3B-0F261AB1A0EE}"/>
              </a:ext>
            </a:extLst>
          </p:cNvPr>
          <p:cNvCxnSpPr>
            <a:cxnSpLocks/>
            <a:stCxn id="26" idx="2"/>
            <a:endCxn id="13" idx="0"/>
          </p:cNvCxnSpPr>
          <p:nvPr/>
        </p:nvCxnSpPr>
        <p:spPr>
          <a:xfrm>
            <a:off x="4555800" y="2099612"/>
            <a:ext cx="0" cy="39889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1E10A35-2DA0-1327-9385-A9C83B757EF9}"/>
              </a:ext>
            </a:extLst>
          </p:cNvPr>
          <p:cNvSpPr txBox="1"/>
          <p:nvPr/>
        </p:nvSpPr>
        <p:spPr>
          <a:xfrm>
            <a:off x="775471" y="2561937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menu</a:t>
            </a:r>
            <a:endParaRPr lang="ko-KR" altLang="en-US" sz="12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860EAC3-96D1-008B-C144-0AEC5343F547}"/>
              </a:ext>
            </a:extLst>
          </p:cNvPr>
          <p:cNvCxnSpPr>
            <a:cxnSpLocks/>
            <a:stCxn id="36" idx="3"/>
            <a:endCxn id="11" idx="1"/>
          </p:cNvCxnSpPr>
          <p:nvPr/>
        </p:nvCxnSpPr>
        <p:spPr>
          <a:xfrm>
            <a:off x="1320813" y="2700437"/>
            <a:ext cx="428241" cy="368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9556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2FFE58F2-1195-609D-6978-86D97ED929E3}"/>
              </a:ext>
            </a:extLst>
          </p:cNvPr>
          <p:cNvGrpSpPr/>
          <p:nvPr/>
        </p:nvGrpSpPr>
        <p:grpSpPr>
          <a:xfrm>
            <a:off x="1090126" y="2476884"/>
            <a:ext cx="6963747" cy="3096057"/>
            <a:chOff x="1090126" y="2518359"/>
            <a:chExt cx="6963747" cy="309605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8470FF9-8BBE-D9D2-2C49-BA70E89B5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0126" y="2518359"/>
              <a:ext cx="6963747" cy="309605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473C7C-3D66-8B5E-C3B1-8A7A38FA59F1}"/>
                </a:ext>
              </a:extLst>
            </p:cNvPr>
            <p:cNvSpPr txBox="1"/>
            <p:nvPr/>
          </p:nvSpPr>
          <p:spPr>
            <a:xfrm>
              <a:off x="1898471" y="5293826"/>
              <a:ext cx="55038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/>
                <a:t>0000000        0000000        0000000        0000000        0000000      00000000      00000000       00011110</a:t>
              </a:r>
              <a:endParaRPr lang="ko-KR" altLang="en-US" sz="10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ADCC12-0C60-A675-5DAF-6287E6A947F7}"/>
                </a:ext>
              </a:extLst>
            </p:cNvPr>
            <p:cNvSpPr txBox="1"/>
            <p:nvPr/>
          </p:nvSpPr>
          <p:spPr>
            <a:xfrm>
              <a:off x="2571626" y="3618957"/>
              <a:ext cx="73609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/>
                <a:t>00000001</a:t>
              </a:r>
              <a:endParaRPr lang="ko-KR" altLang="en-US" sz="10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8CB3D6-2378-B989-FAB0-A74B9F650DD7}"/>
                </a:ext>
              </a:extLst>
            </p:cNvPr>
            <p:cNvSpPr txBox="1"/>
            <p:nvPr/>
          </p:nvSpPr>
          <p:spPr>
            <a:xfrm>
              <a:off x="4599633" y="2970252"/>
              <a:ext cx="27783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/>
                <a:t>00000000      00000000     00000000      00010100</a:t>
              </a:r>
              <a:endParaRPr lang="ko-KR" altLang="en-US" sz="10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85C587-11D3-55E9-449C-BB5AC229BAD6}"/>
                </a:ext>
              </a:extLst>
            </p:cNvPr>
            <p:cNvSpPr txBox="1"/>
            <p:nvPr/>
          </p:nvSpPr>
          <p:spPr>
            <a:xfrm>
              <a:off x="3846386" y="3967446"/>
              <a:ext cx="14658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/>
                <a:t>00000000     00001010</a:t>
              </a:r>
              <a:endParaRPr lang="ko-KR" altLang="en-US" sz="1000"/>
            </a:p>
          </p:txBody>
        </p:sp>
      </p:grp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8D8CB809-5B29-9967-43EE-82F045D57C32}"/>
              </a:ext>
            </a:extLst>
          </p:cNvPr>
          <p:cNvCxnSpPr>
            <a:cxnSpLocks/>
            <a:stCxn id="67" idx="0"/>
            <a:endCxn id="71" idx="1"/>
          </p:cNvCxnSpPr>
          <p:nvPr/>
        </p:nvCxnSpPr>
        <p:spPr>
          <a:xfrm flipV="1">
            <a:off x="4577546" y="3777763"/>
            <a:ext cx="899622" cy="3396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메모리에서는 무슨 일이 벌어졌을까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실제로는 </a:t>
            </a:r>
            <a:r>
              <a:rPr lang="en-US" altLang="ko-KR">
                <a:latin typeface="+mj-ea"/>
                <a:ea typeface="+mj-ea"/>
              </a:rPr>
              <a:t>2</a:t>
            </a:r>
            <a:r>
              <a:rPr lang="ko-KR" altLang="en-US">
                <a:latin typeface="+mj-ea"/>
                <a:ea typeface="+mj-ea"/>
              </a:rPr>
              <a:t>진수가 저장된다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 </a:t>
            </a:r>
            <a:r>
              <a:rPr lang="en-US" altLang="ko-KR"/>
              <a:t>– </a:t>
            </a:r>
            <a:r>
              <a:rPr lang="ko-KR" altLang="en-US"/>
              <a:t>숫자</a:t>
            </a:r>
            <a:r>
              <a:rPr lang="en-US" altLang="ko-KR"/>
              <a:t>(</a:t>
            </a:r>
            <a:r>
              <a:rPr lang="ko-KR" altLang="en-US"/>
              <a:t>정수</a:t>
            </a:r>
            <a:r>
              <a:rPr lang="en-US" altLang="ko-KR"/>
              <a:t>)</a:t>
            </a:r>
            <a:r>
              <a:rPr lang="ko-KR" altLang="en-US"/>
              <a:t>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C546C441-F76E-F765-AB7B-4E3AE8FD2FEF}"/>
              </a:ext>
            </a:extLst>
          </p:cNvPr>
          <p:cNvSpPr txBox="1"/>
          <p:nvPr/>
        </p:nvSpPr>
        <p:spPr>
          <a:xfrm>
            <a:off x="5434144" y="3053025"/>
            <a:ext cx="10102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int 4byte </a:t>
            </a:r>
            <a:r>
              <a:rPr lang="ko-KR" altLang="en-US" sz="1100"/>
              <a:t>할당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66216D6-A8AE-859D-413A-09709252D7AE}"/>
              </a:ext>
            </a:extLst>
          </p:cNvPr>
          <p:cNvSpPr txBox="1"/>
          <p:nvPr/>
        </p:nvSpPr>
        <p:spPr>
          <a:xfrm>
            <a:off x="4002708" y="4117408"/>
            <a:ext cx="11496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short 2byte </a:t>
            </a:r>
            <a:r>
              <a:rPr lang="ko-KR" altLang="en-US" sz="1100"/>
              <a:t>할당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7023A49-5403-B1C5-5340-8C0E0FBAAAEB}"/>
              </a:ext>
            </a:extLst>
          </p:cNvPr>
          <p:cNvSpPr txBox="1"/>
          <p:nvPr/>
        </p:nvSpPr>
        <p:spPr>
          <a:xfrm>
            <a:off x="2343553" y="3745643"/>
            <a:ext cx="11128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byte 1byte </a:t>
            </a:r>
            <a:r>
              <a:rPr lang="ko-KR" altLang="en-US" sz="1100"/>
              <a:t>할당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D14649E-5B3F-54CE-CEA7-13AA27D24BE6}"/>
              </a:ext>
            </a:extLst>
          </p:cNvPr>
          <p:cNvSpPr txBox="1"/>
          <p:nvPr/>
        </p:nvSpPr>
        <p:spPr>
          <a:xfrm>
            <a:off x="4025952" y="5485160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long 8byte </a:t>
            </a:r>
            <a:r>
              <a:rPr lang="ko-KR" altLang="en-US" sz="1100"/>
              <a:t>할당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9B4609-F1AE-AE80-4659-CFF5BCFD0E86}"/>
              </a:ext>
            </a:extLst>
          </p:cNvPr>
          <p:cNvSpPr txBox="1"/>
          <p:nvPr/>
        </p:nvSpPr>
        <p:spPr>
          <a:xfrm>
            <a:off x="906307" y="2923603"/>
            <a:ext cx="2940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byte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byteNumber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1;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4A35F22-D440-DC59-BEF1-21DCF0F69563}"/>
              </a:ext>
            </a:extLst>
          </p:cNvPr>
          <p:cNvSpPr txBox="1"/>
          <p:nvPr/>
        </p:nvSpPr>
        <p:spPr>
          <a:xfrm>
            <a:off x="5477168" y="3593097"/>
            <a:ext cx="34750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short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shortNumber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10;</a:t>
            </a:r>
            <a:endParaRPr lang="ko-KR" altLang="en-US">
              <a:highlight>
                <a:srgbClr val="C0C0C0"/>
              </a:highlight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9183AD1-483A-B3A2-07E0-4504EE1E1FC5}"/>
              </a:ext>
            </a:extLst>
          </p:cNvPr>
          <p:cNvSpPr txBox="1"/>
          <p:nvPr/>
        </p:nvSpPr>
        <p:spPr>
          <a:xfrm>
            <a:off x="4882549" y="2293282"/>
            <a:ext cx="2940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int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intNumber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20;</a:t>
            </a:r>
            <a:endParaRPr lang="ko-KR" altLang="en-US">
              <a:highlight>
                <a:srgbClr val="C0C0C0"/>
              </a:highlight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85308F5-AFC3-0E95-4D6F-59D59A10D948}"/>
              </a:ext>
            </a:extLst>
          </p:cNvPr>
          <p:cNvSpPr txBox="1"/>
          <p:nvPr/>
        </p:nvSpPr>
        <p:spPr>
          <a:xfrm>
            <a:off x="3050798" y="4764201"/>
            <a:ext cx="3271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long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longNumber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30L;</a:t>
            </a:r>
            <a:endParaRPr lang="ko-KR" altLang="en-US">
              <a:highlight>
                <a:srgbClr val="C0C0C0"/>
              </a:highlight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0066E7D3-E1EC-82B3-92E0-65E8D19296AB}"/>
              </a:ext>
            </a:extLst>
          </p:cNvPr>
          <p:cNvCxnSpPr>
            <a:cxnSpLocks/>
            <a:stCxn id="70" idx="2"/>
            <a:endCxn id="68" idx="0"/>
          </p:cNvCxnSpPr>
          <p:nvPr/>
        </p:nvCxnSpPr>
        <p:spPr>
          <a:xfrm>
            <a:off x="2376347" y="3292935"/>
            <a:ext cx="523609" cy="4527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96182A76-0B1C-0C80-82D3-1077FE9F5AC1}"/>
              </a:ext>
            </a:extLst>
          </p:cNvPr>
          <p:cNvCxnSpPr>
            <a:cxnSpLocks/>
            <a:stCxn id="72" idx="2"/>
            <a:endCxn id="66" idx="0"/>
          </p:cNvCxnSpPr>
          <p:nvPr/>
        </p:nvCxnSpPr>
        <p:spPr>
          <a:xfrm flipH="1">
            <a:off x="5939251" y="2662614"/>
            <a:ext cx="413338" cy="3904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3D0A6948-17A0-9DB7-5B09-B1F2E068EDC7}"/>
              </a:ext>
            </a:extLst>
          </p:cNvPr>
          <p:cNvCxnSpPr>
            <a:cxnSpLocks/>
            <a:stCxn id="73" idx="2"/>
            <a:endCxn id="69" idx="0"/>
          </p:cNvCxnSpPr>
          <p:nvPr/>
        </p:nvCxnSpPr>
        <p:spPr>
          <a:xfrm flipH="1">
            <a:off x="4577546" y="5133533"/>
            <a:ext cx="108759" cy="35162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8117FAFC-7F81-0375-3716-C5D1B94F40A6}"/>
              </a:ext>
            </a:extLst>
          </p:cNvPr>
          <p:cNvSpPr txBox="1"/>
          <p:nvPr/>
        </p:nvSpPr>
        <p:spPr>
          <a:xfrm>
            <a:off x="975973" y="2686157"/>
            <a:ext cx="254422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33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byteNumber</a:t>
            </a:r>
            <a:endParaRPr lang="ko-KR" altLang="en-US" sz="12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A363F56-1B4D-9067-8A8D-B1B0699EE431}"/>
              </a:ext>
            </a:extLst>
          </p:cNvPr>
          <p:cNvSpPr txBox="1"/>
          <p:nvPr/>
        </p:nvSpPr>
        <p:spPr>
          <a:xfrm>
            <a:off x="4961508" y="2037448"/>
            <a:ext cx="243387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16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intNumber</a:t>
            </a:r>
            <a:endParaRPr lang="ko-KR" altLang="en-US" sz="12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8D39B64-934C-83C6-A120-F478BB77FC5C}"/>
              </a:ext>
            </a:extLst>
          </p:cNvPr>
          <p:cNvSpPr txBox="1"/>
          <p:nvPr/>
        </p:nvSpPr>
        <p:spPr>
          <a:xfrm>
            <a:off x="5553693" y="3352093"/>
            <a:ext cx="259558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45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shortNumber</a:t>
            </a:r>
            <a:endParaRPr lang="ko-KR" altLang="en-US" sz="12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A9C8EB3-CA06-20A7-250F-6F2E0D8651A6}"/>
              </a:ext>
            </a:extLst>
          </p:cNvPr>
          <p:cNvSpPr txBox="1"/>
          <p:nvPr/>
        </p:nvSpPr>
        <p:spPr>
          <a:xfrm>
            <a:off x="3158022" y="4515189"/>
            <a:ext cx="25378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82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longNumber</a:t>
            </a:r>
            <a:endParaRPr lang="ko-KR" altLang="en-US" sz="120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E1218DF-F0FD-BA9B-38E8-09D40ED9E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433034"/>
      </p:ext>
    </p:extLst>
  </p:cSld>
  <p:clrMapOvr>
    <a:masterClrMapping/>
  </p:clrMapOvr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스트림은 이렇게 처리한다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590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Stream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52698A-EE39-2A5A-BDCA-62984B7CA0D1}"/>
              </a:ext>
            </a:extLst>
          </p:cNvPr>
          <p:cNvSpPr/>
          <p:nvPr/>
        </p:nvSpPr>
        <p:spPr>
          <a:xfrm>
            <a:off x="2640594" y="189259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C03929-9C0F-8457-01D7-39799F3435AF}"/>
              </a:ext>
            </a:extLst>
          </p:cNvPr>
          <p:cNvSpPr/>
          <p:nvPr/>
        </p:nvSpPr>
        <p:spPr>
          <a:xfrm>
            <a:off x="3266166" y="189259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5540CF-EC36-76FB-C46B-EF872FBD0E50}"/>
              </a:ext>
            </a:extLst>
          </p:cNvPr>
          <p:cNvSpPr/>
          <p:nvPr/>
        </p:nvSpPr>
        <p:spPr>
          <a:xfrm>
            <a:off x="3891738" y="189259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BB6DB17-AA3D-819F-01EF-0E6353725D0A}"/>
              </a:ext>
            </a:extLst>
          </p:cNvPr>
          <p:cNvSpPr/>
          <p:nvPr/>
        </p:nvSpPr>
        <p:spPr>
          <a:xfrm>
            <a:off x="4517310" y="189259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8A4DEE-C80A-A31B-2C37-25935D2914D5}"/>
              </a:ext>
            </a:extLst>
          </p:cNvPr>
          <p:cNvSpPr/>
          <p:nvPr/>
        </p:nvSpPr>
        <p:spPr>
          <a:xfrm>
            <a:off x="5142882" y="189259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F63AABA-7A9F-90EE-92D5-68D182BD5555}"/>
              </a:ext>
            </a:extLst>
          </p:cNvPr>
          <p:cNvSpPr/>
          <p:nvPr/>
        </p:nvSpPr>
        <p:spPr>
          <a:xfrm>
            <a:off x="5768454" y="189259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0D4E6E2-1E0A-DBA7-4DE9-63F637202F2A}"/>
              </a:ext>
            </a:extLst>
          </p:cNvPr>
          <p:cNvSpPr/>
          <p:nvPr/>
        </p:nvSpPr>
        <p:spPr>
          <a:xfrm>
            <a:off x="3266166" y="289843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0B668E1-500B-2F39-828A-762E7A079EA0}"/>
              </a:ext>
            </a:extLst>
          </p:cNvPr>
          <p:cNvSpPr/>
          <p:nvPr/>
        </p:nvSpPr>
        <p:spPr>
          <a:xfrm>
            <a:off x="3891738" y="289843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ACE12B-713E-6855-5967-C15C41D84239}"/>
              </a:ext>
            </a:extLst>
          </p:cNvPr>
          <p:cNvSpPr/>
          <p:nvPr/>
        </p:nvSpPr>
        <p:spPr>
          <a:xfrm>
            <a:off x="5142882" y="289843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EBF89A-C21E-2869-8052-5CD8C970C035}"/>
              </a:ext>
            </a:extLst>
          </p:cNvPr>
          <p:cNvSpPr/>
          <p:nvPr/>
        </p:nvSpPr>
        <p:spPr>
          <a:xfrm>
            <a:off x="5768454" y="289843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5152DD9-3CD0-794A-1D63-6FF9862CC751}"/>
              </a:ext>
            </a:extLst>
          </p:cNvPr>
          <p:cNvSpPr/>
          <p:nvPr/>
        </p:nvSpPr>
        <p:spPr>
          <a:xfrm>
            <a:off x="3266166" y="3872554"/>
            <a:ext cx="338826" cy="33882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DEC5A18-95C6-9538-4080-029A7DD6F199}"/>
              </a:ext>
            </a:extLst>
          </p:cNvPr>
          <p:cNvSpPr/>
          <p:nvPr/>
        </p:nvSpPr>
        <p:spPr>
          <a:xfrm>
            <a:off x="3266166" y="4845793"/>
            <a:ext cx="338826" cy="33882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F02C2F2-9EA9-9EDF-255D-7B96A8EBE753}"/>
              </a:ext>
            </a:extLst>
          </p:cNvPr>
          <p:cNvSpPr/>
          <p:nvPr/>
        </p:nvSpPr>
        <p:spPr>
          <a:xfrm>
            <a:off x="3891738" y="3872554"/>
            <a:ext cx="338826" cy="33882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D264B36-5935-6B3C-1B63-86C24ED391A5}"/>
              </a:ext>
            </a:extLst>
          </p:cNvPr>
          <p:cNvSpPr/>
          <p:nvPr/>
        </p:nvSpPr>
        <p:spPr>
          <a:xfrm>
            <a:off x="3891738" y="4840700"/>
            <a:ext cx="338826" cy="33882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B9AE811-1174-3C86-1292-25325E24B97A}"/>
              </a:ext>
            </a:extLst>
          </p:cNvPr>
          <p:cNvSpPr/>
          <p:nvPr/>
        </p:nvSpPr>
        <p:spPr>
          <a:xfrm>
            <a:off x="5142573" y="3872554"/>
            <a:ext cx="338826" cy="33882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3739FDF-C323-103A-4DAA-A977ED877ECB}"/>
              </a:ext>
            </a:extLst>
          </p:cNvPr>
          <p:cNvSpPr/>
          <p:nvPr/>
        </p:nvSpPr>
        <p:spPr>
          <a:xfrm>
            <a:off x="5142573" y="4840700"/>
            <a:ext cx="338826" cy="33882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A0705B5-0875-AF53-B36F-CC41A3BF51D2}"/>
              </a:ext>
            </a:extLst>
          </p:cNvPr>
          <p:cNvSpPr/>
          <p:nvPr/>
        </p:nvSpPr>
        <p:spPr>
          <a:xfrm>
            <a:off x="5768454" y="3872554"/>
            <a:ext cx="338826" cy="33882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7F1FCE4-953B-3D7B-F806-EB79C3AC915E}"/>
              </a:ext>
            </a:extLst>
          </p:cNvPr>
          <p:cNvSpPr/>
          <p:nvPr/>
        </p:nvSpPr>
        <p:spPr>
          <a:xfrm>
            <a:off x="3266166" y="5819032"/>
            <a:ext cx="338826" cy="33882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9262DC5-480A-ECD6-EB70-BA853EDB628E}"/>
              </a:ext>
            </a:extLst>
          </p:cNvPr>
          <p:cNvSpPr/>
          <p:nvPr/>
        </p:nvSpPr>
        <p:spPr>
          <a:xfrm>
            <a:off x="3891738" y="5819032"/>
            <a:ext cx="338826" cy="33882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2DB65A4-FAAF-12F9-2988-B4F1E1F4929D}"/>
              </a:ext>
            </a:extLst>
          </p:cNvPr>
          <p:cNvSpPr/>
          <p:nvPr/>
        </p:nvSpPr>
        <p:spPr>
          <a:xfrm>
            <a:off x="4504764" y="5819032"/>
            <a:ext cx="338826" cy="33882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592AE6A-7149-777C-EBD9-6200270612A0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>
            <a:off x="3435579" y="2247900"/>
            <a:ext cx="0" cy="65053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2E88241-4960-8147-F182-1655EF51264E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>
            <a:off x="4061151" y="2247900"/>
            <a:ext cx="0" cy="65053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0A97B35-6880-E0D8-C563-98F346DBC1D4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>
            <a:off x="5312295" y="2247900"/>
            <a:ext cx="0" cy="65053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625F008-FF73-BE8A-37E4-0FE32F219F58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>
            <a:off x="5937867" y="2247900"/>
            <a:ext cx="0" cy="65053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97E1826-FC9D-02D2-5A61-C0A62B99298B}"/>
              </a:ext>
            </a:extLst>
          </p:cNvPr>
          <p:cNvCxnSpPr>
            <a:cxnSpLocks/>
            <a:stCxn id="14" idx="2"/>
            <a:endCxn id="18" idx="0"/>
          </p:cNvCxnSpPr>
          <p:nvPr/>
        </p:nvCxnSpPr>
        <p:spPr>
          <a:xfrm>
            <a:off x="3435579" y="3253740"/>
            <a:ext cx="0" cy="61881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9AAC61E-5085-604A-56A4-0DCD12AD0605}"/>
              </a:ext>
            </a:extLst>
          </p:cNvPr>
          <p:cNvCxnSpPr>
            <a:cxnSpLocks/>
            <a:stCxn id="15" idx="2"/>
            <a:endCxn id="20" idx="0"/>
          </p:cNvCxnSpPr>
          <p:nvPr/>
        </p:nvCxnSpPr>
        <p:spPr>
          <a:xfrm>
            <a:off x="4061151" y="3253740"/>
            <a:ext cx="0" cy="61881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3394C91-7EC5-723F-A5FA-341BDE047276}"/>
              </a:ext>
            </a:extLst>
          </p:cNvPr>
          <p:cNvCxnSpPr>
            <a:cxnSpLocks/>
            <a:stCxn id="16" idx="2"/>
            <a:endCxn id="22" idx="0"/>
          </p:cNvCxnSpPr>
          <p:nvPr/>
        </p:nvCxnSpPr>
        <p:spPr>
          <a:xfrm flipH="1">
            <a:off x="5311986" y="3253740"/>
            <a:ext cx="309" cy="61881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B218EF1-7DC0-75EE-2894-CF1A1BF5E366}"/>
              </a:ext>
            </a:extLst>
          </p:cNvPr>
          <p:cNvCxnSpPr>
            <a:cxnSpLocks/>
            <a:stCxn id="17" idx="2"/>
            <a:endCxn id="24" idx="0"/>
          </p:cNvCxnSpPr>
          <p:nvPr/>
        </p:nvCxnSpPr>
        <p:spPr>
          <a:xfrm>
            <a:off x="5937867" y="3253740"/>
            <a:ext cx="0" cy="61881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8760699-4703-D45B-A68F-3A5201A78A77}"/>
              </a:ext>
            </a:extLst>
          </p:cNvPr>
          <p:cNvCxnSpPr>
            <a:cxnSpLocks/>
            <a:stCxn id="18" idx="4"/>
            <a:endCxn id="19" idx="0"/>
          </p:cNvCxnSpPr>
          <p:nvPr/>
        </p:nvCxnSpPr>
        <p:spPr>
          <a:xfrm>
            <a:off x="3435579" y="4211380"/>
            <a:ext cx="0" cy="63441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F2F4879-AE7D-94B6-AE03-D2F5AEF7D617}"/>
              </a:ext>
            </a:extLst>
          </p:cNvPr>
          <p:cNvCxnSpPr>
            <a:cxnSpLocks/>
            <a:stCxn id="20" idx="4"/>
            <a:endCxn id="21" idx="0"/>
          </p:cNvCxnSpPr>
          <p:nvPr/>
        </p:nvCxnSpPr>
        <p:spPr>
          <a:xfrm>
            <a:off x="4061151" y="4211380"/>
            <a:ext cx="0" cy="62932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843438F-EFA5-ECF3-121C-0A8E366A00B3}"/>
              </a:ext>
            </a:extLst>
          </p:cNvPr>
          <p:cNvCxnSpPr>
            <a:cxnSpLocks/>
            <a:stCxn id="22" idx="4"/>
            <a:endCxn id="23" idx="0"/>
          </p:cNvCxnSpPr>
          <p:nvPr/>
        </p:nvCxnSpPr>
        <p:spPr>
          <a:xfrm>
            <a:off x="5311986" y="4211380"/>
            <a:ext cx="0" cy="62932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3D6CC045-D9F4-1D9F-E844-6FEDAB9BB608}"/>
              </a:ext>
            </a:extLst>
          </p:cNvPr>
          <p:cNvCxnSpPr>
            <a:cxnSpLocks/>
            <a:stCxn id="19" idx="4"/>
            <a:endCxn id="65" idx="0"/>
          </p:cNvCxnSpPr>
          <p:nvPr/>
        </p:nvCxnSpPr>
        <p:spPr>
          <a:xfrm>
            <a:off x="3435579" y="5184619"/>
            <a:ext cx="610640" cy="53800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D472AB7A-80BC-1E9A-3A97-6164A8ABF378}"/>
              </a:ext>
            </a:extLst>
          </p:cNvPr>
          <p:cNvCxnSpPr>
            <a:cxnSpLocks/>
            <a:stCxn id="21" idx="4"/>
            <a:endCxn id="65" idx="0"/>
          </p:cNvCxnSpPr>
          <p:nvPr/>
        </p:nvCxnSpPr>
        <p:spPr>
          <a:xfrm flipH="1">
            <a:off x="4046219" y="5179526"/>
            <a:ext cx="14932" cy="54309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FD70A23B-C537-7AEE-048F-362928A0A8C9}"/>
              </a:ext>
            </a:extLst>
          </p:cNvPr>
          <p:cNvCxnSpPr>
            <a:cxnSpLocks/>
            <a:stCxn id="23" idx="4"/>
            <a:endCxn id="65" idx="0"/>
          </p:cNvCxnSpPr>
          <p:nvPr/>
        </p:nvCxnSpPr>
        <p:spPr>
          <a:xfrm flipH="1">
            <a:off x="4046219" y="5179526"/>
            <a:ext cx="1265767" cy="54309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CFCF71E-4374-3DA8-A275-ECD514551A42}"/>
              </a:ext>
            </a:extLst>
          </p:cNvPr>
          <p:cNvSpPr/>
          <p:nvPr/>
        </p:nvSpPr>
        <p:spPr>
          <a:xfrm>
            <a:off x="2994660" y="5722620"/>
            <a:ext cx="2103117" cy="5486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5B6E212-25BF-CBFB-095C-C7D84F242907}"/>
              </a:ext>
            </a:extLst>
          </p:cNvPr>
          <p:cNvSpPr txBox="1"/>
          <p:nvPr/>
        </p:nvSpPr>
        <p:spPr>
          <a:xfrm>
            <a:off x="6170664" y="1912775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&lt;Dish&gt;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524E38D-9297-04FE-946A-06B9F6240769}"/>
              </a:ext>
            </a:extLst>
          </p:cNvPr>
          <p:cNvSpPr txBox="1"/>
          <p:nvPr/>
        </p:nvSpPr>
        <p:spPr>
          <a:xfrm>
            <a:off x="6170664" y="2898434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&lt;Dish&gt;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E73E2E2-2E88-621A-A884-DC4B54101A5E}"/>
              </a:ext>
            </a:extLst>
          </p:cNvPr>
          <p:cNvSpPr txBox="1"/>
          <p:nvPr/>
        </p:nvSpPr>
        <p:spPr>
          <a:xfrm>
            <a:off x="6170664" y="3872554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&lt;String&gt;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0490353-D562-90A4-490B-D0B2AEC6B8B8}"/>
              </a:ext>
            </a:extLst>
          </p:cNvPr>
          <p:cNvSpPr txBox="1"/>
          <p:nvPr/>
        </p:nvSpPr>
        <p:spPr>
          <a:xfrm>
            <a:off x="6170664" y="4856224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&lt;String&gt;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A235388-4225-F9B6-913C-5B928D341BA0}"/>
              </a:ext>
            </a:extLst>
          </p:cNvPr>
          <p:cNvSpPr txBox="1"/>
          <p:nvPr/>
        </p:nvSpPr>
        <p:spPr>
          <a:xfrm>
            <a:off x="6170664" y="5829565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&lt;String&gt;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5134541-056A-6C10-22F2-2234BA91C8C5}"/>
              </a:ext>
            </a:extLst>
          </p:cNvPr>
          <p:cNvSpPr txBox="1"/>
          <p:nvPr/>
        </p:nvSpPr>
        <p:spPr>
          <a:xfrm>
            <a:off x="609600" y="1761789"/>
            <a:ext cx="9220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/>
              <a:t>메뉴 스트림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E979F2A-423D-AA48-D128-3041E3640AFF}"/>
              </a:ext>
            </a:extLst>
          </p:cNvPr>
          <p:cNvSpPr txBox="1"/>
          <p:nvPr/>
        </p:nvSpPr>
        <p:spPr>
          <a:xfrm>
            <a:off x="508976" y="2543383"/>
            <a:ext cx="31209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 </a:t>
            </a:r>
            <a:r>
              <a:rPr lang="en-US" altLang="ko-KR" sz="11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1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&gt; </a:t>
            </a:r>
            <a:r>
              <a:rPr lang="en-US" altLang="ko-KR" sz="11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endParaRPr lang="ko-KR" altLang="en-US" sz="11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BC5885B-5594-CB17-36CD-CF588C4F8B38}"/>
              </a:ext>
            </a:extLst>
          </p:cNvPr>
          <p:cNvSpPr txBox="1"/>
          <p:nvPr/>
        </p:nvSpPr>
        <p:spPr>
          <a:xfrm>
            <a:off x="508976" y="3533824"/>
            <a:ext cx="31209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1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getName)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116AFE4-0C27-8292-EF24-C9E5F24106C9}"/>
              </a:ext>
            </a:extLst>
          </p:cNvPr>
          <p:cNvSpPr txBox="1"/>
          <p:nvPr/>
        </p:nvSpPr>
        <p:spPr>
          <a:xfrm>
            <a:off x="508976" y="4492864"/>
            <a:ext cx="31209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2883D9F-B4E0-BCD7-0BD4-443B2C92D89C}"/>
              </a:ext>
            </a:extLst>
          </p:cNvPr>
          <p:cNvSpPr txBox="1"/>
          <p:nvPr/>
        </p:nvSpPr>
        <p:spPr>
          <a:xfrm>
            <a:off x="508976" y="5477995"/>
            <a:ext cx="31209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1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5EE57A7D-4E35-D296-F096-4FD87A8C959C}"/>
              </a:ext>
            </a:extLst>
          </p:cNvPr>
          <p:cNvCxnSpPr/>
          <p:nvPr/>
        </p:nvCxnSpPr>
        <p:spPr>
          <a:xfrm>
            <a:off x="609600" y="2484120"/>
            <a:ext cx="70789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93EFA5B9-2C5B-88C2-5296-343508B779B0}"/>
              </a:ext>
            </a:extLst>
          </p:cNvPr>
          <p:cNvCxnSpPr/>
          <p:nvPr/>
        </p:nvCxnSpPr>
        <p:spPr>
          <a:xfrm>
            <a:off x="609600" y="3467100"/>
            <a:ext cx="70789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1D1D273D-1A9D-3913-9EDC-ED7B22C58F7A}"/>
              </a:ext>
            </a:extLst>
          </p:cNvPr>
          <p:cNvCxnSpPr/>
          <p:nvPr/>
        </p:nvCxnSpPr>
        <p:spPr>
          <a:xfrm>
            <a:off x="609600" y="4450080"/>
            <a:ext cx="70789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9E72DBC0-EBA3-863F-D956-54AA97E18D6E}"/>
              </a:ext>
            </a:extLst>
          </p:cNvPr>
          <p:cNvCxnSpPr/>
          <p:nvPr/>
        </p:nvCxnSpPr>
        <p:spPr>
          <a:xfrm>
            <a:off x="609600" y="5433060"/>
            <a:ext cx="70789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155038"/>
      </p:ext>
    </p:extLst>
  </p:cSld>
  <p:clrMapOvr>
    <a:masterClrMapping/>
  </p:clrMapOvr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스트림의 연산 종류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아래에서 중간 연산과</a:t>
            </a:r>
            <a:r>
              <a:rPr lang="en-US" altLang="ko-KR">
                <a:sym typeface="Wingdings" panose="05000000000000000000" pitchFamily="2" charset="2"/>
              </a:rPr>
              <a:t> </a:t>
            </a:r>
            <a:r>
              <a:rPr lang="ko-KR" altLang="en-US">
                <a:sym typeface="Wingdings" panose="05000000000000000000" pitchFamily="2" charset="2"/>
              </a:rPr>
              <a:t>최종 연산은 무엇일까</a:t>
            </a:r>
            <a:r>
              <a:rPr lang="en-US" altLang="ko-KR">
                <a:sym typeface="Wingdings" panose="05000000000000000000" pitchFamily="2" charset="2"/>
              </a:rPr>
              <a:t>?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591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Stream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E030F4-A3E1-CBA2-F807-DD67A652BD6A}"/>
              </a:ext>
            </a:extLst>
          </p:cNvPr>
          <p:cNvSpPr txBox="1"/>
          <p:nvPr/>
        </p:nvSpPr>
        <p:spPr>
          <a:xfrm>
            <a:off x="666750" y="4049646"/>
            <a:ext cx="84772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>
                <a:solidFill>
                  <a:srgbClr val="001080"/>
                </a:solidFill>
                <a:latin typeface="Consolas" panose="020B0609020204030204" pitchFamily="49" charset="0"/>
              </a:rPr>
              <a:t>names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&gt;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>
                <a:solidFill>
                  <a:srgbClr val="008000"/>
                </a:solidFill>
                <a:latin typeface="Consolas" panose="020B0609020204030204" pitchFamily="49" charset="0"/>
              </a:rPr>
              <a:t>중간연산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getName)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중간연산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중간연산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최종연산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A0865F-DA09-9F45-56BE-D5C7C8775235}"/>
              </a:ext>
            </a:extLst>
          </p:cNvPr>
          <p:cNvSpPr/>
          <p:nvPr/>
        </p:nvSpPr>
        <p:spPr>
          <a:xfrm>
            <a:off x="1390914" y="2271328"/>
            <a:ext cx="754380" cy="40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filter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955CD76-E2A2-3D26-B6A6-CACB82CD493F}"/>
              </a:ext>
            </a:extLst>
          </p:cNvPr>
          <p:cNvSpPr/>
          <p:nvPr/>
        </p:nvSpPr>
        <p:spPr>
          <a:xfrm>
            <a:off x="2464950" y="2269546"/>
            <a:ext cx="754380" cy="40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sorted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8ABBCDC-CCE5-93A1-CB70-611569D262B8}"/>
              </a:ext>
            </a:extLst>
          </p:cNvPr>
          <p:cNvSpPr/>
          <p:nvPr/>
        </p:nvSpPr>
        <p:spPr>
          <a:xfrm>
            <a:off x="3485190" y="2267641"/>
            <a:ext cx="754380" cy="40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limit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644705-A9B8-480A-F175-27323E278890}"/>
              </a:ext>
            </a:extLst>
          </p:cNvPr>
          <p:cNvSpPr/>
          <p:nvPr/>
        </p:nvSpPr>
        <p:spPr>
          <a:xfrm>
            <a:off x="4536366" y="2267641"/>
            <a:ext cx="754380" cy="4038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collect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1971E6A-3612-9FC7-EEA4-AC759B4E31D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2145294" y="2471476"/>
            <a:ext cx="319656" cy="17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8F24039-810A-A51D-0A50-8C6F839B99D6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219330" y="2469571"/>
            <a:ext cx="265860" cy="190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4AF3BF1-DFB1-73C1-E1AB-03B4BABF8C11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239570" y="2469571"/>
            <a:ext cx="296796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6B76F75-43E9-18EC-0E35-1A1777A2899C}"/>
              </a:ext>
            </a:extLst>
          </p:cNvPr>
          <p:cNvSpPr txBox="1"/>
          <p:nvPr/>
        </p:nvSpPr>
        <p:spPr>
          <a:xfrm>
            <a:off x="1529502" y="168318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람다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F4067E-BD4E-8663-438C-7E0888FB3AE4}"/>
              </a:ext>
            </a:extLst>
          </p:cNvPr>
          <p:cNvSpPr txBox="1"/>
          <p:nvPr/>
        </p:nvSpPr>
        <p:spPr>
          <a:xfrm>
            <a:off x="2595918" y="168318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람다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244F88-1E9A-1F40-D127-772C0CBB855A}"/>
              </a:ext>
            </a:extLst>
          </p:cNvPr>
          <p:cNvSpPr txBox="1"/>
          <p:nvPr/>
        </p:nvSpPr>
        <p:spPr>
          <a:xfrm>
            <a:off x="3616158" y="168318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정수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09D4A16-D506-032C-191F-AD12D367FD5B}"/>
              </a:ext>
            </a:extLst>
          </p:cNvPr>
          <p:cNvCxnSpPr>
            <a:cxnSpLocks/>
            <a:stCxn id="16" idx="2"/>
            <a:endCxn id="9" idx="0"/>
          </p:cNvCxnSpPr>
          <p:nvPr/>
        </p:nvCxnSpPr>
        <p:spPr>
          <a:xfrm flipH="1">
            <a:off x="1768104" y="1960186"/>
            <a:ext cx="7620" cy="31114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7A3049-A866-A281-E24F-CB8A05A7BEBC}"/>
              </a:ext>
            </a:extLst>
          </p:cNvPr>
          <p:cNvCxnSpPr>
            <a:cxnSpLocks/>
            <a:stCxn id="17" idx="2"/>
            <a:endCxn id="10" idx="0"/>
          </p:cNvCxnSpPr>
          <p:nvPr/>
        </p:nvCxnSpPr>
        <p:spPr>
          <a:xfrm>
            <a:off x="2842140" y="1960186"/>
            <a:ext cx="0" cy="3093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D4A85B3-6D91-ACAA-D801-61033B3D960B}"/>
              </a:ext>
            </a:extLst>
          </p:cNvPr>
          <p:cNvCxnSpPr>
            <a:cxnSpLocks/>
            <a:stCxn id="18" idx="2"/>
            <a:endCxn id="11" idx="0"/>
          </p:cNvCxnSpPr>
          <p:nvPr/>
        </p:nvCxnSpPr>
        <p:spPr>
          <a:xfrm>
            <a:off x="3862380" y="1960186"/>
            <a:ext cx="0" cy="30745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C2822D6-7352-2D36-C687-11BA0E824648}"/>
              </a:ext>
            </a:extLst>
          </p:cNvPr>
          <p:cNvSpPr txBox="1"/>
          <p:nvPr/>
        </p:nvSpPr>
        <p:spPr>
          <a:xfrm>
            <a:off x="554491" y="2331071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menu</a:t>
            </a:r>
            <a:endParaRPr lang="ko-KR" altLang="en-US" sz="12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FEB6A10-8500-8D10-6D0B-FF7D076AA089}"/>
              </a:ext>
            </a:extLst>
          </p:cNvPr>
          <p:cNvCxnSpPr>
            <a:cxnSpLocks/>
            <a:stCxn id="22" idx="3"/>
            <a:endCxn id="9" idx="1"/>
          </p:cNvCxnSpPr>
          <p:nvPr/>
        </p:nvCxnSpPr>
        <p:spPr>
          <a:xfrm>
            <a:off x="1099833" y="2469571"/>
            <a:ext cx="291081" cy="368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왼쪽 중괄호 23">
            <a:extLst>
              <a:ext uri="{FF2B5EF4-FFF2-40B4-BE49-F238E27FC236}">
                <a16:creationId xmlns:a16="http://schemas.microsoft.com/office/drawing/2014/main" id="{CFB886C4-7764-C613-3C89-F37E13BA5DD5}"/>
              </a:ext>
            </a:extLst>
          </p:cNvPr>
          <p:cNvSpPr/>
          <p:nvPr/>
        </p:nvSpPr>
        <p:spPr>
          <a:xfrm rot="16200000">
            <a:off x="2690124" y="1433939"/>
            <a:ext cx="186426" cy="2784846"/>
          </a:xfrm>
          <a:prstGeom prst="leftBrac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왼쪽 중괄호 24">
            <a:extLst>
              <a:ext uri="{FF2B5EF4-FFF2-40B4-BE49-F238E27FC236}">
                <a16:creationId xmlns:a16="http://schemas.microsoft.com/office/drawing/2014/main" id="{7D8C2191-10B7-EB0D-B744-87982B2A60B4}"/>
              </a:ext>
            </a:extLst>
          </p:cNvPr>
          <p:cNvSpPr/>
          <p:nvPr/>
        </p:nvSpPr>
        <p:spPr>
          <a:xfrm rot="16200000">
            <a:off x="4777200" y="2492315"/>
            <a:ext cx="186426" cy="668094"/>
          </a:xfrm>
          <a:prstGeom prst="leftBrac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AFE854-6591-AE37-171C-9173A85A37B6}"/>
              </a:ext>
            </a:extLst>
          </p:cNvPr>
          <p:cNvSpPr txBox="1"/>
          <p:nvPr/>
        </p:nvSpPr>
        <p:spPr>
          <a:xfrm>
            <a:off x="2365594" y="2909983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중간 연산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E834AE-A340-9712-C342-F29366032FB2}"/>
              </a:ext>
            </a:extLst>
          </p:cNvPr>
          <p:cNvSpPr txBox="1"/>
          <p:nvPr/>
        </p:nvSpPr>
        <p:spPr>
          <a:xfrm>
            <a:off x="4487632" y="2909983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최종 연산</a:t>
            </a:r>
          </a:p>
        </p:txBody>
      </p:sp>
    </p:spTree>
    <p:extLst>
      <p:ext uri="{BB962C8B-B14F-4D97-AF65-F5344CB8AC3E}">
        <p14:creationId xmlns:p14="http://schemas.microsoft.com/office/powerpoint/2010/main" val="1845581757"/>
      </p:ext>
    </p:extLst>
  </p:cSld>
  <p:clrMapOvr>
    <a:masterClrMapping/>
  </p:clrMapOvr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중간 연산과 최종 연산의 종류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중간연산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최종 연산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592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Stream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795C4F3-86B6-F0B6-BCB0-937E7B2BB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850" y="1953173"/>
            <a:ext cx="5057669" cy="190319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7F0E5AF-2390-04FC-9C55-D679BE08A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849" y="4437293"/>
            <a:ext cx="6112135" cy="131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885741"/>
      </p:ext>
    </p:extLst>
  </p:cSld>
  <p:clrMapOvr>
    <a:masterClrMapping/>
  </p:clrMapOvr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스트림의 중간 연산과 최종 연산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593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Stream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2F83739-6F7B-2F8D-C82F-20E85A052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97" y="1621940"/>
            <a:ext cx="5748965" cy="5089912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C0A0C75-4C9F-85BE-29DF-78388561C5F6}"/>
              </a:ext>
            </a:extLst>
          </p:cNvPr>
          <p:cNvCxnSpPr>
            <a:cxnSpLocks/>
          </p:cNvCxnSpPr>
          <p:nvPr/>
        </p:nvCxnSpPr>
        <p:spPr>
          <a:xfrm>
            <a:off x="467197" y="4090696"/>
            <a:ext cx="5748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016036"/>
      </p:ext>
    </p:extLst>
  </p:cSld>
  <p:clrMapOvr>
    <a:masterClrMapping/>
  </p:clrMapOvr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3. Filtering &amp; Slicing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721612"/>
      </p:ext>
    </p:extLst>
  </p:cSld>
  <p:clrMapOvr>
    <a:masterClrMapping/>
  </p:clrMapOvr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필터링과 </a:t>
            </a:r>
            <a:r>
              <a:rPr lang="ko-KR" altLang="en-US" err="1">
                <a:sym typeface="Wingdings" panose="05000000000000000000" pitchFamily="2" charset="2"/>
              </a:rPr>
              <a:t>슬라이싱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필터링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고유 요소 필터링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595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Filtering &amp; Slicing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8DB7AB-D28B-B60C-946B-8F7F93173012}"/>
              </a:ext>
            </a:extLst>
          </p:cNvPr>
          <p:cNvSpPr txBox="1"/>
          <p:nvPr/>
        </p:nvSpPr>
        <p:spPr>
          <a:xfrm>
            <a:off x="945417" y="1893489"/>
            <a:ext cx="7253166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veg</a:t>
            </a:r>
            <a:r>
              <a:rPr lang="en-US" altLang="ko-KR" sz="1600">
                <a:solidFill>
                  <a:srgbClr val="001080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tarianMenu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채식 요리인지 확인하는 메소드 레퍼런스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isVegerarian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14A470-BB4F-F9B2-234C-BB812A242DE2}"/>
              </a:ext>
            </a:extLst>
          </p:cNvPr>
          <p:cNvSpPr txBox="1"/>
          <p:nvPr/>
        </p:nvSpPr>
        <p:spPr>
          <a:xfrm>
            <a:off x="945416" y="3741993"/>
            <a:ext cx="713940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Arrays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asList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59026205"/>
      </p:ext>
    </p:extLst>
  </p:cSld>
  <p:clrMapOvr>
    <a:masterClrMapping/>
  </p:clrMapOvr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필터링과 </a:t>
            </a:r>
            <a:r>
              <a:rPr lang="ko-KR" altLang="en-US" err="1">
                <a:sym typeface="Wingdings" panose="05000000000000000000" pitchFamily="2" charset="2"/>
              </a:rPr>
              <a:t>슬라이싱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동작 원리 </a:t>
            </a:r>
            <a:r>
              <a:rPr lang="en-US" altLang="ko-KR">
                <a:sym typeface="Wingdings" panose="05000000000000000000" pitchFamily="2" charset="2"/>
              </a:rPr>
              <a:t>– filter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596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Filtering &amp; Slicing</a:t>
            </a:r>
            <a:endParaRPr lang="ko-KR" altLang="en-US"/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6A2433CB-CDBC-90FC-5151-308733F23973}"/>
              </a:ext>
            </a:extLst>
          </p:cNvPr>
          <p:cNvCxnSpPr/>
          <p:nvPr/>
        </p:nvCxnSpPr>
        <p:spPr>
          <a:xfrm>
            <a:off x="1143000" y="2918460"/>
            <a:ext cx="70789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0F6783A2-529A-62DD-ACE3-1DC5D274CAF8}"/>
              </a:ext>
            </a:extLst>
          </p:cNvPr>
          <p:cNvCxnSpPr/>
          <p:nvPr/>
        </p:nvCxnSpPr>
        <p:spPr>
          <a:xfrm>
            <a:off x="1143000" y="3962400"/>
            <a:ext cx="70789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E238EAD-4BA5-7A17-3D0B-A8C157A3D4C8}"/>
              </a:ext>
            </a:extLst>
          </p:cNvPr>
          <p:cNvSpPr txBox="1"/>
          <p:nvPr/>
        </p:nvSpPr>
        <p:spPr>
          <a:xfrm>
            <a:off x="1074420" y="2062178"/>
            <a:ext cx="9220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/>
              <a:t>메뉴 스트림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F8F7BA8-F7B7-926C-1FA0-5B890FFA3B96}"/>
              </a:ext>
            </a:extLst>
          </p:cNvPr>
          <p:cNvSpPr txBox="1"/>
          <p:nvPr/>
        </p:nvSpPr>
        <p:spPr>
          <a:xfrm>
            <a:off x="7002643" y="2293329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&lt;Dish&gt;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FEECE22-C88E-B3A5-A220-F1B5BA3DAFA0}"/>
              </a:ext>
            </a:extLst>
          </p:cNvPr>
          <p:cNvSpPr txBox="1"/>
          <p:nvPr/>
        </p:nvSpPr>
        <p:spPr>
          <a:xfrm>
            <a:off x="7002643" y="3361681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&lt;Dish&gt;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5D7955B-C665-66E5-4CF4-8A293CEF275D}"/>
              </a:ext>
            </a:extLst>
          </p:cNvPr>
          <p:cNvSpPr txBox="1"/>
          <p:nvPr/>
        </p:nvSpPr>
        <p:spPr>
          <a:xfrm>
            <a:off x="7002643" y="4399261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&lt;Dish&gt;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167B577-B22D-2EBE-C0AC-95BB09126BA4}"/>
              </a:ext>
            </a:extLst>
          </p:cNvPr>
          <p:cNvSpPr txBox="1"/>
          <p:nvPr/>
        </p:nvSpPr>
        <p:spPr>
          <a:xfrm>
            <a:off x="990599" y="2968267"/>
            <a:ext cx="4587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20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20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isVegerarian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4205A2B-452B-9B50-1DEA-3F1454BDB59F}"/>
              </a:ext>
            </a:extLst>
          </p:cNvPr>
          <p:cNvSpPr txBox="1"/>
          <p:nvPr/>
        </p:nvSpPr>
        <p:spPr>
          <a:xfrm>
            <a:off x="990599" y="4015589"/>
            <a:ext cx="4587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2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  <a:endParaRPr lang="ko-KR" altLang="en-US" sz="120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3362AA8-FD68-85AA-D4A1-6F8039278650}"/>
              </a:ext>
            </a:extLst>
          </p:cNvPr>
          <p:cNvSpPr/>
          <p:nvPr/>
        </p:nvSpPr>
        <p:spPr>
          <a:xfrm>
            <a:off x="3242574" y="2303947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A4F3FD0-A0E1-580B-6505-0EDADDBA2E49}"/>
              </a:ext>
            </a:extLst>
          </p:cNvPr>
          <p:cNvSpPr/>
          <p:nvPr/>
        </p:nvSpPr>
        <p:spPr>
          <a:xfrm>
            <a:off x="6570257" y="2303947"/>
            <a:ext cx="338826" cy="3553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70386C6-249A-910B-C2FE-6979855A346A}"/>
              </a:ext>
            </a:extLst>
          </p:cNvPr>
          <p:cNvSpPr/>
          <p:nvPr/>
        </p:nvSpPr>
        <p:spPr>
          <a:xfrm>
            <a:off x="5903832" y="2303947"/>
            <a:ext cx="338826" cy="3553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56317A9-4805-8B49-5B42-21629AF8146F}"/>
              </a:ext>
            </a:extLst>
          </p:cNvPr>
          <p:cNvSpPr/>
          <p:nvPr/>
        </p:nvSpPr>
        <p:spPr>
          <a:xfrm>
            <a:off x="4574294" y="2303947"/>
            <a:ext cx="338826" cy="3553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CDE0F2-B583-4B51-DC97-F95B2DF68305}"/>
              </a:ext>
            </a:extLst>
          </p:cNvPr>
          <p:cNvSpPr/>
          <p:nvPr/>
        </p:nvSpPr>
        <p:spPr>
          <a:xfrm>
            <a:off x="3910503" y="2303947"/>
            <a:ext cx="338826" cy="3553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BFADA5-E424-5F0F-6527-34071F53158C}"/>
              </a:ext>
            </a:extLst>
          </p:cNvPr>
          <p:cNvSpPr/>
          <p:nvPr/>
        </p:nvSpPr>
        <p:spPr>
          <a:xfrm>
            <a:off x="5239016" y="2303947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F4BFAE7-FFBE-25F9-E548-26B2502D297F}"/>
              </a:ext>
            </a:extLst>
          </p:cNvPr>
          <p:cNvSpPr/>
          <p:nvPr/>
        </p:nvSpPr>
        <p:spPr>
          <a:xfrm>
            <a:off x="3910503" y="3351541"/>
            <a:ext cx="338826" cy="3553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A53D6E65-21EE-6184-3470-003B91EC6376}"/>
              </a:ext>
            </a:extLst>
          </p:cNvPr>
          <p:cNvSpPr/>
          <p:nvPr/>
        </p:nvSpPr>
        <p:spPr>
          <a:xfrm>
            <a:off x="4574294" y="3351541"/>
            <a:ext cx="338826" cy="3553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3961B9C-69BC-D794-A0C5-21635FE4A0BE}"/>
              </a:ext>
            </a:extLst>
          </p:cNvPr>
          <p:cNvSpPr/>
          <p:nvPr/>
        </p:nvSpPr>
        <p:spPr>
          <a:xfrm>
            <a:off x="5903832" y="3351541"/>
            <a:ext cx="338826" cy="3553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0399886-A8D7-83BC-A156-416289ED5A74}"/>
              </a:ext>
            </a:extLst>
          </p:cNvPr>
          <p:cNvSpPr/>
          <p:nvPr/>
        </p:nvSpPr>
        <p:spPr>
          <a:xfrm>
            <a:off x="6570257" y="3347887"/>
            <a:ext cx="338826" cy="3553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37D58E3-EBC2-F4A5-5CED-842008BD25E2}"/>
              </a:ext>
            </a:extLst>
          </p:cNvPr>
          <p:cNvSpPr/>
          <p:nvPr/>
        </p:nvSpPr>
        <p:spPr>
          <a:xfrm>
            <a:off x="4237536" y="4400796"/>
            <a:ext cx="338826" cy="3553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467A788-5F4D-96B3-D208-F61CB8DF5A51}"/>
              </a:ext>
            </a:extLst>
          </p:cNvPr>
          <p:cNvSpPr/>
          <p:nvPr/>
        </p:nvSpPr>
        <p:spPr>
          <a:xfrm>
            <a:off x="4900190" y="4400796"/>
            <a:ext cx="338826" cy="3553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E2972D8-843E-AA23-0A6D-39E4E9FBAC35}"/>
              </a:ext>
            </a:extLst>
          </p:cNvPr>
          <p:cNvSpPr/>
          <p:nvPr/>
        </p:nvSpPr>
        <p:spPr>
          <a:xfrm>
            <a:off x="5562844" y="4400796"/>
            <a:ext cx="338826" cy="3553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4A1870B-EC5B-E8D4-5B13-A911DDEEFEF1}"/>
              </a:ext>
            </a:extLst>
          </p:cNvPr>
          <p:cNvSpPr/>
          <p:nvPr/>
        </p:nvSpPr>
        <p:spPr>
          <a:xfrm>
            <a:off x="6242658" y="4400796"/>
            <a:ext cx="338826" cy="3553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DA64F5B-0D46-5124-C040-228286FA7CCC}"/>
              </a:ext>
            </a:extLst>
          </p:cNvPr>
          <p:cNvCxnSpPr>
            <a:cxnSpLocks/>
            <a:stCxn id="72" idx="2"/>
            <a:endCxn id="74" idx="0"/>
          </p:cNvCxnSpPr>
          <p:nvPr/>
        </p:nvCxnSpPr>
        <p:spPr>
          <a:xfrm>
            <a:off x="4079916" y="2659253"/>
            <a:ext cx="0" cy="6922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B5D4F15E-121E-76DF-803B-D6854612CAAF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>
            <a:off x="4743707" y="2659253"/>
            <a:ext cx="0" cy="6922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35F27CE-83F9-10A3-C738-A2AB64E8411D}"/>
              </a:ext>
            </a:extLst>
          </p:cNvPr>
          <p:cNvCxnSpPr>
            <a:cxnSpLocks/>
            <a:stCxn id="70" idx="2"/>
            <a:endCxn id="76" idx="0"/>
          </p:cNvCxnSpPr>
          <p:nvPr/>
        </p:nvCxnSpPr>
        <p:spPr>
          <a:xfrm>
            <a:off x="6073245" y="2659253"/>
            <a:ext cx="0" cy="6922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196AC2B8-C202-2B41-E0FF-5AACAABACC12}"/>
              </a:ext>
            </a:extLst>
          </p:cNvPr>
          <p:cNvCxnSpPr>
            <a:cxnSpLocks/>
            <a:stCxn id="68" idx="2"/>
            <a:endCxn id="77" idx="0"/>
          </p:cNvCxnSpPr>
          <p:nvPr/>
        </p:nvCxnSpPr>
        <p:spPr>
          <a:xfrm>
            <a:off x="6739670" y="2659253"/>
            <a:ext cx="0" cy="68863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25E8957-63BB-7BA1-237F-E95447EA55DF}"/>
              </a:ext>
            </a:extLst>
          </p:cNvPr>
          <p:cNvCxnSpPr>
            <a:cxnSpLocks/>
            <a:stCxn id="74" idx="2"/>
            <a:endCxn id="90" idx="0"/>
          </p:cNvCxnSpPr>
          <p:nvPr/>
        </p:nvCxnSpPr>
        <p:spPr>
          <a:xfrm>
            <a:off x="4079916" y="3706847"/>
            <a:ext cx="1325988" cy="57080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73359A87-4AA9-DF20-8004-A81F705BA627}"/>
              </a:ext>
            </a:extLst>
          </p:cNvPr>
          <p:cNvCxnSpPr>
            <a:cxnSpLocks/>
            <a:stCxn id="75" idx="2"/>
            <a:endCxn id="90" idx="0"/>
          </p:cNvCxnSpPr>
          <p:nvPr/>
        </p:nvCxnSpPr>
        <p:spPr>
          <a:xfrm>
            <a:off x="4743707" y="3706847"/>
            <a:ext cx="662197" cy="57080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6E369E3D-C52C-B86F-D42A-C08B7540D8A8}"/>
              </a:ext>
            </a:extLst>
          </p:cNvPr>
          <p:cNvCxnSpPr>
            <a:cxnSpLocks/>
            <a:stCxn id="76" idx="2"/>
            <a:endCxn id="90" idx="0"/>
          </p:cNvCxnSpPr>
          <p:nvPr/>
        </p:nvCxnSpPr>
        <p:spPr>
          <a:xfrm flipH="1">
            <a:off x="5405904" y="3706847"/>
            <a:ext cx="667341" cy="57080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C49CCE35-FD08-1C6F-087B-9B25E2634D93}"/>
              </a:ext>
            </a:extLst>
          </p:cNvPr>
          <p:cNvCxnSpPr>
            <a:cxnSpLocks/>
            <a:stCxn id="77" idx="2"/>
            <a:endCxn id="90" idx="0"/>
          </p:cNvCxnSpPr>
          <p:nvPr/>
        </p:nvCxnSpPr>
        <p:spPr>
          <a:xfrm flipH="1">
            <a:off x="5405904" y="3703193"/>
            <a:ext cx="1333766" cy="57445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3E49C3D-8948-B478-2027-2E05817512E2}"/>
              </a:ext>
            </a:extLst>
          </p:cNvPr>
          <p:cNvSpPr/>
          <p:nvPr/>
        </p:nvSpPr>
        <p:spPr>
          <a:xfrm>
            <a:off x="3969047" y="4277652"/>
            <a:ext cx="2873713" cy="57911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366424"/>
      </p:ext>
    </p:extLst>
  </p:cSld>
  <p:clrMapOvr>
    <a:masterClrMapping/>
  </p:clrMapOvr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필터링과 </a:t>
            </a:r>
            <a:r>
              <a:rPr lang="ko-KR" altLang="en-US" err="1">
                <a:sym typeface="Wingdings" panose="05000000000000000000" pitchFamily="2" charset="2"/>
              </a:rPr>
              <a:t>슬라이싱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동작 원리 </a:t>
            </a:r>
            <a:r>
              <a:rPr lang="en-US" altLang="ko-KR">
                <a:sym typeface="Wingdings" panose="05000000000000000000" pitchFamily="2" charset="2"/>
              </a:rPr>
              <a:t>– distinct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597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Filtering &amp; Slicing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2FB480-2560-C000-B694-14ACD314E907}"/>
              </a:ext>
            </a:extLst>
          </p:cNvPr>
          <p:cNvSpPr txBox="1"/>
          <p:nvPr/>
        </p:nvSpPr>
        <p:spPr>
          <a:xfrm>
            <a:off x="990600" y="2100926"/>
            <a:ext cx="8883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/>
              <a:t>숫자 스트림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3AD5F-6B93-EDC0-E6B1-5BEB9A40C725}"/>
              </a:ext>
            </a:extLst>
          </p:cNvPr>
          <p:cNvSpPr txBox="1"/>
          <p:nvPr/>
        </p:nvSpPr>
        <p:spPr>
          <a:xfrm>
            <a:off x="6599906" y="2263030"/>
            <a:ext cx="1675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Integer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00D43-4A42-6865-C10B-47685C0DE8DE}"/>
              </a:ext>
            </a:extLst>
          </p:cNvPr>
          <p:cNvSpPr txBox="1"/>
          <p:nvPr/>
        </p:nvSpPr>
        <p:spPr>
          <a:xfrm>
            <a:off x="6599906" y="3246881"/>
            <a:ext cx="1675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Integer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769EA0-FB5C-2955-6397-E8EF2A738A26}"/>
              </a:ext>
            </a:extLst>
          </p:cNvPr>
          <p:cNvSpPr txBox="1"/>
          <p:nvPr/>
        </p:nvSpPr>
        <p:spPr>
          <a:xfrm>
            <a:off x="6599906" y="4230732"/>
            <a:ext cx="1675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Integer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02D5277-1936-C38A-3AA6-0C8207330A9A}"/>
              </a:ext>
            </a:extLst>
          </p:cNvPr>
          <p:cNvCxnSpPr/>
          <p:nvPr/>
        </p:nvCxnSpPr>
        <p:spPr>
          <a:xfrm>
            <a:off x="1032510" y="2834640"/>
            <a:ext cx="70789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ECB47E3-159D-F9EF-AC0B-2B85590DC45D}"/>
              </a:ext>
            </a:extLst>
          </p:cNvPr>
          <p:cNvCxnSpPr/>
          <p:nvPr/>
        </p:nvCxnSpPr>
        <p:spPr>
          <a:xfrm>
            <a:off x="1032510" y="3832860"/>
            <a:ext cx="70789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231BF92-AA85-6F10-EAEC-11294EAFD52E}"/>
              </a:ext>
            </a:extLst>
          </p:cNvPr>
          <p:cNvCxnSpPr/>
          <p:nvPr/>
        </p:nvCxnSpPr>
        <p:spPr>
          <a:xfrm>
            <a:off x="1032510" y="4831080"/>
            <a:ext cx="70789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09D44BA-143A-420C-5724-940A28E53161}"/>
              </a:ext>
            </a:extLst>
          </p:cNvPr>
          <p:cNvSpPr txBox="1"/>
          <p:nvPr/>
        </p:nvSpPr>
        <p:spPr>
          <a:xfrm>
            <a:off x="6599906" y="5228951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DC92C7-90D8-673D-921C-A48D05A8E9F3}"/>
              </a:ext>
            </a:extLst>
          </p:cNvPr>
          <p:cNvSpPr txBox="1"/>
          <p:nvPr/>
        </p:nvSpPr>
        <p:spPr>
          <a:xfrm>
            <a:off x="882454" y="2868994"/>
            <a:ext cx="2234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ko-KR" sz="120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20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6942B3-4D9C-97C9-48DC-A6E88B18488E}"/>
              </a:ext>
            </a:extLst>
          </p:cNvPr>
          <p:cNvSpPr txBox="1"/>
          <p:nvPr/>
        </p:nvSpPr>
        <p:spPr>
          <a:xfrm>
            <a:off x="874834" y="3877793"/>
            <a:ext cx="11749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C610CC-DAE1-D113-CA02-F27E203AFAEC}"/>
              </a:ext>
            </a:extLst>
          </p:cNvPr>
          <p:cNvSpPr txBox="1"/>
          <p:nvPr/>
        </p:nvSpPr>
        <p:spPr>
          <a:xfrm>
            <a:off x="867214" y="4854273"/>
            <a:ext cx="26608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20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20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20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837839-A6F3-A97C-7459-83BC132342BF}"/>
              </a:ext>
            </a:extLst>
          </p:cNvPr>
          <p:cNvSpPr txBox="1"/>
          <p:nvPr/>
        </p:nvSpPr>
        <p:spPr>
          <a:xfrm>
            <a:off x="3539490" y="5154964"/>
            <a:ext cx="20459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36D7252-0F82-8468-7EFD-1D1A5CF5AE11}"/>
              </a:ext>
            </a:extLst>
          </p:cNvPr>
          <p:cNvSpPr/>
          <p:nvPr/>
        </p:nvSpPr>
        <p:spPr>
          <a:xfrm>
            <a:off x="2401406" y="2241372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B92936-363C-4745-2B77-9D6D2694B597}"/>
              </a:ext>
            </a:extLst>
          </p:cNvPr>
          <p:cNvSpPr/>
          <p:nvPr/>
        </p:nvSpPr>
        <p:spPr>
          <a:xfrm>
            <a:off x="3667125" y="2241372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EC9CF53-A28A-1C82-CA59-5EC1A62E9C55}"/>
              </a:ext>
            </a:extLst>
          </p:cNvPr>
          <p:cNvSpPr/>
          <p:nvPr/>
        </p:nvSpPr>
        <p:spPr>
          <a:xfrm>
            <a:off x="3034265" y="2241372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95FDC85-72CA-B5D5-04A0-71DB97E2E896}"/>
              </a:ext>
            </a:extLst>
          </p:cNvPr>
          <p:cNvSpPr/>
          <p:nvPr/>
        </p:nvSpPr>
        <p:spPr>
          <a:xfrm>
            <a:off x="4299985" y="2241372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E445900-4740-55C0-4831-0553437035A2}"/>
              </a:ext>
            </a:extLst>
          </p:cNvPr>
          <p:cNvSpPr/>
          <p:nvPr/>
        </p:nvSpPr>
        <p:spPr>
          <a:xfrm>
            <a:off x="4932845" y="2241372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5379AD6-A51A-5053-EB41-B8A7C0A1D383}"/>
              </a:ext>
            </a:extLst>
          </p:cNvPr>
          <p:cNvSpPr/>
          <p:nvPr/>
        </p:nvSpPr>
        <p:spPr>
          <a:xfrm>
            <a:off x="5565705" y="2241372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AE57BDD-9819-F454-3FD6-4F95F4AE5DFD}"/>
              </a:ext>
            </a:extLst>
          </p:cNvPr>
          <p:cNvSpPr/>
          <p:nvPr/>
        </p:nvSpPr>
        <p:spPr>
          <a:xfrm>
            <a:off x="6198565" y="2241372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B46ACCF-68F6-7983-B2E5-C2AC6E93414F}"/>
              </a:ext>
            </a:extLst>
          </p:cNvPr>
          <p:cNvSpPr/>
          <p:nvPr/>
        </p:nvSpPr>
        <p:spPr>
          <a:xfrm>
            <a:off x="3034265" y="3240997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9AB1DD-1140-B123-A4E8-24BDF9564050}"/>
              </a:ext>
            </a:extLst>
          </p:cNvPr>
          <p:cNvSpPr/>
          <p:nvPr/>
        </p:nvSpPr>
        <p:spPr>
          <a:xfrm>
            <a:off x="3034265" y="4239216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B2A1B7F-01EC-E19C-48D3-3AC792B36CD8}"/>
              </a:ext>
            </a:extLst>
          </p:cNvPr>
          <p:cNvSpPr/>
          <p:nvPr/>
        </p:nvSpPr>
        <p:spPr>
          <a:xfrm>
            <a:off x="5565705" y="3240226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8971340-6717-A634-488F-49DDDDBAE86A}"/>
              </a:ext>
            </a:extLst>
          </p:cNvPr>
          <p:cNvSpPr/>
          <p:nvPr/>
        </p:nvSpPr>
        <p:spPr>
          <a:xfrm>
            <a:off x="6198565" y="3239506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4B578D0-C464-8BEC-8810-E5B78D6ED212}"/>
              </a:ext>
            </a:extLst>
          </p:cNvPr>
          <p:cNvSpPr/>
          <p:nvPr/>
        </p:nvSpPr>
        <p:spPr>
          <a:xfrm>
            <a:off x="6198565" y="4237725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D75C603-062E-187A-069F-48CF18E37CA4}"/>
              </a:ext>
            </a:extLst>
          </p:cNvPr>
          <p:cNvCxnSpPr>
            <a:cxnSpLocks/>
            <a:stCxn id="26" idx="2"/>
            <a:endCxn id="31" idx="0"/>
          </p:cNvCxnSpPr>
          <p:nvPr/>
        </p:nvCxnSpPr>
        <p:spPr>
          <a:xfrm>
            <a:off x="3203678" y="2596678"/>
            <a:ext cx="0" cy="64431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32CEBB2-0A22-B948-DFB2-99A27F656003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3203678" y="3596303"/>
            <a:ext cx="0" cy="64291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06B028F-E541-79F4-4E5C-D7630CE81F59}"/>
              </a:ext>
            </a:extLst>
          </p:cNvPr>
          <p:cNvCxnSpPr>
            <a:cxnSpLocks/>
            <a:stCxn id="29" idx="2"/>
            <a:endCxn id="33" idx="0"/>
          </p:cNvCxnSpPr>
          <p:nvPr/>
        </p:nvCxnSpPr>
        <p:spPr>
          <a:xfrm>
            <a:off x="5735118" y="2596678"/>
            <a:ext cx="0" cy="64354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2A10CDF-F114-38A5-DEE1-5A243DAF1D4D}"/>
              </a:ext>
            </a:extLst>
          </p:cNvPr>
          <p:cNvCxnSpPr>
            <a:cxnSpLocks/>
            <a:stCxn id="30" idx="2"/>
            <a:endCxn id="34" idx="0"/>
          </p:cNvCxnSpPr>
          <p:nvPr/>
        </p:nvCxnSpPr>
        <p:spPr>
          <a:xfrm>
            <a:off x="6367978" y="2596678"/>
            <a:ext cx="0" cy="6428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F3658D2-A05D-101A-5D8C-003548A7970E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>
            <a:off x="6367978" y="3594812"/>
            <a:ext cx="0" cy="64291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515475"/>
      </p:ext>
    </p:extLst>
  </p:cSld>
  <p:clrMapOvr>
    <a:masterClrMapping/>
  </p:clrMapOvr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필터링과 </a:t>
            </a:r>
            <a:r>
              <a:rPr lang="ko-KR" altLang="en-US" err="1">
                <a:sym typeface="Wingdings" panose="05000000000000000000" pitchFamily="2" charset="2"/>
              </a:rPr>
              <a:t>슬라이싱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스트림 축소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동작 원리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598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Filtering &amp; Slicing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4A3C89-CB23-341A-8901-F0E95D052F82}"/>
              </a:ext>
            </a:extLst>
          </p:cNvPr>
          <p:cNvSpPr txBox="1"/>
          <p:nvPr/>
        </p:nvSpPr>
        <p:spPr>
          <a:xfrm>
            <a:off x="926096" y="1840526"/>
            <a:ext cx="601599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>
                <a:solidFill>
                  <a:srgbClr val="001080"/>
                </a:solidFill>
                <a:latin typeface="Consolas" panose="020B0609020204030204" pitchFamily="49" charset="0"/>
              </a:rPr>
              <a:t>dishes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&gt;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3EA105E-41E0-178E-FD61-81D6AAF00F0B}"/>
              </a:ext>
            </a:extLst>
          </p:cNvPr>
          <p:cNvCxnSpPr>
            <a:cxnSpLocks/>
          </p:cNvCxnSpPr>
          <p:nvPr/>
        </p:nvCxnSpPr>
        <p:spPr>
          <a:xfrm>
            <a:off x="1032510" y="4168140"/>
            <a:ext cx="642747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9FC4D37-16DF-8660-2209-AC83C225E65A}"/>
              </a:ext>
            </a:extLst>
          </p:cNvPr>
          <p:cNvCxnSpPr>
            <a:cxnSpLocks/>
          </p:cNvCxnSpPr>
          <p:nvPr/>
        </p:nvCxnSpPr>
        <p:spPr>
          <a:xfrm>
            <a:off x="1032510" y="5059680"/>
            <a:ext cx="642747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2AC9437-5BB1-89DB-BDA7-3B60B1B15270}"/>
              </a:ext>
            </a:extLst>
          </p:cNvPr>
          <p:cNvCxnSpPr>
            <a:cxnSpLocks/>
          </p:cNvCxnSpPr>
          <p:nvPr/>
        </p:nvCxnSpPr>
        <p:spPr>
          <a:xfrm>
            <a:off x="1032510" y="5951220"/>
            <a:ext cx="642747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EF27AF-E8EB-582C-3008-4371800F2E05}"/>
              </a:ext>
            </a:extLst>
          </p:cNvPr>
          <p:cNvSpPr txBox="1"/>
          <p:nvPr/>
        </p:nvSpPr>
        <p:spPr>
          <a:xfrm>
            <a:off x="5989183" y="3638099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&lt;Dish&gt;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F08E57-D344-86B6-4FBB-FBD72ACC3B83}"/>
              </a:ext>
            </a:extLst>
          </p:cNvPr>
          <p:cNvSpPr txBox="1"/>
          <p:nvPr/>
        </p:nvSpPr>
        <p:spPr>
          <a:xfrm>
            <a:off x="5989183" y="4523105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&lt;Dish&gt;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B5E181-D701-B321-2B4C-B19A00382BEF}"/>
              </a:ext>
            </a:extLst>
          </p:cNvPr>
          <p:cNvSpPr txBox="1"/>
          <p:nvPr/>
        </p:nvSpPr>
        <p:spPr>
          <a:xfrm>
            <a:off x="5989183" y="5421179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&lt;Dish&gt;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2F70E4-B13C-8EC7-3415-BA6A5F3CDD93}"/>
              </a:ext>
            </a:extLst>
          </p:cNvPr>
          <p:cNvSpPr txBox="1"/>
          <p:nvPr/>
        </p:nvSpPr>
        <p:spPr>
          <a:xfrm>
            <a:off x="5989183" y="6296355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&lt;Dish&gt;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31327CE-CDBF-E719-C833-B0A15AEF74BD}"/>
              </a:ext>
            </a:extLst>
          </p:cNvPr>
          <p:cNvSpPr/>
          <p:nvPr/>
        </p:nvSpPr>
        <p:spPr>
          <a:xfrm>
            <a:off x="2800752" y="362195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6BA5896-F514-EF94-879A-17140C3F9449}"/>
              </a:ext>
            </a:extLst>
          </p:cNvPr>
          <p:cNvSpPr/>
          <p:nvPr/>
        </p:nvSpPr>
        <p:spPr>
          <a:xfrm>
            <a:off x="3363876" y="362195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63EB8BB-BEB7-A2B7-131A-B05CFB7EE5BB}"/>
              </a:ext>
            </a:extLst>
          </p:cNvPr>
          <p:cNvSpPr/>
          <p:nvPr/>
        </p:nvSpPr>
        <p:spPr>
          <a:xfrm>
            <a:off x="3927000" y="362195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15F41B2-9660-E059-D91F-0D259892111C}"/>
              </a:ext>
            </a:extLst>
          </p:cNvPr>
          <p:cNvSpPr/>
          <p:nvPr/>
        </p:nvSpPr>
        <p:spPr>
          <a:xfrm>
            <a:off x="4490124" y="362195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A16CC72-22AA-0CFA-650F-6951DC204844}"/>
              </a:ext>
            </a:extLst>
          </p:cNvPr>
          <p:cNvSpPr/>
          <p:nvPr/>
        </p:nvSpPr>
        <p:spPr>
          <a:xfrm>
            <a:off x="5053248" y="362195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17F403-3523-D11C-BEAB-79E366807262}"/>
              </a:ext>
            </a:extLst>
          </p:cNvPr>
          <p:cNvSpPr/>
          <p:nvPr/>
        </p:nvSpPr>
        <p:spPr>
          <a:xfrm>
            <a:off x="5616372" y="362195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4F3CAC1-E6FA-3A9D-21B1-5CE1E73AA22C}"/>
              </a:ext>
            </a:extLst>
          </p:cNvPr>
          <p:cNvSpPr/>
          <p:nvPr/>
        </p:nvSpPr>
        <p:spPr>
          <a:xfrm>
            <a:off x="3363876" y="4513493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154AE05-F815-33AF-E63C-0C640AFE7520}"/>
              </a:ext>
            </a:extLst>
          </p:cNvPr>
          <p:cNvSpPr/>
          <p:nvPr/>
        </p:nvSpPr>
        <p:spPr>
          <a:xfrm>
            <a:off x="3927000" y="4513493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4C024C6-A3F8-9D06-2113-4180C5DB7B9B}"/>
              </a:ext>
            </a:extLst>
          </p:cNvPr>
          <p:cNvSpPr/>
          <p:nvPr/>
        </p:nvSpPr>
        <p:spPr>
          <a:xfrm>
            <a:off x="5053248" y="4513493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7EDB807-CC4A-C939-E937-A3814B24A36A}"/>
              </a:ext>
            </a:extLst>
          </p:cNvPr>
          <p:cNvSpPr/>
          <p:nvPr/>
        </p:nvSpPr>
        <p:spPr>
          <a:xfrm>
            <a:off x="3363876" y="5405032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231E90D-A8A2-0664-C11E-F9C284645363}"/>
              </a:ext>
            </a:extLst>
          </p:cNvPr>
          <p:cNvSpPr/>
          <p:nvPr/>
        </p:nvSpPr>
        <p:spPr>
          <a:xfrm>
            <a:off x="3927000" y="5405032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DF496FD-286B-EFE7-22AF-F368772CDB19}"/>
              </a:ext>
            </a:extLst>
          </p:cNvPr>
          <p:cNvSpPr/>
          <p:nvPr/>
        </p:nvSpPr>
        <p:spPr>
          <a:xfrm>
            <a:off x="5053248" y="5405032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E5828C0-5953-74AB-5401-819D4D28FB49}"/>
              </a:ext>
            </a:extLst>
          </p:cNvPr>
          <p:cNvSpPr/>
          <p:nvPr/>
        </p:nvSpPr>
        <p:spPr>
          <a:xfrm>
            <a:off x="3363876" y="6288979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E857CC1-6A26-5035-3BE9-36A11CAB3552}"/>
              </a:ext>
            </a:extLst>
          </p:cNvPr>
          <p:cNvSpPr/>
          <p:nvPr/>
        </p:nvSpPr>
        <p:spPr>
          <a:xfrm>
            <a:off x="3927000" y="6288979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61E0ADE-5A4E-5179-E46F-930E165DA4BB}"/>
              </a:ext>
            </a:extLst>
          </p:cNvPr>
          <p:cNvSpPr/>
          <p:nvPr/>
        </p:nvSpPr>
        <p:spPr>
          <a:xfrm>
            <a:off x="4490124" y="6288979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2E3722-47E0-1464-DE18-856B5AD0B17C}"/>
              </a:ext>
            </a:extLst>
          </p:cNvPr>
          <p:cNvSpPr/>
          <p:nvPr/>
        </p:nvSpPr>
        <p:spPr>
          <a:xfrm>
            <a:off x="3268979" y="6217482"/>
            <a:ext cx="1645921" cy="485536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0E8465-AFF1-2233-864F-92024344F75E}"/>
              </a:ext>
            </a:extLst>
          </p:cNvPr>
          <p:cNvSpPr txBox="1"/>
          <p:nvPr/>
        </p:nvSpPr>
        <p:spPr>
          <a:xfrm>
            <a:off x="948122" y="3553311"/>
            <a:ext cx="8883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/>
              <a:t>메뉴 스트림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77CBF59-8815-4594-0AE6-3FBBC374C177}"/>
              </a:ext>
            </a:extLst>
          </p:cNvPr>
          <p:cNvSpPr txBox="1"/>
          <p:nvPr/>
        </p:nvSpPr>
        <p:spPr>
          <a:xfrm>
            <a:off x="876134" y="4180194"/>
            <a:ext cx="4587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 </a:t>
            </a:r>
            <a:r>
              <a:rPr lang="en-US" altLang="ko-KR" sz="120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20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&gt; </a:t>
            </a:r>
            <a:r>
              <a:rPr lang="en-US" altLang="ko-KR" sz="120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D7EF20-8D33-5875-2E98-623F80C3581A}"/>
              </a:ext>
            </a:extLst>
          </p:cNvPr>
          <p:cNvSpPr txBox="1"/>
          <p:nvPr/>
        </p:nvSpPr>
        <p:spPr>
          <a:xfrm>
            <a:off x="876134" y="5089952"/>
            <a:ext cx="4587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49DC93-72AD-F050-7889-361E8139DD5F}"/>
              </a:ext>
            </a:extLst>
          </p:cNvPr>
          <p:cNvSpPr txBox="1"/>
          <p:nvPr/>
        </p:nvSpPr>
        <p:spPr>
          <a:xfrm>
            <a:off x="876134" y="5981491"/>
            <a:ext cx="26323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20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BD6C28D-1A98-3A92-DDCD-7AB252B99DC7}"/>
              </a:ext>
            </a:extLst>
          </p:cNvPr>
          <p:cNvCxnSpPr>
            <a:cxnSpLocks/>
            <a:stCxn id="30" idx="2"/>
            <a:endCxn id="35" idx="0"/>
          </p:cNvCxnSpPr>
          <p:nvPr/>
        </p:nvCxnSpPr>
        <p:spPr>
          <a:xfrm>
            <a:off x="3533289" y="3977260"/>
            <a:ext cx="0" cy="5362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C3E42E0-E93B-2241-D9D4-6EBF078D5FF3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>
            <a:off x="4096413" y="3977260"/>
            <a:ext cx="0" cy="5362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A856393-1DA6-D8DE-C48D-5213E26DCE38}"/>
              </a:ext>
            </a:extLst>
          </p:cNvPr>
          <p:cNvCxnSpPr>
            <a:cxnSpLocks/>
            <a:stCxn id="33" idx="2"/>
            <a:endCxn id="37" idx="0"/>
          </p:cNvCxnSpPr>
          <p:nvPr/>
        </p:nvCxnSpPr>
        <p:spPr>
          <a:xfrm>
            <a:off x="5222661" y="3977260"/>
            <a:ext cx="0" cy="5362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52DC8AA2-133B-08AB-C1B9-2BE1D3D6542B}"/>
              </a:ext>
            </a:extLst>
          </p:cNvPr>
          <p:cNvCxnSpPr>
            <a:cxnSpLocks/>
            <a:stCxn id="35" idx="2"/>
            <a:endCxn id="38" idx="0"/>
          </p:cNvCxnSpPr>
          <p:nvPr/>
        </p:nvCxnSpPr>
        <p:spPr>
          <a:xfrm>
            <a:off x="3533289" y="4868799"/>
            <a:ext cx="0" cy="5362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D364D02-DFC0-0FB6-EFD6-298FD1590B55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>
            <a:off x="4096413" y="4868799"/>
            <a:ext cx="0" cy="5362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2D7EC75-F912-3CE1-F8B0-D1C640A63264}"/>
              </a:ext>
            </a:extLst>
          </p:cNvPr>
          <p:cNvCxnSpPr>
            <a:cxnSpLocks/>
            <a:stCxn id="37" idx="2"/>
            <a:endCxn id="40" idx="0"/>
          </p:cNvCxnSpPr>
          <p:nvPr/>
        </p:nvCxnSpPr>
        <p:spPr>
          <a:xfrm>
            <a:off x="5222661" y="4868799"/>
            <a:ext cx="0" cy="5362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7DA86F1-38AD-9D23-1ECE-90DD3378EF3F}"/>
              </a:ext>
            </a:extLst>
          </p:cNvPr>
          <p:cNvCxnSpPr>
            <a:cxnSpLocks/>
            <a:stCxn id="38" idx="2"/>
            <a:endCxn id="45" idx="0"/>
          </p:cNvCxnSpPr>
          <p:nvPr/>
        </p:nvCxnSpPr>
        <p:spPr>
          <a:xfrm>
            <a:off x="3533289" y="5760338"/>
            <a:ext cx="558651" cy="45714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08D7BE79-FABC-4DAE-82AB-400E4E316D87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4096413" y="5760338"/>
            <a:ext cx="7621" cy="49815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CF58BC9-E017-0ED3-2B84-FC5F935E17FD}"/>
              </a:ext>
            </a:extLst>
          </p:cNvPr>
          <p:cNvCxnSpPr>
            <a:cxnSpLocks/>
            <a:stCxn id="40" idx="2"/>
            <a:endCxn id="45" idx="0"/>
          </p:cNvCxnSpPr>
          <p:nvPr/>
        </p:nvCxnSpPr>
        <p:spPr>
          <a:xfrm flipH="1">
            <a:off x="4091940" y="5760338"/>
            <a:ext cx="1130721" cy="45714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032238"/>
      </p:ext>
    </p:extLst>
  </p:cSld>
  <p:clrMapOvr>
    <a:masterClrMapping/>
  </p:clrMapOvr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필터링과 </a:t>
            </a:r>
            <a:r>
              <a:rPr lang="ko-KR" altLang="en-US" err="1">
                <a:sym typeface="Wingdings" panose="05000000000000000000" pitchFamily="2" charset="2"/>
              </a:rPr>
              <a:t>슬라이싱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요소 건너뛰기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동작 원리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599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Filtering &amp; Slicing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E81AFC-B12A-93FD-B486-AA4F77D4A220}"/>
              </a:ext>
            </a:extLst>
          </p:cNvPr>
          <p:cNvSpPr txBox="1"/>
          <p:nvPr/>
        </p:nvSpPr>
        <p:spPr>
          <a:xfrm>
            <a:off x="987310" y="1868120"/>
            <a:ext cx="601599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>
                <a:solidFill>
                  <a:srgbClr val="001080"/>
                </a:solidFill>
                <a:latin typeface="Consolas" panose="020B0609020204030204" pitchFamily="49" charset="0"/>
              </a:rPr>
              <a:t>dishes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&gt;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.skip(</a:t>
            </a:r>
            <a:r>
              <a:rPr lang="en-US" altLang="ko-KR" sz="1600" b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E3C870F-359E-1E6C-23B5-53440EDFD903}"/>
              </a:ext>
            </a:extLst>
          </p:cNvPr>
          <p:cNvCxnSpPr>
            <a:cxnSpLocks/>
          </p:cNvCxnSpPr>
          <p:nvPr/>
        </p:nvCxnSpPr>
        <p:spPr>
          <a:xfrm>
            <a:off x="1032510" y="4168140"/>
            <a:ext cx="642747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A40B7E4-96C9-EC5D-BA6B-D79C839A4ABA}"/>
              </a:ext>
            </a:extLst>
          </p:cNvPr>
          <p:cNvCxnSpPr>
            <a:cxnSpLocks/>
          </p:cNvCxnSpPr>
          <p:nvPr/>
        </p:nvCxnSpPr>
        <p:spPr>
          <a:xfrm>
            <a:off x="1032510" y="5059680"/>
            <a:ext cx="642747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C4EABB0-C9EE-E7D6-31D4-59A263CC9C8C}"/>
              </a:ext>
            </a:extLst>
          </p:cNvPr>
          <p:cNvCxnSpPr>
            <a:cxnSpLocks/>
          </p:cNvCxnSpPr>
          <p:nvPr/>
        </p:nvCxnSpPr>
        <p:spPr>
          <a:xfrm>
            <a:off x="1032510" y="5951220"/>
            <a:ext cx="642747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2E42A9-7CDF-1155-AACB-84369D58BA12}"/>
              </a:ext>
            </a:extLst>
          </p:cNvPr>
          <p:cNvSpPr txBox="1"/>
          <p:nvPr/>
        </p:nvSpPr>
        <p:spPr>
          <a:xfrm>
            <a:off x="5989183" y="3638099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&lt;Dish&gt;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8F72C8-6C94-CFC7-6F60-1C3279EC8B85}"/>
              </a:ext>
            </a:extLst>
          </p:cNvPr>
          <p:cNvSpPr txBox="1"/>
          <p:nvPr/>
        </p:nvSpPr>
        <p:spPr>
          <a:xfrm>
            <a:off x="5989183" y="4523105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&lt;Dish&gt;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BE355C-E55A-0F03-BCA4-DBD6E237D13E}"/>
              </a:ext>
            </a:extLst>
          </p:cNvPr>
          <p:cNvSpPr txBox="1"/>
          <p:nvPr/>
        </p:nvSpPr>
        <p:spPr>
          <a:xfrm>
            <a:off x="5989183" y="5421179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&lt;Dish&gt;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E83DFD-3C84-580E-7B10-3E2A37A960A2}"/>
              </a:ext>
            </a:extLst>
          </p:cNvPr>
          <p:cNvSpPr txBox="1"/>
          <p:nvPr/>
        </p:nvSpPr>
        <p:spPr>
          <a:xfrm>
            <a:off x="5989183" y="6296355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&lt;Dish&gt;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27415E4-97BB-24B9-E54C-2306F830AAA3}"/>
              </a:ext>
            </a:extLst>
          </p:cNvPr>
          <p:cNvSpPr/>
          <p:nvPr/>
        </p:nvSpPr>
        <p:spPr>
          <a:xfrm>
            <a:off x="2800752" y="362195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C80FC3B-2C40-F485-729A-366C1650C6BF}"/>
              </a:ext>
            </a:extLst>
          </p:cNvPr>
          <p:cNvSpPr/>
          <p:nvPr/>
        </p:nvSpPr>
        <p:spPr>
          <a:xfrm>
            <a:off x="3363876" y="362195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D3939D3-6780-3F9A-252F-5C68B9213B28}"/>
              </a:ext>
            </a:extLst>
          </p:cNvPr>
          <p:cNvSpPr/>
          <p:nvPr/>
        </p:nvSpPr>
        <p:spPr>
          <a:xfrm>
            <a:off x="3927000" y="362195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9CB0832-5F0A-33F3-0FA3-5AB96B21F3A3}"/>
              </a:ext>
            </a:extLst>
          </p:cNvPr>
          <p:cNvSpPr/>
          <p:nvPr/>
        </p:nvSpPr>
        <p:spPr>
          <a:xfrm>
            <a:off x="4490124" y="362195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C5DA4EE-5611-8319-7D9C-ADEF3841C14F}"/>
              </a:ext>
            </a:extLst>
          </p:cNvPr>
          <p:cNvSpPr/>
          <p:nvPr/>
        </p:nvSpPr>
        <p:spPr>
          <a:xfrm>
            <a:off x="5053248" y="362195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023BA47-055D-D2E4-653C-A81B9B27C2B3}"/>
              </a:ext>
            </a:extLst>
          </p:cNvPr>
          <p:cNvSpPr/>
          <p:nvPr/>
        </p:nvSpPr>
        <p:spPr>
          <a:xfrm>
            <a:off x="5616372" y="362195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FCD728-A77D-54DF-5595-F5B963EF34D9}"/>
              </a:ext>
            </a:extLst>
          </p:cNvPr>
          <p:cNvSpPr/>
          <p:nvPr/>
        </p:nvSpPr>
        <p:spPr>
          <a:xfrm>
            <a:off x="3363876" y="4513493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3176EAA-EA72-C6C6-1DC4-E0F04627C582}"/>
              </a:ext>
            </a:extLst>
          </p:cNvPr>
          <p:cNvSpPr/>
          <p:nvPr/>
        </p:nvSpPr>
        <p:spPr>
          <a:xfrm>
            <a:off x="3927000" y="4513493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528B02-EFCB-1541-A0B4-DD81FC2EED37}"/>
              </a:ext>
            </a:extLst>
          </p:cNvPr>
          <p:cNvSpPr/>
          <p:nvPr/>
        </p:nvSpPr>
        <p:spPr>
          <a:xfrm>
            <a:off x="5053248" y="4513493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20409F8-2B12-87BC-4819-C3480AEF18EE}"/>
              </a:ext>
            </a:extLst>
          </p:cNvPr>
          <p:cNvSpPr/>
          <p:nvPr/>
        </p:nvSpPr>
        <p:spPr>
          <a:xfrm>
            <a:off x="5053248" y="5405032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1F7BA46-7F99-A2D6-7DAC-E942E0FFE015}"/>
              </a:ext>
            </a:extLst>
          </p:cNvPr>
          <p:cNvSpPr/>
          <p:nvPr/>
        </p:nvSpPr>
        <p:spPr>
          <a:xfrm>
            <a:off x="3843936" y="6288979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DCDF2D0-5E81-B4AC-BEC3-52622E4981B2}"/>
              </a:ext>
            </a:extLst>
          </p:cNvPr>
          <p:cNvSpPr/>
          <p:nvPr/>
        </p:nvSpPr>
        <p:spPr>
          <a:xfrm>
            <a:off x="4970184" y="6288979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98F6CC3-929A-D4CD-9553-CDD53FA0F2AD}"/>
              </a:ext>
            </a:extLst>
          </p:cNvPr>
          <p:cNvSpPr/>
          <p:nvPr/>
        </p:nvSpPr>
        <p:spPr>
          <a:xfrm>
            <a:off x="3749039" y="6217482"/>
            <a:ext cx="1645921" cy="485536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922499-6949-1B0E-6AD7-6E0F1BDF68EF}"/>
              </a:ext>
            </a:extLst>
          </p:cNvPr>
          <p:cNvSpPr txBox="1"/>
          <p:nvPr/>
        </p:nvSpPr>
        <p:spPr>
          <a:xfrm>
            <a:off x="948122" y="3553311"/>
            <a:ext cx="8883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/>
              <a:t>메뉴 스트림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329FD3-AA3C-1141-2B46-472616C00773}"/>
              </a:ext>
            </a:extLst>
          </p:cNvPr>
          <p:cNvSpPr txBox="1"/>
          <p:nvPr/>
        </p:nvSpPr>
        <p:spPr>
          <a:xfrm>
            <a:off x="876134" y="4180194"/>
            <a:ext cx="4587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 </a:t>
            </a:r>
            <a:r>
              <a:rPr lang="en-US" altLang="ko-KR" sz="120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20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&gt; </a:t>
            </a:r>
            <a:r>
              <a:rPr lang="en-US" altLang="ko-KR" sz="120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A40690-944D-150D-7241-8A5871F3CD6F}"/>
              </a:ext>
            </a:extLst>
          </p:cNvPr>
          <p:cNvSpPr txBox="1"/>
          <p:nvPr/>
        </p:nvSpPr>
        <p:spPr>
          <a:xfrm>
            <a:off x="876134" y="5089952"/>
            <a:ext cx="4587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.skip(</a:t>
            </a:r>
            <a:r>
              <a:rPr lang="en-US" altLang="ko-KR" sz="120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0076D4-1C4B-4A60-1C5D-7E356F58797A}"/>
              </a:ext>
            </a:extLst>
          </p:cNvPr>
          <p:cNvSpPr txBox="1"/>
          <p:nvPr/>
        </p:nvSpPr>
        <p:spPr>
          <a:xfrm>
            <a:off x="876134" y="5981491"/>
            <a:ext cx="26323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20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0EA6949-B831-0F16-6FCF-522FADDAC62F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>
            <a:off x="3533289" y="3977260"/>
            <a:ext cx="0" cy="5362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F74CD89-0316-C088-C39B-99CDB7910579}"/>
              </a:ext>
            </a:extLst>
          </p:cNvPr>
          <p:cNvCxnSpPr>
            <a:cxnSpLocks/>
            <a:stCxn id="19" idx="2"/>
            <a:endCxn id="24" idx="0"/>
          </p:cNvCxnSpPr>
          <p:nvPr/>
        </p:nvCxnSpPr>
        <p:spPr>
          <a:xfrm>
            <a:off x="4096413" y="3977260"/>
            <a:ext cx="0" cy="5362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9C0E649-F50E-61FC-6E6D-7EEFF01EE7BB}"/>
              </a:ext>
            </a:extLst>
          </p:cNvPr>
          <p:cNvCxnSpPr>
            <a:cxnSpLocks/>
            <a:stCxn id="21" idx="2"/>
            <a:endCxn id="25" idx="0"/>
          </p:cNvCxnSpPr>
          <p:nvPr/>
        </p:nvCxnSpPr>
        <p:spPr>
          <a:xfrm>
            <a:off x="5222661" y="3977260"/>
            <a:ext cx="0" cy="5362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2305EAA-1130-254D-F6B4-9951263AFA92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>
            <a:off x="5222661" y="4868799"/>
            <a:ext cx="0" cy="5362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6A2E05C-F0FB-B0C3-F767-B7BDB0A0C2AA}"/>
              </a:ext>
            </a:extLst>
          </p:cNvPr>
          <p:cNvCxnSpPr>
            <a:cxnSpLocks/>
            <a:stCxn id="28" idx="2"/>
            <a:endCxn id="32" idx="0"/>
          </p:cNvCxnSpPr>
          <p:nvPr/>
        </p:nvCxnSpPr>
        <p:spPr>
          <a:xfrm flipH="1">
            <a:off x="4572000" y="5760338"/>
            <a:ext cx="650661" cy="45714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306DD5B-0EBA-D7D2-3417-4C541735C96A}"/>
              </a:ext>
            </a:extLst>
          </p:cNvPr>
          <p:cNvSpPr/>
          <p:nvPr/>
        </p:nvSpPr>
        <p:spPr>
          <a:xfrm>
            <a:off x="5615236" y="4513493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6FD99C5-9E50-9166-E6EA-463CA638E1B7}"/>
              </a:ext>
            </a:extLst>
          </p:cNvPr>
          <p:cNvCxnSpPr>
            <a:cxnSpLocks/>
            <a:stCxn id="22" idx="2"/>
            <a:endCxn id="48" idx="0"/>
          </p:cNvCxnSpPr>
          <p:nvPr/>
        </p:nvCxnSpPr>
        <p:spPr>
          <a:xfrm flipH="1">
            <a:off x="5784649" y="3977260"/>
            <a:ext cx="1136" cy="5362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708B8DE-8564-A95F-CDA1-BB72B34E974F}"/>
              </a:ext>
            </a:extLst>
          </p:cNvPr>
          <p:cNvSpPr/>
          <p:nvPr/>
        </p:nvSpPr>
        <p:spPr>
          <a:xfrm>
            <a:off x="5615235" y="5405032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2788CF9-B3E2-E147-0A32-5AEA6A41BCBF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>
          <a:xfrm flipH="1">
            <a:off x="5784648" y="4868799"/>
            <a:ext cx="1" cy="5362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86B671D-64E9-4F79-F379-60104FBEEE35}"/>
              </a:ext>
            </a:extLst>
          </p:cNvPr>
          <p:cNvCxnSpPr>
            <a:cxnSpLocks/>
            <a:stCxn id="54" idx="2"/>
            <a:endCxn id="32" idx="0"/>
          </p:cNvCxnSpPr>
          <p:nvPr/>
        </p:nvCxnSpPr>
        <p:spPr>
          <a:xfrm flipH="1">
            <a:off x="4572000" y="5760338"/>
            <a:ext cx="1212648" cy="45714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387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Write Once, Run Anywhere.</a:t>
            </a:r>
          </a:p>
          <a:p>
            <a:r>
              <a:rPr lang="ko-KR" altLang="en-US"/>
              <a:t>한 번의 작성으로 </a:t>
            </a:r>
            <a:r>
              <a:rPr lang="ko-KR" altLang="en-US" err="1"/>
              <a:t>어디에서든</a:t>
            </a:r>
            <a:r>
              <a:rPr lang="ko-KR" altLang="en-US"/>
              <a:t> 똑같이 실행된다</a:t>
            </a:r>
            <a:r>
              <a:rPr lang="en-US" altLang="ko-KR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개요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981C41E-DE08-C686-CD4D-5C10B8C3A38C}"/>
              </a:ext>
            </a:extLst>
          </p:cNvPr>
          <p:cNvGrpSpPr/>
          <p:nvPr/>
        </p:nvGrpSpPr>
        <p:grpSpPr>
          <a:xfrm>
            <a:off x="1507835" y="2420888"/>
            <a:ext cx="6189994" cy="3267491"/>
            <a:chOff x="1259632" y="2395086"/>
            <a:chExt cx="6189994" cy="3267491"/>
          </a:xfrm>
        </p:grpSpPr>
        <p:pic>
          <p:nvPicPr>
            <p:cNvPr id="5" name="그래픽 4" descr="컴퓨터 단색으로 채워진">
              <a:extLst>
                <a:ext uri="{FF2B5EF4-FFF2-40B4-BE49-F238E27FC236}">
                  <a16:creationId xmlns:a16="http://schemas.microsoft.com/office/drawing/2014/main" id="{C18862E1-586A-0FD1-07F1-2930221C7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59632" y="2395086"/>
              <a:ext cx="1452736" cy="1452736"/>
            </a:xfrm>
            <a:prstGeom prst="rect">
              <a:avLst/>
            </a:prstGeom>
          </p:spPr>
        </p:pic>
        <p:pic>
          <p:nvPicPr>
            <p:cNvPr id="6" name="그래픽 5" descr="컴퓨터 단색으로 채워진">
              <a:extLst>
                <a:ext uri="{FF2B5EF4-FFF2-40B4-BE49-F238E27FC236}">
                  <a16:creationId xmlns:a16="http://schemas.microsoft.com/office/drawing/2014/main" id="{592CF009-DDD4-1F08-6587-38016C1BC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14800" y="2395086"/>
              <a:ext cx="1452736" cy="1452736"/>
            </a:xfrm>
            <a:prstGeom prst="rect">
              <a:avLst/>
            </a:prstGeom>
          </p:spPr>
        </p:pic>
        <p:pic>
          <p:nvPicPr>
            <p:cNvPr id="7" name="그래픽 6" descr="컴퓨터 단색으로 채워진">
              <a:extLst>
                <a:ext uri="{FF2B5EF4-FFF2-40B4-BE49-F238E27FC236}">
                  <a16:creationId xmlns:a16="http://schemas.microsoft.com/office/drawing/2014/main" id="{1517E8B3-99FE-F5F1-CABA-5AD238351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69968" y="2395086"/>
              <a:ext cx="1452736" cy="1452736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EA3213B-952E-FB31-02CE-03B45A359014}"/>
                </a:ext>
              </a:extLst>
            </p:cNvPr>
            <p:cNvGrpSpPr/>
            <p:nvPr/>
          </p:nvGrpSpPr>
          <p:grpSpPr>
            <a:xfrm>
              <a:off x="3851920" y="4717766"/>
              <a:ext cx="944811" cy="944811"/>
              <a:chOff x="3616004" y="4716437"/>
              <a:chExt cx="1250328" cy="1250328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2107D3AA-E0E5-7F26-7D35-C10534FB5E5D}"/>
                  </a:ext>
                </a:extLst>
              </p:cNvPr>
              <p:cNvSpPr/>
              <p:nvPr/>
            </p:nvSpPr>
            <p:spPr>
              <a:xfrm>
                <a:off x="3635896" y="4725144"/>
                <a:ext cx="1224136" cy="122413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6" name="Picture 2" descr="Logo Java – Logos PNG">
                <a:extLst>
                  <a:ext uri="{FF2B5EF4-FFF2-40B4-BE49-F238E27FC236}">
                    <a16:creationId xmlns:a16="http://schemas.microsoft.com/office/drawing/2014/main" id="{69FE2CE3-F783-0D1C-43B9-7B277F5A62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16004" y="4716437"/>
                <a:ext cx="1250328" cy="12503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249C2D8-6E0C-D600-823D-D855824FD99D}"/>
                </a:ext>
              </a:extLst>
            </p:cNvPr>
            <p:cNvSpPr txBox="1"/>
            <p:nvPr/>
          </p:nvSpPr>
          <p:spPr>
            <a:xfrm>
              <a:off x="1819955" y="3167390"/>
              <a:ext cx="1109599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/>
                <a:t>Windows</a:t>
              </a:r>
              <a:r>
                <a:rPr lang="ko-KR" altLang="en-US" sz="1400"/>
                <a:t>용</a:t>
              </a:r>
              <a:endParaRPr lang="en-US" altLang="ko-KR" sz="1400"/>
            </a:p>
            <a:p>
              <a:pPr algn="ctr"/>
              <a:r>
                <a:rPr lang="en-US" altLang="ko-KR" sz="1400"/>
                <a:t>Java VM</a:t>
              </a:r>
              <a:endParaRPr lang="ko-KR" altLang="en-US" sz="1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1BDB1E-F7C6-57FF-C51F-102F12FD5CCE}"/>
                </a:ext>
              </a:extLst>
            </p:cNvPr>
            <p:cNvSpPr txBox="1"/>
            <p:nvPr/>
          </p:nvSpPr>
          <p:spPr>
            <a:xfrm>
              <a:off x="4197694" y="3167390"/>
              <a:ext cx="886781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err="1"/>
                <a:t>macos</a:t>
              </a:r>
              <a:r>
                <a:rPr lang="ko-KR" altLang="en-US" sz="1400"/>
                <a:t>용</a:t>
              </a:r>
              <a:endParaRPr lang="en-US" altLang="ko-KR" sz="1400"/>
            </a:p>
            <a:p>
              <a:pPr algn="ctr"/>
              <a:r>
                <a:rPr lang="en-US" altLang="ko-KR" sz="1400"/>
                <a:t>Java VM</a:t>
              </a:r>
              <a:endParaRPr lang="ko-KR" altLang="en-US" sz="14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DC4A95-9989-7F83-329F-13C06EEE802C}"/>
                </a:ext>
              </a:extLst>
            </p:cNvPr>
            <p:cNvSpPr txBox="1"/>
            <p:nvPr/>
          </p:nvSpPr>
          <p:spPr>
            <a:xfrm>
              <a:off x="6452708" y="3167390"/>
              <a:ext cx="858247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/>
                <a:t>Linux</a:t>
              </a:r>
              <a:r>
                <a:rPr lang="ko-KR" altLang="en-US" sz="1400"/>
                <a:t>용</a:t>
              </a:r>
              <a:endParaRPr lang="en-US" altLang="ko-KR" sz="1400"/>
            </a:p>
            <a:p>
              <a:pPr algn="ctr"/>
              <a:r>
                <a:rPr lang="en-US" altLang="ko-KR" sz="1400"/>
                <a:t>Java VM</a:t>
              </a:r>
              <a:endParaRPr lang="ko-KR" altLang="en-US" sz="14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ECFD65D-D1DA-DA85-CED8-331A363E499F}"/>
                </a:ext>
              </a:extLst>
            </p:cNvPr>
            <p:cNvSpPr txBox="1"/>
            <p:nvPr/>
          </p:nvSpPr>
          <p:spPr>
            <a:xfrm>
              <a:off x="1544781" y="2395086"/>
              <a:ext cx="9300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/>
                <a:t>Windows</a:t>
              </a:r>
              <a:endParaRPr lang="ko-KR" altLang="en-US" sz="14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781D083-1DEA-F71C-E58E-EF681874AC73}"/>
                </a:ext>
              </a:extLst>
            </p:cNvPr>
            <p:cNvSpPr txBox="1"/>
            <p:nvPr/>
          </p:nvSpPr>
          <p:spPr>
            <a:xfrm>
              <a:off x="3884339" y="2395086"/>
              <a:ext cx="7136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err="1"/>
                <a:t>macos</a:t>
              </a:r>
              <a:endParaRPr lang="ko-KR" altLang="en-US" sz="14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8002671-6BFA-5D2D-AA9E-48599AEFD8F5}"/>
                </a:ext>
              </a:extLst>
            </p:cNvPr>
            <p:cNvSpPr txBox="1"/>
            <p:nvPr/>
          </p:nvSpPr>
          <p:spPr>
            <a:xfrm>
              <a:off x="6211645" y="2395086"/>
              <a:ext cx="5693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/>
                <a:t>Linux</a:t>
              </a:r>
              <a:endParaRPr lang="ko-KR" altLang="en-US" sz="14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B72A7B-0201-7AF6-B811-3944026180EE}"/>
                </a:ext>
              </a:extLst>
            </p:cNvPr>
            <p:cNvSpPr txBox="1"/>
            <p:nvPr/>
          </p:nvSpPr>
          <p:spPr>
            <a:xfrm>
              <a:off x="4967536" y="5103901"/>
              <a:ext cx="2482090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컴퓨터에 인스톨된 </a:t>
              </a:r>
              <a:r>
                <a:rPr lang="en-US" altLang="ko-KR" sz="1400"/>
                <a:t>Java VM </a:t>
              </a:r>
            </a:p>
            <a:p>
              <a:r>
                <a:rPr lang="ko-KR" altLang="en-US" sz="1400"/>
                <a:t>위에서 프로그램이 실행된다</a:t>
              </a: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4288922C-B092-BB20-DB18-E4B1BECB84D6}"/>
                </a:ext>
              </a:extLst>
            </p:cNvPr>
            <p:cNvCxnSpPr/>
            <p:nvPr/>
          </p:nvCxnSpPr>
          <p:spPr>
            <a:xfrm flipH="1" flipV="1">
              <a:off x="2474844" y="3789040"/>
              <a:ext cx="1409495" cy="93530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638F36E4-B7CE-9666-E556-31B2C9CE39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4325" y="3740743"/>
              <a:ext cx="0" cy="87938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D24906B0-CB08-AB22-33AC-4EDAB87DD9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1970" y="3690610"/>
              <a:ext cx="1377076" cy="103373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22C0684F-6282-3EDF-E776-5EAB02F30FF5}"/>
              </a:ext>
            </a:extLst>
          </p:cNvPr>
          <p:cNvSpPr txBox="1">
            <a:spLocks/>
          </p:cNvSpPr>
          <p:nvPr/>
        </p:nvSpPr>
        <p:spPr>
          <a:xfrm>
            <a:off x="7079049" y="6485744"/>
            <a:ext cx="20574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90D7398-607C-407A-8D67-83D151584F53}" type="slidenum">
              <a:rPr lang="ko-KR" alt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6</a:t>
            </a:fld>
            <a:endParaRPr lang="ko-KR" altLang="en-US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24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35"/>
    </mc:Choice>
    <mc:Fallback xmlns="">
      <p:transition spd="slow" advTm="7535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정수형 변수의 재할당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값 수정</a:t>
            </a:r>
            <a:r>
              <a:rPr lang="en-US" altLang="ko-KR">
                <a:latin typeface="+mj-ea"/>
                <a:ea typeface="+mj-ea"/>
              </a:rPr>
              <a:t>).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 </a:t>
            </a:r>
            <a:r>
              <a:rPr lang="en-US" altLang="ko-KR"/>
              <a:t>– </a:t>
            </a:r>
            <a:r>
              <a:rPr lang="ko-KR" altLang="en-US"/>
              <a:t>숫자</a:t>
            </a:r>
            <a:r>
              <a:rPr lang="en-US" altLang="ko-KR"/>
              <a:t>(</a:t>
            </a:r>
            <a:r>
              <a:rPr lang="ko-KR" altLang="en-US"/>
              <a:t>정수</a:t>
            </a:r>
            <a:r>
              <a:rPr lang="en-US" altLang="ko-KR"/>
              <a:t>)</a:t>
            </a:r>
            <a:r>
              <a:rPr lang="ko-KR" altLang="en-US"/>
              <a:t>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75E532A-3DC9-18A5-D1A6-BCEC2BD13F30}"/>
              </a:ext>
            </a:extLst>
          </p:cNvPr>
          <p:cNvSpPr txBox="1"/>
          <p:nvPr/>
        </p:nvSpPr>
        <p:spPr>
          <a:xfrm>
            <a:off x="420187" y="1735166"/>
            <a:ext cx="844758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 </a:t>
            </a:r>
            <a:r>
              <a:rPr lang="ko-KR" altLang="en-US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생략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</a:t>
            </a:r>
          </a:p>
          <a:p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) {</a:t>
            </a:r>
          </a:p>
          <a:p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    byte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byteNumber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= 1;</a:t>
            </a:r>
          </a:p>
          <a:p>
            <a:r>
              <a:rPr lang="en-US" altLang="ko-KR" sz="1800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   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byteNumber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= 2;</a:t>
            </a:r>
          </a:p>
          <a:p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latin typeface="Monaco" panose="020B050903040404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byteNumber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);</a:t>
            </a:r>
          </a:p>
          <a:p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    short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shortNumber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= 10;</a:t>
            </a:r>
          </a:p>
          <a:p>
            <a:r>
              <a:rPr lang="en-US" altLang="ko-KR" sz="1800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   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shortNumber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= 11;</a:t>
            </a:r>
          </a:p>
          <a:p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latin typeface="Monaco" panose="020B050903040404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shortNumber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);</a:t>
            </a:r>
          </a:p>
          <a:p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    int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intNumber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= 20;</a:t>
            </a:r>
          </a:p>
          <a:p>
            <a:r>
              <a:rPr lang="en-US" altLang="ko-KR" sz="1800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   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intNumber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= 21;</a:t>
            </a:r>
          </a:p>
          <a:p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latin typeface="Monaco" panose="020B050903040404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intNumber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);</a:t>
            </a:r>
          </a:p>
          <a:p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    long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longNumber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= 30L;</a:t>
            </a:r>
          </a:p>
          <a:p>
            <a:r>
              <a:rPr lang="en-US" altLang="ko-KR" sz="1800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   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longNumber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= 31L;</a:t>
            </a:r>
          </a:p>
          <a:p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latin typeface="Monaco" panose="020B050903040404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longNumber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);</a:t>
            </a:r>
          </a:p>
          <a:p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}</a:t>
            </a:r>
          </a:p>
          <a:p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 </a:t>
            </a:r>
            <a:r>
              <a:rPr lang="ko-KR" altLang="en-US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생략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DD301CA-E7FC-9394-2504-4EFFA2B7A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747050"/>
      </p:ext>
    </p:extLst>
  </p:cSld>
  <p:clrMapOvr>
    <a:masterClrMapping/>
  </p:clrMapOvr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4. Mapping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769421"/>
      </p:ext>
    </p:extLst>
  </p:cSld>
  <p:clrMapOvr>
    <a:masterClrMapping/>
  </p:clrMapOvr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맵핑이란</a:t>
            </a:r>
            <a:r>
              <a:rPr lang="en-US" altLang="ko-KR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필터링이 </a:t>
            </a:r>
            <a:r>
              <a:rPr lang="en-US" altLang="ko-KR">
                <a:sym typeface="Wingdings" panose="05000000000000000000" pitchFamily="2" charset="2"/>
              </a:rPr>
              <a:t>SQL</a:t>
            </a:r>
            <a:r>
              <a:rPr lang="ko-KR" altLang="en-US">
                <a:sym typeface="Wingdings" panose="05000000000000000000" pitchFamily="2" charset="2"/>
              </a:rPr>
              <a:t>의 </a:t>
            </a:r>
            <a:r>
              <a:rPr lang="en-US" altLang="ko-KR">
                <a:sym typeface="Wingdings" panose="05000000000000000000" pitchFamily="2" charset="2"/>
              </a:rPr>
              <a:t>WHERE</a:t>
            </a:r>
            <a:r>
              <a:rPr lang="ko-KR" altLang="en-US">
                <a:sym typeface="Wingdings" panose="05000000000000000000" pitchFamily="2" charset="2"/>
              </a:rPr>
              <a:t>와 같다면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ko-KR" altLang="en-US">
                <a:sym typeface="Wingdings" panose="05000000000000000000" pitchFamily="2" charset="2"/>
              </a:rPr>
              <a:t>맵핑은 </a:t>
            </a:r>
            <a:r>
              <a:rPr lang="en-US" altLang="ko-KR">
                <a:sym typeface="Wingdings" panose="05000000000000000000" pitchFamily="2" charset="2"/>
              </a:rPr>
              <a:t>SELECT </a:t>
            </a:r>
            <a:r>
              <a:rPr lang="ko-KR" altLang="en-US">
                <a:sym typeface="Wingdings" panose="05000000000000000000" pitchFamily="2" charset="2"/>
              </a:rPr>
              <a:t>컬럼과 같음</a:t>
            </a:r>
            <a:r>
              <a:rPr lang="en-US" altLang="ko-KR">
                <a:sym typeface="Wingdings" panose="05000000000000000000" pitchFamily="2" charset="2"/>
              </a:rPr>
              <a:t>. </a:t>
            </a:r>
            <a:br>
              <a:rPr lang="en-US" altLang="ko-KR">
                <a:sym typeface="Wingdings" panose="05000000000000000000" pitchFamily="2" charset="2"/>
              </a:rPr>
            </a:br>
            <a:r>
              <a:rPr lang="en-US" altLang="ko-KR">
                <a:sym typeface="Wingdings" panose="05000000000000000000" pitchFamily="2" charset="2"/>
              </a:rPr>
              <a:t>( </a:t>
            </a:r>
            <a:r>
              <a:rPr lang="ko-KR" altLang="en-US">
                <a:sym typeface="Wingdings" panose="05000000000000000000" pitchFamily="2" charset="2"/>
              </a:rPr>
              <a:t>단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ko-KR" altLang="en-US">
                <a:sym typeface="Wingdings" panose="05000000000000000000" pitchFamily="2" charset="2"/>
              </a:rPr>
              <a:t>하나의 요소만 </a:t>
            </a:r>
            <a:r>
              <a:rPr lang="ko-KR" altLang="en-US" err="1">
                <a:sym typeface="Wingdings" panose="05000000000000000000" pitchFamily="2" charset="2"/>
              </a:rPr>
              <a:t>맵핑할</a:t>
            </a:r>
            <a:r>
              <a:rPr lang="ko-KR" altLang="en-US">
                <a:sym typeface="Wingdings" panose="05000000000000000000" pitchFamily="2" charset="2"/>
              </a:rPr>
              <a:t> 수 있다 </a:t>
            </a:r>
            <a:r>
              <a:rPr lang="en-US" altLang="ko-KR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원본 스트림을 변환하고자 할 때 사용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스트림의 원하는 요소만 추출해 새로운 스트림으로 생성함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예</a:t>
            </a:r>
            <a:r>
              <a:rPr lang="en-US" altLang="ko-KR">
                <a:sym typeface="Wingdings" panose="05000000000000000000" pitchFamily="2" charset="2"/>
              </a:rPr>
              <a:t>&gt;</a:t>
            </a:r>
          </a:p>
          <a:p>
            <a:pPr lvl="1"/>
            <a:r>
              <a:rPr lang="en-US" altLang="ko-KR">
                <a:sym typeface="Wingdings" panose="05000000000000000000" pitchFamily="2" charset="2"/>
              </a:rPr>
              <a:t>Java8, Lambdas, In, Action</a:t>
            </a:r>
            <a:r>
              <a:rPr lang="ko-KR" altLang="en-US">
                <a:sym typeface="Wingdings" panose="05000000000000000000" pitchFamily="2" charset="2"/>
              </a:rPr>
              <a:t>가 들어있는 단어 리스트를 이용해 </a:t>
            </a:r>
            <a:br>
              <a:rPr lang="en-US" altLang="ko-KR">
                <a:sym typeface="Wingdings" panose="05000000000000000000" pitchFamily="2" charset="2"/>
              </a:rPr>
            </a:br>
            <a:r>
              <a:rPr lang="ko-KR" altLang="en-US">
                <a:sym typeface="Wingdings" panose="05000000000000000000" pitchFamily="2" charset="2"/>
              </a:rPr>
              <a:t>각 글자들의 길이를 갖는 숫자 리스트를 만듦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601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Mapping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CDA70C-0DB1-AD23-207C-4016693167E6}"/>
              </a:ext>
            </a:extLst>
          </p:cNvPr>
          <p:cNvSpPr txBox="1"/>
          <p:nvPr/>
        </p:nvSpPr>
        <p:spPr>
          <a:xfrm>
            <a:off x="937260" y="3988146"/>
            <a:ext cx="820674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Arrays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asList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"Java8"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"Lambdas"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"In"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"Action"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wordLengths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     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     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876870240"/>
      </p:ext>
    </p:extLst>
  </p:cSld>
  <p:clrMapOvr>
    <a:masterClrMapping/>
  </p:clrMapOvr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err="1">
                <a:sym typeface="Wingdings" panose="05000000000000000000" pitchFamily="2" charset="2"/>
              </a:rPr>
              <a:t>flatMap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 err="1">
                <a:sym typeface="Wingdings" panose="05000000000000000000" pitchFamily="2" charset="2"/>
              </a:rPr>
              <a:t>맵과</a:t>
            </a:r>
            <a:r>
              <a:rPr lang="ko-KR" altLang="en-US">
                <a:sym typeface="Wingdings" panose="05000000000000000000" pitchFamily="2" charset="2"/>
              </a:rPr>
              <a:t> 동일한 동작을 수행함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en-US" altLang="ko-KR">
                <a:sym typeface="Wingdings" panose="05000000000000000000" pitchFamily="2" charset="2"/>
              </a:rPr>
              <a:t>map </a:t>
            </a:r>
            <a:r>
              <a:rPr lang="ko-KR" altLang="en-US">
                <a:sym typeface="Wingdings" panose="05000000000000000000" pitchFamily="2" charset="2"/>
              </a:rPr>
              <a:t>과 </a:t>
            </a:r>
            <a:r>
              <a:rPr lang="en-US" altLang="ko-KR" err="1">
                <a:sym typeface="Wingdings" panose="05000000000000000000" pitchFamily="2" charset="2"/>
              </a:rPr>
              <a:t>flatMap</a:t>
            </a:r>
            <a:r>
              <a:rPr lang="ko-KR" altLang="en-US">
                <a:sym typeface="Wingdings" panose="05000000000000000000" pitchFamily="2" charset="2"/>
              </a:rPr>
              <a:t>의 차이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반환 결과가 </a:t>
            </a:r>
            <a:r>
              <a:rPr lang="en-US" altLang="ko-KR">
                <a:sym typeface="Wingdings" panose="05000000000000000000" pitchFamily="2" charset="2"/>
              </a:rPr>
              <a:t>stream </a:t>
            </a:r>
            <a:r>
              <a:rPr lang="ko-KR" altLang="en-US">
                <a:sym typeface="Wingdings" panose="05000000000000000000" pitchFamily="2" charset="2"/>
              </a:rPr>
              <a:t>일 경우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ko-KR" altLang="en-US">
                <a:sym typeface="Wingdings" panose="05000000000000000000" pitchFamily="2" charset="2"/>
              </a:rPr>
              <a:t>차이가 발생함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2"/>
            <a:r>
              <a:rPr lang="en-US" altLang="ko-KR">
                <a:sym typeface="Wingdings" panose="05000000000000000000" pitchFamily="2" charset="2"/>
              </a:rPr>
              <a:t>map : </a:t>
            </a:r>
            <a:r>
              <a:rPr lang="ko-KR" altLang="en-US" err="1">
                <a:sym typeface="Wingdings" panose="05000000000000000000" pitchFamily="2" charset="2"/>
              </a:rPr>
              <a:t>맵핑된</a:t>
            </a:r>
            <a:r>
              <a:rPr lang="ko-KR" altLang="en-US">
                <a:sym typeface="Wingdings" panose="05000000000000000000" pitchFamily="2" charset="2"/>
              </a:rPr>
              <a:t> 결과를 </a:t>
            </a:r>
            <a:r>
              <a:rPr lang="en-US" altLang="ko-KR">
                <a:sym typeface="Wingdings" panose="05000000000000000000" pitchFamily="2" charset="2"/>
              </a:rPr>
              <a:t>Stream </a:t>
            </a:r>
            <a:r>
              <a:rPr lang="ko-KR" altLang="en-US">
                <a:sym typeface="Wingdings" panose="05000000000000000000" pitchFamily="2" charset="2"/>
              </a:rPr>
              <a:t>컬렉션에 넣어 반환 함</a:t>
            </a:r>
            <a:r>
              <a:rPr lang="en-US" altLang="ko-KR">
                <a:sym typeface="Wingdings" panose="05000000000000000000" pitchFamily="2" charset="2"/>
              </a:rPr>
              <a:t>.  Stream&lt;Stream&lt;Object&gt;&gt;</a:t>
            </a:r>
          </a:p>
          <a:p>
            <a:pPr lvl="2"/>
            <a:r>
              <a:rPr lang="en-US" altLang="ko-KR" err="1">
                <a:sym typeface="Wingdings" panose="05000000000000000000" pitchFamily="2" charset="2"/>
              </a:rPr>
              <a:t>flatMap</a:t>
            </a:r>
            <a:r>
              <a:rPr lang="en-US" altLang="ko-KR">
                <a:sym typeface="Wingdings" panose="05000000000000000000" pitchFamily="2" charset="2"/>
              </a:rPr>
              <a:t> : </a:t>
            </a:r>
            <a:r>
              <a:rPr lang="ko-KR" altLang="en-US" err="1">
                <a:sym typeface="Wingdings" panose="05000000000000000000" pitchFamily="2" charset="2"/>
              </a:rPr>
              <a:t>맵핑된</a:t>
            </a:r>
            <a:r>
              <a:rPr lang="ko-KR" altLang="en-US">
                <a:sym typeface="Wingdings" panose="05000000000000000000" pitchFamily="2" charset="2"/>
              </a:rPr>
              <a:t> 결과를 </a:t>
            </a:r>
            <a:r>
              <a:rPr lang="en-US" altLang="ko-KR">
                <a:sym typeface="Wingdings" panose="05000000000000000000" pitchFamily="2" charset="2"/>
              </a:rPr>
              <a:t>Stream</a:t>
            </a:r>
            <a:r>
              <a:rPr lang="ko-KR" altLang="en-US">
                <a:sym typeface="Wingdings" panose="05000000000000000000" pitchFamily="2" charset="2"/>
              </a:rPr>
              <a:t>으로 반환 함</a:t>
            </a:r>
            <a:r>
              <a:rPr lang="en-US" altLang="ko-KR">
                <a:sym typeface="Wingdings" panose="05000000000000000000" pitchFamily="2" charset="2"/>
              </a:rPr>
              <a:t>.  Stream&lt;Object&gt;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602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Mapping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286743-239B-F46B-08E1-598E0C6B64A1}"/>
              </a:ext>
            </a:extLst>
          </p:cNvPr>
          <p:cNvSpPr txBox="1"/>
          <p:nvPr/>
        </p:nvSpPr>
        <p:spPr>
          <a:xfrm>
            <a:off x="906780" y="1865620"/>
            <a:ext cx="687324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uniqueCharacters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각 단어를 개별문자를 포함하는 배열로 변환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생성된 스트림을 하나의 스트림으로 평명화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flatMap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Arrays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2438247475"/>
      </p:ext>
    </p:extLst>
  </p:cSld>
  <p:clrMapOvr>
    <a:masterClrMapping/>
  </p:clrMapOvr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5. Find &amp; Matching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860827"/>
      </p:ext>
    </p:extLst>
  </p:cSld>
  <p:clrMapOvr>
    <a:masterClrMapping/>
  </p:clrMapOvr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특정 속성이 데이터 집합에 </a:t>
            </a:r>
            <a:r>
              <a:rPr lang="ko-KR" altLang="en-US" err="1">
                <a:sym typeface="Wingdings" panose="05000000000000000000" pitchFamily="2" charset="2"/>
              </a:rPr>
              <a:t>포함되어있는지</a:t>
            </a:r>
            <a:r>
              <a:rPr lang="ko-KR" altLang="en-US">
                <a:sym typeface="Wingdings" panose="05000000000000000000" pitchFamily="2" charset="2"/>
              </a:rPr>
              <a:t> 여부를 검색하는 데이터 처리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 err="1">
                <a:sym typeface="Wingdings" panose="05000000000000000000" pitchFamily="2" charset="2"/>
              </a:rPr>
              <a:t>allMatch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en-US" altLang="ko-KR" err="1">
                <a:sym typeface="Wingdings" panose="05000000000000000000" pitchFamily="2" charset="2"/>
              </a:rPr>
              <a:t>anyMatch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en-US" altLang="ko-KR" err="1">
                <a:sym typeface="Wingdings" panose="05000000000000000000" pitchFamily="2" charset="2"/>
              </a:rPr>
              <a:t>noneMatch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en-US" altLang="ko-KR" err="1">
                <a:sym typeface="Wingdings" panose="05000000000000000000" pitchFamily="2" charset="2"/>
              </a:rPr>
              <a:t>findFirst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en-US" altLang="ko-KR" err="1">
                <a:sym typeface="Wingdings" panose="05000000000000000000" pitchFamily="2" charset="2"/>
              </a:rPr>
              <a:t>findAny</a:t>
            </a:r>
            <a:r>
              <a:rPr lang="en-US" altLang="ko-KR">
                <a:sym typeface="Wingdings" panose="05000000000000000000" pitchFamily="2" charset="2"/>
              </a:rPr>
              <a:t> </a:t>
            </a:r>
            <a:r>
              <a:rPr lang="ko-KR" altLang="en-US">
                <a:sym typeface="Wingdings" panose="05000000000000000000" pitchFamily="2" charset="2"/>
              </a:rPr>
              <a:t>등의 메소드 제공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적어도 한 요소와 일치하는지 확인하기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주어진 스트림 내에서 적어도 한 요소와 일치하는지 확인 후 </a:t>
            </a:r>
            <a:r>
              <a:rPr lang="ko-KR" altLang="en-US" err="1">
                <a:sym typeface="Wingdings" panose="05000000000000000000" pitchFamily="2" charset="2"/>
              </a:rPr>
              <a:t>불린으로</a:t>
            </a:r>
            <a:r>
              <a:rPr lang="ko-KR" altLang="en-US">
                <a:sym typeface="Wingdings" panose="05000000000000000000" pitchFamily="2" charset="2"/>
              </a:rPr>
              <a:t> 반환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 err="1">
                <a:sym typeface="Wingdings" panose="05000000000000000000" pitchFamily="2" charset="2"/>
              </a:rPr>
              <a:t>anyMatch</a:t>
            </a:r>
            <a:r>
              <a:rPr lang="en-US" altLang="ko-KR">
                <a:sym typeface="Wingdings" panose="05000000000000000000" pitchFamily="2" charset="2"/>
              </a:rPr>
              <a:t> </a:t>
            </a:r>
            <a:r>
              <a:rPr lang="ko-KR" altLang="en-US">
                <a:sym typeface="Wingdings" panose="05000000000000000000" pitchFamily="2" charset="2"/>
              </a:rPr>
              <a:t>사용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메뉴 스트림에 채식요리가 있는지 확인하기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모든 요소가 일치하는지 확인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모든 요리가 </a:t>
            </a:r>
            <a:r>
              <a:rPr lang="en-US" altLang="ko-KR">
                <a:sym typeface="Wingdings" panose="05000000000000000000" pitchFamily="2" charset="2"/>
              </a:rPr>
              <a:t>1000</a:t>
            </a:r>
            <a:r>
              <a:rPr lang="ko-KR" altLang="en-US">
                <a:sym typeface="Wingdings" panose="05000000000000000000" pitchFamily="2" charset="2"/>
              </a:rPr>
              <a:t>칼로리 이하인지 확인하기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604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Find &amp; Matching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4721C-B5C1-99A1-49EC-EF29F54B6964}"/>
              </a:ext>
            </a:extLst>
          </p:cNvPr>
          <p:cNvSpPr txBox="1"/>
          <p:nvPr/>
        </p:nvSpPr>
        <p:spPr>
          <a:xfrm>
            <a:off x="942974" y="3649628"/>
            <a:ext cx="83320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anyMatch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isVegerarian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"The menu is (somewhat) vegetarian friendly!!"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DA601F-A185-DF59-90A3-59A016F865C9}"/>
              </a:ext>
            </a:extLst>
          </p:cNvPr>
          <p:cNvSpPr txBox="1"/>
          <p:nvPr/>
        </p:nvSpPr>
        <p:spPr>
          <a:xfrm>
            <a:off x="942974" y="5542895"/>
            <a:ext cx="75533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isHealthy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allMatch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51398824"/>
      </p:ext>
    </p:extLst>
  </p:cSld>
  <p:clrMapOvr>
    <a:masterClrMapping/>
  </p:clrMapOvr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일치하는 요소가 하나도 없는지 확인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 err="1">
                <a:sym typeface="Wingdings" panose="05000000000000000000" pitchFamily="2" charset="2"/>
              </a:rPr>
              <a:t>allMatch</a:t>
            </a:r>
            <a:r>
              <a:rPr lang="en-US" altLang="ko-KR">
                <a:sym typeface="Wingdings" panose="05000000000000000000" pitchFamily="2" charset="2"/>
              </a:rPr>
              <a:t> </a:t>
            </a:r>
            <a:r>
              <a:rPr lang="ko-KR" altLang="en-US">
                <a:sym typeface="Wingdings" panose="05000000000000000000" pitchFamily="2" charset="2"/>
              </a:rPr>
              <a:t>와 반대 처리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검색하기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스트림 내에서 임의요소 가져오기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605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Find &amp; Matching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743099-B3BE-BD80-36F3-84BCA8EA4524}"/>
              </a:ext>
            </a:extLst>
          </p:cNvPr>
          <p:cNvSpPr txBox="1"/>
          <p:nvPr/>
        </p:nvSpPr>
        <p:spPr>
          <a:xfrm>
            <a:off x="942974" y="2016397"/>
            <a:ext cx="75533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isHealthy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.</a:t>
            </a:r>
            <a:r>
              <a:rPr lang="en-US" altLang="ko-KR" sz="1600" err="1">
                <a:solidFill>
                  <a:srgbClr val="795E26"/>
                </a:solidFill>
                <a:latin typeface="Consolas" panose="020B0609020204030204" pitchFamily="49" charset="0"/>
              </a:rPr>
              <a:t>noneMatch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&gt;=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CD0E9-697A-4321-DFE9-15FE17EDBBE1}"/>
              </a:ext>
            </a:extLst>
          </p:cNvPr>
          <p:cNvSpPr txBox="1"/>
          <p:nvPr/>
        </p:nvSpPr>
        <p:spPr>
          <a:xfrm>
            <a:off x="942974" y="4256829"/>
            <a:ext cx="64484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isVegerarian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findAny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832912794"/>
      </p:ext>
    </p:extLst>
  </p:cSld>
  <p:clrMapOvr>
    <a:masterClrMapping/>
  </p:clrMapOvr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검색하기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스트림 내에서 첫 번째 요소 가져오기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en-US" altLang="ko-KR">
                <a:sym typeface="Wingdings" panose="05000000000000000000" pitchFamily="2" charset="2"/>
              </a:rPr>
              <a:t>Optional </a:t>
            </a:r>
            <a:r>
              <a:rPr lang="ko-KR" altLang="en-US">
                <a:sym typeface="Wingdings" panose="05000000000000000000" pitchFamily="2" charset="2"/>
              </a:rPr>
              <a:t>이란</a:t>
            </a:r>
            <a:r>
              <a:rPr lang="en-US" altLang="ko-KR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en-US" altLang="ko-KR">
                <a:sym typeface="Wingdings" panose="05000000000000000000" pitchFamily="2" charset="2"/>
              </a:rPr>
              <a:t>Null </a:t>
            </a:r>
            <a:r>
              <a:rPr lang="ko-KR" altLang="en-US">
                <a:sym typeface="Wingdings" panose="05000000000000000000" pitchFamily="2" charset="2"/>
              </a:rPr>
              <a:t>요소를 유연하게 처리할 수 있는 방법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네 가지 기능 제공</a:t>
            </a:r>
            <a:endParaRPr lang="en-US" altLang="ko-KR">
              <a:sym typeface="Wingdings" panose="05000000000000000000" pitchFamily="2" charset="2"/>
            </a:endParaRPr>
          </a:p>
          <a:p>
            <a:pPr lvl="2"/>
            <a:r>
              <a:rPr lang="en-US" altLang="ko-KR" err="1">
                <a:sym typeface="Wingdings" panose="05000000000000000000" pitchFamily="2" charset="2"/>
              </a:rPr>
              <a:t>isPresent</a:t>
            </a:r>
            <a:r>
              <a:rPr lang="en-US" altLang="ko-KR">
                <a:sym typeface="Wingdings" panose="05000000000000000000" pitchFamily="2" charset="2"/>
              </a:rPr>
              <a:t>() : Optional</a:t>
            </a:r>
            <a:r>
              <a:rPr lang="ko-KR" altLang="en-US">
                <a:sym typeface="Wingdings" panose="05000000000000000000" pitchFamily="2" charset="2"/>
              </a:rPr>
              <a:t>이 값을 포함하면 </a:t>
            </a:r>
            <a:r>
              <a:rPr lang="en-US" altLang="ko-KR">
                <a:sym typeface="Wingdings" panose="05000000000000000000" pitchFamily="2" charset="2"/>
              </a:rPr>
              <a:t>true, </a:t>
            </a:r>
            <a:r>
              <a:rPr lang="ko-KR" altLang="en-US">
                <a:sym typeface="Wingdings" panose="05000000000000000000" pitchFamily="2" charset="2"/>
              </a:rPr>
              <a:t>아니라면 </a:t>
            </a:r>
            <a:r>
              <a:rPr lang="en-US" altLang="ko-KR">
                <a:sym typeface="Wingdings" panose="05000000000000000000" pitchFamily="2" charset="2"/>
              </a:rPr>
              <a:t>false</a:t>
            </a:r>
            <a:r>
              <a:rPr lang="ko-KR" altLang="en-US">
                <a:sym typeface="Wingdings" panose="05000000000000000000" pitchFamily="2" charset="2"/>
              </a:rPr>
              <a:t>를 반환</a:t>
            </a:r>
            <a:endParaRPr lang="en-US" altLang="ko-KR">
              <a:sym typeface="Wingdings" panose="05000000000000000000" pitchFamily="2" charset="2"/>
            </a:endParaRPr>
          </a:p>
          <a:p>
            <a:pPr lvl="2"/>
            <a:r>
              <a:rPr lang="en-US" altLang="ko-KR" err="1">
                <a:sym typeface="Wingdings" panose="05000000000000000000" pitchFamily="2" charset="2"/>
              </a:rPr>
              <a:t>isPresent</a:t>
            </a:r>
            <a:r>
              <a:rPr lang="en-US" altLang="ko-KR">
                <a:sym typeface="Wingdings" panose="05000000000000000000" pitchFamily="2" charset="2"/>
              </a:rPr>
              <a:t>(Consumer&lt;T&gt; block) :  Optional </a:t>
            </a:r>
            <a:r>
              <a:rPr lang="ko-KR" altLang="en-US">
                <a:sym typeface="Wingdings" panose="05000000000000000000" pitchFamily="2" charset="2"/>
              </a:rPr>
              <a:t>에 값이 있을 때만</a:t>
            </a:r>
            <a:r>
              <a:rPr lang="en-US" altLang="ko-KR">
                <a:sym typeface="Wingdings" panose="05000000000000000000" pitchFamily="2" charset="2"/>
              </a:rPr>
              <a:t> </a:t>
            </a:r>
            <a:r>
              <a:rPr lang="en-US" altLang="ko-KR" err="1">
                <a:sym typeface="Wingdings" panose="05000000000000000000" pitchFamily="2" charset="2"/>
              </a:rPr>
              <a:t>Comsumer</a:t>
            </a:r>
            <a:r>
              <a:rPr lang="ko-KR" altLang="en-US">
                <a:sym typeface="Wingdings" panose="05000000000000000000" pitchFamily="2" charset="2"/>
              </a:rPr>
              <a:t>를 실행</a:t>
            </a:r>
            <a:endParaRPr lang="en-US" altLang="ko-KR">
              <a:sym typeface="Wingdings" panose="05000000000000000000" pitchFamily="2" charset="2"/>
            </a:endParaRPr>
          </a:p>
          <a:p>
            <a:pPr lvl="2"/>
            <a:r>
              <a:rPr lang="en-US" altLang="ko-KR">
                <a:sym typeface="Wingdings" panose="05000000000000000000" pitchFamily="2" charset="2"/>
              </a:rPr>
              <a:t>T get() :  Optional</a:t>
            </a:r>
            <a:r>
              <a:rPr lang="ko-KR" altLang="en-US">
                <a:sym typeface="Wingdings" panose="05000000000000000000" pitchFamily="2" charset="2"/>
              </a:rPr>
              <a:t>에 값이 있을 경우 값을 반환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br>
              <a:rPr lang="en-US" altLang="ko-KR">
                <a:sym typeface="Wingdings" panose="05000000000000000000" pitchFamily="2" charset="2"/>
              </a:rPr>
            </a:br>
            <a:r>
              <a:rPr lang="en-US" altLang="ko-KR">
                <a:sym typeface="Wingdings" panose="05000000000000000000" pitchFamily="2" charset="2"/>
              </a:rPr>
              <a:t>                 </a:t>
            </a:r>
            <a:r>
              <a:rPr lang="ko-KR" altLang="en-US">
                <a:sym typeface="Wingdings" panose="05000000000000000000" pitchFamily="2" charset="2"/>
              </a:rPr>
              <a:t>그렇지 않을 경우 </a:t>
            </a:r>
            <a:r>
              <a:rPr lang="en-US" altLang="ko-KR">
                <a:sym typeface="Wingdings" panose="05000000000000000000" pitchFamily="2" charset="2"/>
              </a:rPr>
              <a:t>“</a:t>
            </a:r>
            <a:r>
              <a:rPr lang="en-US" altLang="ko-KR" err="1">
                <a:sym typeface="Wingdings" panose="05000000000000000000" pitchFamily="2" charset="2"/>
              </a:rPr>
              <a:t>NoSuchElementException</a:t>
            </a:r>
            <a:r>
              <a:rPr lang="en-US" altLang="ko-KR">
                <a:sym typeface="Wingdings" panose="05000000000000000000" pitchFamily="2" charset="2"/>
              </a:rPr>
              <a:t>” </a:t>
            </a:r>
            <a:r>
              <a:rPr lang="ko-KR" altLang="en-US">
                <a:sym typeface="Wingdings" panose="05000000000000000000" pitchFamily="2" charset="2"/>
              </a:rPr>
              <a:t>발생</a:t>
            </a:r>
            <a:endParaRPr lang="en-US" altLang="ko-KR">
              <a:sym typeface="Wingdings" panose="05000000000000000000" pitchFamily="2" charset="2"/>
            </a:endParaRPr>
          </a:p>
          <a:p>
            <a:pPr lvl="2"/>
            <a:r>
              <a:rPr lang="en-US" altLang="ko-KR">
                <a:sym typeface="Wingdings" panose="05000000000000000000" pitchFamily="2" charset="2"/>
              </a:rPr>
              <a:t>T </a:t>
            </a:r>
            <a:r>
              <a:rPr lang="en-US" altLang="ko-KR" err="1">
                <a:sym typeface="Wingdings" panose="05000000000000000000" pitchFamily="2" charset="2"/>
              </a:rPr>
              <a:t>orElse</a:t>
            </a:r>
            <a:r>
              <a:rPr lang="en-US" altLang="ko-KR">
                <a:sym typeface="Wingdings" panose="05000000000000000000" pitchFamily="2" charset="2"/>
              </a:rPr>
              <a:t>(T other) : Optional</a:t>
            </a:r>
            <a:r>
              <a:rPr lang="ko-KR" altLang="en-US">
                <a:sym typeface="Wingdings" panose="05000000000000000000" pitchFamily="2" charset="2"/>
              </a:rPr>
              <a:t>에 값이 있을 경우</a:t>
            </a:r>
            <a:r>
              <a:rPr lang="en-US" altLang="ko-KR">
                <a:sym typeface="Wingdings" panose="05000000000000000000" pitchFamily="2" charset="2"/>
              </a:rPr>
              <a:t> </a:t>
            </a:r>
            <a:r>
              <a:rPr lang="ko-KR" altLang="en-US">
                <a:sym typeface="Wingdings" panose="05000000000000000000" pitchFamily="2" charset="2"/>
              </a:rPr>
              <a:t>값을 반환</a:t>
            </a:r>
            <a:r>
              <a:rPr lang="en-US" altLang="ko-KR">
                <a:sym typeface="Wingdings" panose="05000000000000000000" pitchFamily="2" charset="2"/>
              </a:rPr>
              <a:t>. </a:t>
            </a:r>
            <a:r>
              <a:rPr lang="ko-KR" altLang="en-US">
                <a:sym typeface="Wingdings" panose="05000000000000000000" pitchFamily="2" charset="2"/>
              </a:rPr>
              <a:t>없을 경우 </a:t>
            </a:r>
            <a:r>
              <a:rPr lang="en-US" altLang="ko-KR">
                <a:sym typeface="Wingdings" panose="05000000000000000000" pitchFamily="2" charset="2"/>
              </a:rPr>
              <a:t>other </a:t>
            </a:r>
            <a:r>
              <a:rPr lang="ko-KR" altLang="en-US">
                <a:sym typeface="Wingdings" panose="05000000000000000000" pitchFamily="2" charset="2"/>
              </a:rPr>
              <a:t>값을 반환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606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Find &amp; Matching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3BC921-0A0A-BE1D-97D1-A77EEE341064}"/>
              </a:ext>
            </a:extLst>
          </p:cNvPr>
          <p:cNvSpPr txBox="1"/>
          <p:nvPr/>
        </p:nvSpPr>
        <p:spPr>
          <a:xfrm>
            <a:off x="1000124" y="1976319"/>
            <a:ext cx="693991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someNumbers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Arays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asList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firstSquarDivisibleByThree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someNumbers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findFirst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</a:p>
        </p:txBody>
      </p:sp>
    </p:spTree>
    <p:extLst>
      <p:ext uri="{BB962C8B-B14F-4D97-AF65-F5344CB8AC3E}">
        <p14:creationId xmlns:p14="http://schemas.microsoft.com/office/powerpoint/2010/main" val="3939943793"/>
      </p:ext>
    </p:extLst>
  </p:cSld>
  <p:clrMapOvr>
    <a:masterClrMapping/>
  </p:clrMapOvr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err="1">
                <a:sym typeface="Wingdings" panose="05000000000000000000" pitchFamily="2" charset="2"/>
              </a:rPr>
              <a:t>findAny</a:t>
            </a:r>
            <a:r>
              <a:rPr lang="ko-KR" altLang="en-US">
                <a:sym typeface="Wingdings" panose="05000000000000000000" pitchFamily="2" charset="2"/>
              </a:rPr>
              <a:t>와 </a:t>
            </a:r>
            <a:r>
              <a:rPr lang="en-US" altLang="ko-KR" err="1">
                <a:sym typeface="Wingdings" panose="05000000000000000000" pitchFamily="2" charset="2"/>
              </a:rPr>
              <a:t>findFirst</a:t>
            </a:r>
            <a:r>
              <a:rPr lang="ko-KR" altLang="en-US">
                <a:sym typeface="Wingdings" panose="05000000000000000000" pitchFamily="2" charset="2"/>
              </a:rPr>
              <a:t>의 차이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 err="1">
                <a:sym typeface="Wingdings" panose="05000000000000000000" pitchFamily="2" charset="2"/>
              </a:rPr>
              <a:t>findAny</a:t>
            </a:r>
            <a:r>
              <a:rPr lang="ko-KR" altLang="en-US">
                <a:sym typeface="Wingdings" panose="05000000000000000000" pitchFamily="2" charset="2"/>
              </a:rPr>
              <a:t> </a:t>
            </a:r>
            <a:r>
              <a:rPr lang="en-US" altLang="ko-KR">
                <a:sym typeface="Wingdings" panose="05000000000000000000" pitchFamily="2" charset="2"/>
              </a:rPr>
              <a:t>: </a:t>
            </a:r>
            <a:r>
              <a:rPr lang="ko-KR" altLang="en-US">
                <a:sym typeface="Wingdings" panose="05000000000000000000" pitchFamily="2" charset="2"/>
              </a:rPr>
              <a:t>임의의 요소를 가져옴</a:t>
            </a:r>
            <a:r>
              <a:rPr lang="en-US" altLang="ko-KR">
                <a:sym typeface="Wingdings" panose="05000000000000000000" pitchFamily="2" charset="2"/>
              </a:rPr>
              <a:t>. </a:t>
            </a:r>
            <a:r>
              <a:rPr lang="ko-KR" altLang="en-US">
                <a:sym typeface="Wingdings" panose="05000000000000000000" pitchFamily="2" charset="2"/>
              </a:rPr>
              <a:t>주로 병렬 스트림에서 사용함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2"/>
            <a:r>
              <a:rPr lang="ko-KR" altLang="en-US" err="1">
                <a:sym typeface="Wingdings" panose="05000000000000000000" pitchFamily="2" charset="2"/>
              </a:rPr>
              <a:t>병렬스트림에서</a:t>
            </a:r>
            <a:r>
              <a:rPr lang="ko-KR" altLang="en-US">
                <a:sym typeface="Wingdings" panose="05000000000000000000" pitchFamily="2" charset="2"/>
              </a:rPr>
              <a:t> 첫 번째 요소의 의미가 존재하지 않음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err="1">
                <a:sym typeface="Wingdings" panose="05000000000000000000" pitchFamily="2" charset="2"/>
              </a:rPr>
              <a:t>findFirst</a:t>
            </a:r>
            <a:r>
              <a:rPr lang="en-US" altLang="ko-KR">
                <a:sym typeface="Wingdings" panose="05000000000000000000" pitchFamily="2" charset="2"/>
              </a:rPr>
              <a:t> : </a:t>
            </a:r>
            <a:r>
              <a:rPr lang="ko-KR" altLang="en-US">
                <a:sym typeface="Wingdings" panose="05000000000000000000" pitchFamily="2" charset="2"/>
              </a:rPr>
              <a:t>첫 번째 요소를 가져옴</a:t>
            </a:r>
            <a:r>
              <a:rPr lang="en-US" altLang="ko-KR">
                <a:sym typeface="Wingdings" panose="05000000000000000000" pitchFamily="2" charset="2"/>
              </a:rPr>
              <a:t>. </a:t>
            </a:r>
            <a:r>
              <a:rPr lang="ko-KR" altLang="en-US">
                <a:sym typeface="Wingdings" panose="05000000000000000000" pitchFamily="2" charset="2"/>
              </a:rPr>
              <a:t>일반 스트림에서 사용함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607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Find &amp; Matching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19079"/>
      </p:ext>
    </p:extLst>
  </p:cSld>
  <p:clrMapOvr>
    <a:masterClrMapping/>
  </p:clrMapOvr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6. Reducing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767214"/>
      </p:ext>
    </p:extLst>
  </p:cSld>
  <p:clrMapOvr>
    <a:masterClrMapping/>
  </p:clrMapOvr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스트림의 요소로 집계함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>
                <a:sym typeface="Wingdings" panose="05000000000000000000" pitchFamily="2" charset="2"/>
              </a:rPr>
              <a:t>SQL </a:t>
            </a:r>
            <a:r>
              <a:rPr lang="ko-KR" altLang="en-US">
                <a:sym typeface="Wingdings" panose="05000000000000000000" pitchFamily="2" charset="2"/>
              </a:rPr>
              <a:t>에서 집계함수의 역할 수행함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요소의 합 구하기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일반 </a:t>
            </a:r>
            <a:r>
              <a:rPr lang="en-US" altLang="ko-KR">
                <a:sym typeface="Wingdings" panose="05000000000000000000" pitchFamily="2" charset="2"/>
              </a:rPr>
              <a:t>Java</a:t>
            </a:r>
            <a:r>
              <a:rPr lang="ko-KR" altLang="en-US">
                <a:sym typeface="Wingdings" panose="05000000000000000000" pitchFamily="2" charset="2"/>
              </a:rPr>
              <a:t>에서 합계를 구하는 코드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 err="1">
                <a:sym typeface="Wingdings" panose="05000000000000000000" pitchFamily="2" charset="2"/>
              </a:rPr>
              <a:t>리듀싱을</a:t>
            </a:r>
            <a:r>
              <a:rPr lang="ko-KR" altLang="en-US">
                <a:sym typeface="Wingdings" panose="05000000000000000000" pitchFamily="2" charset="2"/>
              </a:rPr>
              <a:t> 활용한 코드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2"/>
            <a:r>
              <a:rPr lang="en-US" altLang="ko-KR">
                <a:sym typeface="Wingdings" panose="05000000000000000000" pitchFamily="2" charset="2"/>
              </a:rPr>
              <a:t>a : </a:t>
            </a:r>
            <a:r>
              <a:rPr lang="ko-KR" altLang="en-US">
                <a:sym typeface="Wingdings" panose="05000000000000000000" pitchFamily="2" charset="2"/>
              </a:rPr>
              <a:t>집계된 값</a:t>
            </a:r>
            <a:endParaRPr lang="en-US" altLang="ko-KR">
              <a:sym typeface="Wingdings" panose="05000000000000000000" pitchFamily="2" charset="2"/>
            </a:endParaRPr>
          </a:p>
          <a:p>
            <a:pPr lvl="2"/>
            <a:r>
              <a:rPr lang="en-US" altLang="ko-KR">
                <a:sym typeface="Wingdings" panose="05000000000000000000" pitchFamily="2" charset="2"/>
              </a:rPr>
              <a:t>b : </a:t>
            </a:r>
            <a:r>
              <a:rPr lang="ko-KR" altLang="en-US">
                <a:sym typeface="Wingdings" panose="05000000000000000000" pitchFamily="2" charset="2"/>
              </a:rPr>
              <a:t>스트림 요소의 값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609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Reducing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6B59A4-D40A-212C-5FF0-81E731A215D3}"/>
              </a:ext>
            </a:extLst>
          </p:cNvPr>
          <p:cNvSpPr txBox="1"/>
          <p:nvPr/>
        </p:nvSpPr>
        <p:spPr>
          <a:xfrm>
            <a:off x="988263" y="3238734"/>
            <a:ext cx="458724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7A7B82-1E50-3270-EC58-C898DD5203CB}"/>
              </a:ext>
            </a:extLst>
          </p:cNvPr>
          <p:cNvSpPr txBox="1"/>
          <p:nvPr/>
        </p:nvSpPr>
        <p:spPr>
          <a:xfrm>
            <a:off x="988263" y="5036014"/>
            <a:ext cx="67841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reduce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4791589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메모리에서는 무슨 일이 벌어졌을까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변수가 가리키고 있는 메모리 주소의 데이터가 변경된다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 </a:t>
            </a:r>
            <a:r>
              <a:rPr lang="en-US" altLang="ko-KR"/>
              <a:t>– </a:t>
            </a:r>
            <a:r>
              <a:rPr lang="ko-KR" altLang="en-US"/>
              <a:t>숫자</a:t>
            </a:r>
            <a:r>
              <a:rPr lang="en-US" altLang="ko-KR"/>
              <a:t>(</a:t>
            </a:r>
            <a:r>
              <a:rPr lang="ko-KR" altLang="en-US"/>
              <a:t>정수</a:t>
            </a:r>
            <a:r>
              <a:rPr lang="en-US" altLang="ko-KR"/>
              <a:t>)</a:t>
            </a:r>
            <a:r>
              <a:rPr lang="ko-KR" altLang="en-US"/>
              <a:t>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FFE58F2-1195-609D-6978-86D97ED929E3}"/>
              </a:ext>
            </a:extLst>
          </p:cNvPr>
          <p:cNvGrpSpPr/>
          <p:nvPr/>
        </p:nvGrpSpPr>
        <p:grpSpPr>
          <a:xfrm>
            <a:off x="1090126" y="2476884"/>
            <a:ext cx="6963747" cy="3096057"/>
            <a:chOff x="1090126" y="2518359"/>
            <a:chExt cx="6963747" cy="309605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8470FF9-8BBE-D9D2-2C49-BA70E89B5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0126" y="2518359"/>
              <a:ext cx="6963747" cy="309605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ADCC12-0C60-A675-5DAF-6287E6A947F7}"/>
                </a:ext>
              </a:extLst>
            </p:cNvPr>
            <p:cNvSpPr txBox="1"/>
            <p:nvPr/>
          </p:nvSpPr>
          <p:spPr>
            <a:xfrm>
              <a:off x="2899955" y="356180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2</a:t>
              </a:r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85C587-11D3-55E9-449C-BB5AC229BAD6}"/>
                </a:ext>
              </a:extLst>
            </p:cNvPr>
            <p:cNvSpPr txBox="1"/>
            <p:nvPr/>
          </p:nvSpPr>
          <p:spPr>
            <a:xfrm>
              <a:off x="4136319" y="388172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11</a:t>
              </a:r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8CB3D6-2378-B989-FAB0-A74B9F650DD7}"/>
                </a:ext>
              </a:extLst>
            </p:cNvPr>
            <p:cNvSpPr txBox="1"/>
            <p:nvPr/>
          </p:nvSpPr>
          <p:spPr>
            <a:xfrm>
              <a:off x="4851918" y="287500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21</a:t>
              </a:r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473C7C-3D66-8B5E-C3B1-8A7A38FA59F1}"/>
                </a:ext>
              </a:extLst>
            </p:cNvPr>
            <p:cNvSpPr txBox="1"/>
            <p:nvPr/>
          </p:nvSpPr>
          <p:spPr>
            <a:xfrm>
              <a:off x="2076741" y="522715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31</a:t>
              </a:r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73CFC26-E7F2-0247-D7DB-C944EC468B15}"/>
              </a:ext>
            </a:extLst>
          </p:cNvPr>
          <p:cNvSpPr txBox="1"/>
          <p:nvPr/>
        </p:nvSpPr>
        <p:spPr>
          <a:xfrm>
            <a:off x="5434144" y="2957229"/>
            <a:ext cx="10102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int 4byte </a:t>
            </a:r>
            <a:r>
              <a:rPr lang="ko-KR" altLang="en-US" sz="1100"/>
              <a:t>할당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233870-4BC3-B78B-9BFA-1579A2DE6AD8}"/>
              </a:ext>
            </a:extLst>
          </p:cNvPr>
          <p:cNvSpPr txBox="1"/>
          <p:nvPr/>
        </p:nvSpPr>
        <p:spPr>
          <a:xfrm>
            <a:off x="4002708" y="4065156"/>
            <a:ext cx="11496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short 2byte </a:t>
            </a:r>
            <a:r>
              <a:rPr lang="ko-KR" altLang="en-US" sz="1100"/>
              <a:t>할당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E048A4-321B-7B85-D103-8F8C9C44A2ED}"/>
              </a:ext>
            </a:extLst>
          </p:cNvPr>
          <p:cNvSpPr txBox="1"/>
          <p:nvPr/>
        </p:nvSpPr>
        <p:spPr>
          <a:xfrm>
            <a:off x="2343553" y="3745643"/>
            <a:ext cx="11128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byte 1byte </a:t>
            </a:r>
            <a:r>
              <a:rPr lang="ko-KR" altLang="en-US" sz="1100"/>
              <a:t>할당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FA9353-00CB-BCD9-0F66-42F0E202BA3C}"/>
              </a:ext>
            </a:extLst>
          </p:cNvPr>
          <p:cNvSpPr txBox="1"/>
          <p:nvPr/>
        </p:nvSpPr>
        <p:spPr>
          <a:xfrm>
            <a:off x="4025952" y="5310989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long 8byte </a:t>
            </a:r>
            <a:r>
              <a:rPr lang="ko-KR" altLang="en-US" sz="1100"/>
              <a:t>할당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D6ADF4-DCFB-681B-E4E9-3ADA6A341C83}"/>
              </a:ext>
            </a:extLst>
          </p:cNvPr>
          <p:cNvSpPr txBox="1"/>
          <p:nvPr/>
        </p:nvSpPr>
        <p:spPr>
          <a:xfrm>
            <a:off x="906307" y="2923603"/>
            <a:ext cx="2144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byteNumber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2;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D0B7C8-976E-D13D-CFA6-C4361984751D}"/>
              </a:ext>
            </a:extLst>
          </p:cNvPr>
          <p:cNvSpPr txBox="1"/>
          <p:nvPr/>
        </p:nvSpPr>
        <p:spPr>
          <a:xfrm>
            <a:off x="5477169" y="3593097"/>
            <a:ext cx="2412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shortNumber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11;</a:t>
            </a:r>
            <a:endParaRPr lang="ko-KR" altLang="en-US">
              <a:highlight>
                <a:srgbClr val="C0C0C0"/>
              </a:highligh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A4BBE0-7DA7-45B2-AE79-2721ED80023D}"/>
              </a:ext>
            </a:extLst>
          </p:cNvPr>
          <p:cNvSpPr txBox="1"/>
          <p:nvPr/>
        </p:nvSpPr>
        <p:spPr>
          <a:xfrm>
            <a:off x="4882550" y="2293282"/>
            <a:ext cx="2145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intNumber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21;</a:t>
            </a:r>
            <a:endParaRPr lang="ko-KR" altLang="en-US">
              <a:highlight>
                <a:srgbClr val="C0C0C0"/>
              </a:highligh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8AC264-A13F-DCE9-1F60-B6238D22237B}"/>
              </a:ext>
            </a:extLst>
          </p:cNvPr>
          <p:cNvSpPr txBox="1"/>
          <p:nvPr/>
        </p:nvSpPr>
        <p:spPr>
          <a:xfrm>
            <a:off x="3050798" y="4764201"/>
            <a:ext cx="2426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longNumber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31L;</a:t>
            </a:r>
            <a:endParaRPr lang="ko-KR" altLang="en-US">
              <a:highlight>
                <a:srgbClr val="C0C0C0"/>
              </a:highlight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33CF606-0578-895D-CF66-BD72B116B606}"/>
              </a:ext>
            </a:extLst>
          </p:cNvPr>
          <p:cNvCxnSpPr>
            <a:cxnSpLocks/>
            <a:stCxn id="26" idx="2"/>
            <a:endCxn id="23" idx="0"/>
          </p:cNvCxnSpPr>
          <p:nvPr/>
        </p:nvCxnSpPr>
        <p:spPr>
          <a:xfrm>
            <a:off x="1978553" y="3292935"/>
            <a:ext cx="921403" cy="45270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BF75219-BCE5-B8A0-2DB0-EEB508BFF146}"/>
              </a:ext>
            </a:extLst>
          </p:cNvPr>
          <p:cNvCxnSpPr>
            <a:cxnSpLocks/>
            <a:stCxn id="30" idx="2"/>
            <a:endCxn id="21" idx="0"/>
          </p:cNvCxnSpPr>
          <p:nvPr/>
        </p:nvCxnSpPr>
        <p:spPr>
          <a:xfrm flipH="1">
            <a:off x="5939251" y="2662614"/>
            <a:ext cx="15933" cy="29461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5F26E9D-021D-05E1-7D28-0C7D8223D5E3}"/>
              </a:ext>
            </a:extLst>
          </p:cNvPr>
          <p:cNvCxnSpPr>
            <a:cxnSpLocks/>
            <a:stCxn id="22" idx="0"/>
            <a:endCxn id="28" idx="1"/>
          </p:cNvCxnSpPr>
          <p:nvPr/>
        </p:nvCxnSpPr>
        <p:spPr>
          <a:xfrm flipV="1">
            <a:off x="4577546" y="3777763"/>
            <a:ext cx="899623" cy="2873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123CC07-2FFE-EE4B-16F2-8CC7A347E096}"/>
              </a:ext>
            </a:extLst>
          </p:cNvPr>
          <p:cNvCxnSpPr>
            <a:cxnSpLocks/>
            <a:stCxn id="32" idx="2"/>
            <a:endCxn id="24" idx="0"/>
          </p:cNvCxnSpPr>
          <p:nvPr/>
        </p:nvCxnSpPr>
        <p:spPr>
          <a:xfrm>
            <a:off x="4263984" y="5133533"/>
            <a:ext cx="313562" cy="17745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D51A8F4-ADD1-B546-E6AE-D807B5AFF2A8}"/>
              </a:ext>
            </a:extLst>
          </p:cNvPr>
          <p:cNvSpPr txBox="1"/>
          <p:nvPr/>
        </p:nvSpPr>
        <p:spPr>
          <a:xfrm>
            <a:off x="975973" y="2686157"/>
            <a:ext cx="254422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33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byteNumber</a:t>
            </a:r>
            <a:endParaRPr lang="ko-KR" altLang="en-US" sz="12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473FB20-4D4C-5F21-8ABB-F799B4F0CCEC}"/>
              </a:ext>
            </a:extLst>
          </p:cNvPr>
          <p:cNvSpPr txBox="1"/>
          <p:nvPr/>
        </p:nvSpPr>
        <p:spPr>
          <a:xfrm>
            <a:off x="4961508" y="2037448"/>
            <a:ext cx="243387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16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intNumber</a:t>
            </a:r>
            <a:endParaRPr lang="ko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9FA37E-B67C-6D73-5D00-3B92FFA02052}"/>
              </a:ext>
            </a:extLst>
          </p:cNvPr>
          <p:cNvSpPr txBox="1"/>
          <p:nvPr/>
        </p:nvSpPr>
        <p:spPr>
          <a:xfrm>
            <a:off x="5553693" y="3352093"/>
            <a:ext cx="259558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45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shortNumber</a:t>
            </a:r>
            <a:endParaRPr lang="ko-KR" altLang="en-US" sz="12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2F191E7-E5B1-422F-D208-0F3D65096D98}"/>
              </a:ext>
            </a:extLst>
          </p:cNvPr>
          <p:cNvSpPr txBox="1"/>
          <p:nvPr/>
        </p:nvSpPr>
        <p:spPr>
          <a:xfrm>
            <a:off x="3158022" y="4515189"/>
            <a:ext cx="25378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82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longNumber</a:t>
            </a:r>
            <a:endParaRPr lang="ko-KR" altLang="en-US" sz="120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E548E8B-4E56-59EF-5C77-A03A65B48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730780"/>
      </p:ext>
    </p:extLst>
  </p:cSld>
  <p:clrMapOvr>
    <a:masterClrMapping/>
  </p:clrMapOvr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err="1">
                <a:sym typeface="Wingdings" panose="05000000000000000000" pitchFamily="2" charset="2"/>
              </a:rPr>
              <a:t>리듀싱</a:t>
            </a:r>
            <a:r>
              <a:rPr lang="ko-KR" altLang="en-US">
                <a:sym typeface="Wingdings" panose="05000000000000000000" pitchFamily="2" charset="2"/>
              </a:rPr>
              <a:t> 처리 과정</a:t>
            </a:r>
            <a:r>
              <a:rPr lang="en-US" altLang="ko-KR">
                <a:sym typeface="Wingdings" panose="05000000000000000000" pitchFamily="2" charset="2"/>
              </a:rPr>
              <a:t>	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610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Reducing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8CEC4BF-0584-75BC-33A0-BA6EBFB345BB}"/>
              </a:ext>
            </a:extLst>
          </p:cNvPr>
          <p:cNvSpPr/>
          <p:nvPr/>
        </p:nvSpPr>
        <p:spPr>
          <a:xfrm>
            <a:off x="3526344" y="1868918"/>
            <a:ext cx="451296" cy="394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371DA6F-A736-FF48-0163-FE6B52F2F806}"/>
              </a:ext>
            </a:extLst>
          </p:cNvPr>
          <p:cNvSpPr/>
          <p:nvPr/>
        </p:nvSpPr>
        <p:spPr>
          <a:xfrm>
            <a:off x="3526344" y="2982805"/>
            <a:ext cx="451296" cy="45381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+</a:t>
            </a:r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55A7C66-4365-713F-6D77-DD5D68AFD549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3751992" y="2263137"/>
            <a:ext cx="0" cy="71966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BF3866F-0202-B34D-AFC7-4FC574DD35FE}"/>
              </a:ext>
            </a:extLst>
          </p:cNvPr>
          <p:cNvSpPr txBox="1"/>
          <p:nvPr/>
        </p:nvSpPr>
        <p:spPr>
          <a:xfrm>
            <a:off x="6286036" y="1900304"/>
            <a:ext cx="1675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Integer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CEEDC5-28E0-0B28-BA42-2FB9441A2845}"/>
              </a:ext>
            </a:extLst>
          </p:cNvPr>
          <p:cNvSpPr txBox="1"/>
          <p:nvPr/>
        </p:nvSpPr>
        <p:spPr>
          <a:xfrm>
            <a:off x="540679" y="1716150"/>
            <a:ext cx="8883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/>
              <a:t>숫자 스트림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FFF952-83E0-F76A-92E2-99E4987AD810}"/>
              </a:ext>
            </a:extLst>
          </p:cNvPr>
          <p:cNvSpPr txBox="1"/>
          <p:nvPr/>
        </p:nvSpPr>
        <p:spPr>
          <a:xfrm>
            <a:off x="493395" y="2638427"/>
            <a:ext cx="25281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reduce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ko-KR" altLang="en-US" sz="120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35414A-5672-FBA5-6386-9CC28A1B5708}"/>
              </a:ext>
            </a:extLst>
          </p:cNvPr>
          <p:cNvCxnSpPr/>
          <p:nvPr/>
        </p:nvCxnSpPr>
        <p:spPr>
          <a:xfrm>
            <a:off x="624499" y="2556304"/>
            <a:ext cx="70789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FE9ACA3-35DC-5900-3896-31708FDF597B}"/>
              </a:ext>
            </a:extLst>
          </p:cNvPr>
          <p:cNvSpPr txBox="1"/>
          <p:nvPr/>
        </p:nvSpPr>
        <p:spPr>
          <a:xfrm>
            <a:off x="6407956" y="6089690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Integer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197550F-C8E0-87DF-92EC-B22BCA36D671}"/>
              </a:ext>
            </a:extLst>
          </p:cNvPr>
          <p:cNvSpPr/>
          <p:nvPr/>
        </p:nvSpPr>
        <p:spPr>
          <a:xfrm>
            <a:off x="4256749" y="1868918"/>
            <a:ext cx="451296" cy="394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7B4D7F-3B75-8DA5-F557-FB5427C89EF0}"/>
              </a:ext>
            </a:extLst>
          </p:cNvPr>
          <p:cNvSpPr/>
          <p:nvPr/>
        </p:nvSpPr>
        <p:spPr>
          <a:xfrm>
            <a:off x="4987154" y="1868918"/>
            <a:ext cx="451296" cy="394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ABCEB7-322F-FF39-D732-F8CB64B7A20C}"/>
              </a:ext>
            </a:extLst>
          </p:cNvPr>
          <p:cNvSpPr/>
          <p:nvPr/>
        </p:nvSpPr>
        <p:spPr>
          <a:xfrm>
            <a:off x="5719611" y="1868918"/>
            <a:ext cx="451296" cy="394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9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E93A45A-305C-3CCE-DAE1-E3428EDFA3FF}"/>
              </a:ext>
            </a:extLst>
          </p:cNvPr>
          <p:cNvSpPr/>
          <p:nvPr/>
        </p:nvSpPr>
        <p:spPr>
          <a:xfrm>
            <a:off x="4256749" y="3761238"/>
            <a:ext cx="451296" cy="45381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+</a:t>
            </a:r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626886F-5FE0-7F64-6D6B-79382662A2A6}"/>
              </a:ext>
            </a:extLst>
          </p:cNvPr>
          <p:cNvSpPr/>
          <p:nvPr/>
        </p:nvSpPr>
        <p:spPr>
          <a:xfrm>
            <a:off x="4987154" y="4515618"/>
            <a:ext cx="451296" cy="45381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+</a:t>
            </a:r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7C1231A-94A5-C5AD-D250-7AF94BA2EB94}"/>
              </a:ext>
            </a:extLst>
          </p:cNvPr>
          <p:cNvSpPr/>
          <p:nvPr/>
        </p:nvSpPr>
        <p:spPr>
          <a:xfrm>
            <a:off x="5725001" y="5285238"/>
            <a:ext cx="451296" cy="45381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+</a:t>
            </a:r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00A9CA-9F66-B080-1A94-1428A3A56ED7}"/>
              </a:ext>
            </a:extLst>
          </p:cNvPr>
          <p:cNvSpPr txBox="1"/>
          <p:nvPr/>
        </p:nvSpPr>
        <p:spPr>
          <a:xfrm>
            <a:off x="2895600" y="3056047"/>
            <a:ext cx="2826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</a:t>
            </a:r>
            <a:endParaRPr lang="ko-KR" altLang="en-US" sz="14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A4DB209-8F80-FA7E-F4CA-2876CFF9DB29}"/>
              </a:ext>
            </a:extLst>
          </p:cNvPr>
          <p:cNvSpPr/>
          <p:nvPr/>
        </p:nvSpPr>
        <p:spPr>
          <a:xfrm>
            <a:off x="3526344" y="3791035"/>
            <a:ext cx="451296" cy="394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B616C10-FA7E-952C-4452-1E7CC694319C}"/>
              </a:ext>
            </a:extLst>
          </p:cNvPr>
          <p:cNvSpPr/>
          <p:nvPr/>
        </p:nvSpPr>
        <p:spPr>
          <a:xfrm>
            <a:off x="4256749" y="4545415"/>
            <a:ext cx="451296" cy="394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9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CAC3492-BF5A-A121-7527-7E6FF6482ADA}"/>
              </a:ext>
            </a:extLst>
          </p:cNvPr>
          <p:cNvSpPr/>
          <p:nvPr/>
        </p:nvSpPr>
        <p:spPr>
          <a:xfrm>
            <a:off x="4256749" y="4548494"/>
            <a:ext cx="451296" cy="394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9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906B477-4949-B240-56BA-9427F7965925}"/>
              </a:ext>
            </a:extLst>
          </p:cNvPr>
          <p:cNvSpPr/>
          <p:nvPr/>
        </p:nvSpPr>
        <p:spPr>
          <a:xfrm>
            <a:off x="4987154" y="5315035"/>
            <a:ext cx="451296" cy="394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38D1AE-1BF6-8C24-026E-FDA428772B7E}"/>
              </a:ext>
            </a:extLst>
          </p:cNvPr>
          <p:cNvSpPr/>
          <p:nvPr/>
        </p:nvSpPr>
        <p:spPr>
          <a:xfrm>
            <a:off x="5719611" y="6077068"/>
            <a:ext cx="451296" cy="394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21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EA143E2-3F3F-3348-D02C-56970C2B93B3}"/>
              </a:ext>
            </a:extLst>
          </p:cNvPr>
          <p:cNvCxnSpPr>
            <a:cxnSpLocks/>
            <a:stCxn id="16" idx="2"/>
            <a:endCxn id="21" idx="0"/>
          </p:cNvCxnSpPr>
          <p:nvPr/>
        </p:nvCxnSpPr>
        <p:spPr>
          <a:xfrm>
            <a:off x="4482397" y="2263137"/>
            <a:ext cx="0" cy="149810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7E56DDD-BC5D-FECC-CA1A-A3CB17C2D9F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5212802" y="2263137"/>
            <a:ext cx="0" cy="22524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DEA8E17-F0D2-B77D-1832-A3B744CAF7B9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>
            <a:off x="5945259" y="2263137"/>
            <a:ext cx="5390" cy="302210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C2B7DE1-4B9F-C0C7-A709-B5CB81A1816A}"/>
              </a:ext>
            </a:extLst>
          </p:cNvPr>
          <p:cNvCxnSpPr>
            <a:cxnSpLocks/>
            <a:stCxn id="9" idx="4"/>
            <a:endCxn id="25" idx="0"/>
          </p:cNvCxnSpPr>
          <p:nvPr/>
        </p:nvCxnSpPr>
        <p:spPr>
          <a:xfrm>
            <a:off x="3751992" y="3436620"/>
            <a:ext cx="0" cy="35441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77536A5-DB0B-6F83-E5D0-237823470342}"/>
              </a:ext>
            </a:extLst>
          </p:cNvPr>
          <p:cNvCxnSpPr>
            <a:cxnSpLocks/>
            <a:stCxn id="25" idx="3"/>
            <a:endCxn id="21" idx="2"/>
          </p:cNvCxnSpPr>
          <p:nvPr/>
        </p:nvCxnSpPr>
        <p:spPr>
          <a:xfrm>
            <a:off x="3977640" y="3988145"/>
            <a:ext cx="27910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6D19A78-B228-CA35-F869-7A123AB94DAD}"/>
              </a:ext>
            </a:extLst>
          </p:cNvPr>
          <p:cNvCxnSpPr>
            <a:cxnSpLocks/>
            <a:stCxn id="27" idx="3"/>
            <a:endCxn id="22" idx="2"/>
          </p:cNvCxnSpPr>
          <p:nvPr/>
        </p:nvCxnSpPr>
        <p:spPr>
          <a:xfrm flipV="1">
            <a:off x="4708045" y="4742526"/>
            <a:ext cx="279109" cy="307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9D28A40-91CE-3CD5-B4E5-2FA66611BF87}"/>
              </a:ext>
            </a:extLst>
          </p:cNvPr>
          <p:cNvCxnSpPr>
            <a:cxnSpLocks/>
            <a:stCxn id="29" idx="3"/>
            <a:endCxn id="23" idx="2"/>
          </p:cNvCxnSpPr>
          <p:nvPr/>
        </p:nvCxnSpPr>
        <p:spPr>
          <a:xfrm>
            <a:off x="5438450" y="5512145"/>
            <a:ext cx="286551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B340CB6-F358-1FCE-9ECC-DED948C3691B}"/>
              </a:ext>
            </a:extLst>
          </p:cNvPr>
          <p:cNvCxnSpPr>
            <a:cxnSpLocks/>
            <a:stCxn id="24" idx="3"/>
            <a:endCxn id="9" idx="2"/>
          </p:cNvCxnSpPr>
          <p:nvPr/>
        </p:nvCxnSpPr>
        <p:spPr>
          <a:xfrm flipV="1">
            <a:off x="3178262" y="3209713"/>
            <a:ext cx="348082" cy="22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0413FCC-3B6E-1F76-15D3-6D8799B8D16E}"/>
              </a:ext>
            </a:extLst>
          </p:cNvPr>
          <p:cNvCxnSpPr>
            <a:cxnSpLocks/>
            <a:stCxn id="21" idx="4"/>
            <a:endCxn id="27" idx="0"/>
          </p:cNvCxnSpPr>
          <p:nvPr/>
        </p:nvCxnSpPr>
        <p:spPr>
          <a:xfrm>
            <a:off x="4482397" y="4215053"/>
            <a:ext cx="0" cy="33344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F679135-7640-13AB-6B6D-60C400A4CEB3}"/>
              </a:ext>
            </a:extLst>
          </p:cNvPr>
          <p:cNvCxnSpPr>
            <a:cxnSpLocks/>
            <a:stCxn id="22" idx="4"/>
            <a:endCxn id="29" idx="0"/>
          </p:cNvCxnSpPr>
          <p:nvPr/>
        </p:nvCxnSpPr>
        <p:spPr>
          <a:xfrm>
            <a:off x="5212802" y="4969433"/>
            <a:ext cx="0" cy="34560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267D3B1-1509-A92A-B9A9-FF28513728D8}"/>
              </a:ext>
            </a:extLst>
          </p:cNvPr>
          <p:cNvCxnSpPr>
            <a:cxnSpLocks/>
            <a:stCxn id="23" idx="4"/>
            <a:endCxn id="30" idx="0"/>
          </p:cNvCxnSpPr>
          <p:nvPr/>
        </p:nvCxnSpPr>
        <p:spPr>
          <a:xfrm flipH="1">
            <a:off x="5945259" y="5739053"/>
            <a:ext cx="5390" cy="33801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99867"/>
      </p:ext>
    </p:extLst>
  </p:cSld>
  <p:clrMapOvr>
    <a:masterClrMapping/>
  </p:clrMapOvr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최대값과 최소값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>
                <a:sym typeface="Wingdings" panose="05000000000000000000" pitchFamily="2" charset="2"/>
              </a:rPr>
              <a:t>Integer::max</a:t>
            </a:r>
            <a:r>
              <a:rPr lang="ko-KR" altLang="en-US">
                <a:sym typeface="Wingdings" panose="05000000000000000000" pitchFamily="2" charset="2"/>
              </a:rPr>
              <a:t>를 이용해 최대값 구하기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>
                <a:sym typeface="Wingdings" panose="05000000000000000000" pitchFamily="2" charset="2"/>
              </a:rPr>
              <a:t>Integer::min</a:t>
            </a:r>
            <a:r>
              <a:rPr lang="ko-KR" altLang="en-US">
                <a:sym typeface="Wingdings" panose="05000000000000000000" pitchFamily="2" charset="2"/>
              </a:rPr>
              <a:t>을 이용해 최소값 구하기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리듀스에서 기본값이 없을 경우 </a:t>
            </a:r>
            <a:r>
              <a:rPr lang="en-US" altLang="ko-KR">
                <a:sym typeface="Wingdings" panose="05000000000000000000" pitchFamily="2" charset="2"/>
              </a:rPr>
              <a:t>Optional</a:t>
            </a:r>
            <a:r>
              <a:rPr lang="ko-KR" altLang="en-US">
                <a:sym typeface="Wingdings" panose="05000000000000000000" pitchFamily="2" charset="2"/>
              </a:rPr>
              <a:t>이 반환됨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611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Reducing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73C9D3-8E53-441C-1548-42A6ECD2FE6C}"/>
              </a:ext>
            </a:extLst>
          </p:cNvPr>
          <p:cNvSpPr txBox="1"/>
          <p:nvPr/>
        </p:nvSpPr>
        <p:spPr>
          <a:xfrm>
            <a:off x="916198" y="1916993"/>
            <a:ext cx="75420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reduce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5A2275-66A1-021A-2449-0710640D79F8}"/>
              </a:ext>
            </a:extLst>
          </p:cNvPr>
          <p:cNvSpPr txBox="1"/>
          <p:nvPr/>
        </p:nvSpPr>
        <p:spPr>
          <a:xfrm>
            <a:off x="916198" y="2830263"/>
            <a:ext cx="75420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reduce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4435027"/>
      </p:ext>
    </p:extLst>
  </p:cSld>
  <p:clrMapOvr>
    <a:masterClrMapping/>
  </p:clrMapOvr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7. Primitive Stream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038575"/>
      </p:ext>
    </p:extLst>
  </p:cSld>
  <p:clrMapOvr>
    <a:masterClrMapping/>
  </p:clrMapOvr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ym typeface="Wingdings" panose="05000000000000000000" pitchFamily="2" charset="2"/>
              </a:rPr>
              <a:t>int, double, long </a:t>
            </a:r>
            <a:r>
              <a:rPr lang="ko-KR" altLang="en-US">
                <a:sym typeface="Wingdings" panose="05000000000000000000" pitchFamily="2" charset="2"/>
              </a:rPr>
              <a:t>특화 스트림 제공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 err="1">
                <a:sym typeface="Wingdings" panose="05000000000000000000" pitchFamily="2" charset="2"/>
              </a:rPr>
              <a:t>리듀싱</a:t>
            </a:r>
            <a:r>
              <a:rPr lang="ko-KR" altLang="en-US">
                <a:sym typeface="Wingdings" panose="05000000000000000000" pitchFamily="2" charset="2"/>
              </a:rPr>
              <a:t> 관련 메소드 제공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기본형 특화 스트림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ko-KR" altLang="en-US">
                <a:sym typeface="Wingdings" panose="05000000000000000000" pitchFamily="2" charset="2"/>
              </a:rPr>
              <a:t>일반 스트림 변환 메소드 제공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숫자 스트림으로 </a:t>
            </a:r>
            <a:r>
              <a:rPr lang="ko-KR" altLang="en-US" err="1">
                <a:sym typeface="Wingdings" panose="05000000000000000000" pitchFamily="2" charset="2"/>
              </a:rPr>
              <a:t>맵핑하기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 err="1">
                <a:sym typeface="Wingdings" panose="05000000000000000000" pitchFamily="2" charset="2"/>
              </a:rPr>
              <a:t>mapToInt</a:t>
            </a:r>
            <a:r>
              <a:rPr lang="en-US" altLang="ko-KR">
                <a:sym typeface="Wingdings" panose="05000000000000000000" pitchFamily="2" charset="2"/>
              </a:rPr>
              <a:t>(), </a:t>
            </a:r>
            <a:r>
              <a:rPr lang="en-US" altLang="ko-KR" err="1">
                <a:sym typeface="Wingdings" panose="05000000000000000000" pitchFamily="2" charset="2"/>
              </a:rPr>
              <a:t>mapToDouble</a:t>
            </a:r>
            <a:r>
              <a:rPr lang="en-US" altLang="ko-KR">
                <a:sym typeface="Wingdings" panose="05000000000000000000" pitchFamily="2" charset="2"/>
              </a:rPr>
              <a:t>(), </a:t>
            </a:r>
            <a:r>
              <a:rPr lang="en-US" altLang="ko-KR" err="1">
                <a:sym typeface="Wingdings" panose="05000000000000000000" pitchFamily="2" charset="2"/>
              </a:rPr>
              <a:t>mapToLong</a:t>
            </a:r>
            <a:r>
              <a:rPr lang="en-US" altLang="ko-KR">
                <a:sym typeface="Wingdings" panose="05000000000000000000" pitchFamily="2" charset="2"/>
              </a:rPr>
              <a:t>()</a:t>
            </a:r>
            <a:r>
              <a:rPr lang="ko-KR" altLang="en-US">
                <a:sym typeface="Wingdings" panose="05000000000000000000" pitchFamily="2" charset="2"/>
              </a:rPr>
              <a:t>을 많이 사용함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객체 스트림으로 복원하기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613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Primitive Stream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0924A4-84DD-0C14-0B6C-B4873A722A12}"/>
              </a:ext>
            </a:extLst>
          </p:cNvPr>
          <p:cNvSpPr txBox="1"/>
          <p:nvPr/>
        </p:nvSpPr>
        <p:spPr>
          <a:xfrm>
            <a:off x="704850" y="3013501"/>
            <a:ext cx="77343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Stream&lt;Dish&gt;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반환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mapToInt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IntStream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반환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294D53-88CC-82DB-6E80-99B8442342B6}"/>
              </a:ext>
            </a:extLst>
          </p:cNvPr>
          <p:cNvSpPr txBox="1"/>
          <p:nvPr/>
        </p:nvSpPr>
        <p:spPr>
          <a:xfrm>
            <a:off x="748665" y="5186263"/>
            <a:ext cx="764667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스트림을 숫자 스트림으로 변환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IntStream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mapToInt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숫자 스트림을 일반 스트림으로 변환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IntStream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boxed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748267994"/>
      </p:ext>
    </p:extLst>
  </p:cSld>
  <p:clrMapOvr>
    <a:masterClrMapping/>
  </p:clrMapOvr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기본값 처리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 err="1">
                <a:sym typeface="Wingdings" panose="05000000000000000000" pitchFamily="2" charset="2"/>
              </a:rPr>
              <a:t>OptionalInt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en-US" altLang="ko-KR" err="1">
                <a:sym typeface="Wingdings" panose="05000000000000000000" pitchFamily="2" charset="2"/>
              </a:rPr>
              <a:t>OptionalDouble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en-US" altLang="ko-KR" err="1">
                <a:sym typeface="Wingdings" panose="05000000000000000000" pitchFamily="2" charset="2"/>
              </a:rPr>
              <a:t>OptionalLong</a:t>
            </a:r>
            <a:r>
              <a:rPr lang="en-US" altLang="ko-KR">
                <a:sym typeface="Wingdings" panose="05000000000000000000" pitchFamily="2" charset="2"/>
              </a:rPr>
              <a:t> </a:t>
            </a:r>
            <a:r>
              <a:rPr lang="ko-KR" altLang="en-US">
                <a:sym typeface="Wingdings" panose="05000000000000000000" pitchFamily="2" charset="2"/>
              </a:rPr>
              <a:t>제공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스트림에 요소가 없는 경우 최대값을 구하는 상황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>
                <a:sym typeface="Wingdings" panose="05000000000000000000" pitchFamily="2" charset="2"/>
              </a:rPr>
              <a:t>Optional </a:t>
            </a:r>
            <a:r>
              <a:rPr lang="ko-KR" altLang="en-US">
                <a:sym typeface="Wingdings" panose="05000000000000000000" pitchFamily="2" charset="2"/>
              </a:rPr>
              <a:t>의 </a:t>
            </a:r>
            <a:r>
              <a:rPr lang="en-US" altLang="ko-KR" err="1">
                <a:sym typeface="Wingdings" panose="05000000000000000000" pitchFamily="2" charset="2"/>
              </a:rPr>
              <a:t>orElse</a:t>
            </a:r>
            <a:r>
              <a:rPr lang="en-US" altLang="ko-KR">
                <a:sym typeface="Wingdings" panose="05000000000000000000" pitchFamily="2" charset="2"/>
              </a:rPr>
              <a:t> </a:t>
            </a:r>
            <a:r>
              <a:rPr lang="ko-KR" altLang="en-US">
                <a:sym typeface="Wingdings" panose="05000000000000000000" pitchFamily="2" charset="2"/>
              </a:rPr>
              <a:t>를 사용할 수도 있다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614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Primitive Stream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96FF85-9336-4D4B-65B1-BAD16AF3BE43}"/>
              </a:ext>
            </a:extLst>
          </p:cNvPr>
          <p:cNvSpPr txBox="1"/>
          <p:nvPr/>
        </p:nvSpPr>
        <p:spPr>
          <a:xfrm>
            <a:off x="1010548" y="2221386"/>
            <a:ext cx="71199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OptionalInt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  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mapToInt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  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0F9439-9EE6-99E6-09C6-E8D2171EC600}"/>
              </a:ext>
            </a:extLst>
          </p:cNvPr>
          <p:cNvSpPr txBox="1"/>
          <p:nvPr/>
        </p:nvSpPr>
        <p:spPr>
          <a:xfrm>
            <a:off x="1010548" y="3805618"/>
            <a:ext cx="60598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값이 없을 때 기본 최대값을 명시적으로 설정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maxCalories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orElse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136814895"/>
      </p:ext>
    </p:extLst>
  </p:cSld>
  <p:clrMapOvr>
    <a:masterClrMapping/>
  </p:clrMapOvr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8. Generate Stream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828880"/>
      </p:ext>
    </p:extLst>
  </p:cSld>
  <p:clrMapOvr>
    <a:masterClrMapping/>
  </p:clrMapOvr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값으로 스트림 만들기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스트림 비우기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배열로 스트림 만들기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616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Generate Stream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C60CEF-6E9C-EFD5-E0A8-B422B885048C}"/>
              </a:ext>
            </a:extLst>
          </p:cNvPr>
          <p:cNvSpPr txBox="1"/>
          <p:nvPr/>
        </p:nvSpPr>
        <p:spPr>
          <a:xfrm>
            <a:off x="548640" y="1626666"/>
            <a:ext cx="82143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1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"Java8"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"Lambdas"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"In"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"Action"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toUpperCase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A0F53D-0137-3BE7-5919-ACDD30ACF41A}"/>
              </a:ext>
            </a:extLst>
          </p:cNvPr>
          <p:cNvSpPr txBox="1"/>
          <p:nvPr/>
        </p:nvSpPr>
        <p:spPr>
          <a:xfrm>
            <a:off x="548640" y="3235375"/>
            <a:ext cx="59893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emptyStream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81E008-E71B-77F2-2A95-1100D19F351C}"/>
              </a:ext>
            </a:extLst>
          </p:cNvPr>
          <p:cNvSpPr txBox="1"/>
          <p:nvPr/>
        </p:nvSpPr>
        <p:spPr>
          <a:xfrm>
            <a:off x="548640" y="4459516"/>
            <a:ext cx="53263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Arrays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41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057999"/>
      </p:ext>
    </p:extLst>
  </p:cSld>
  <p:clrMapOvr>
    <a:masterClrMapping/>
  </p:clrMapOvr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파일로 스트림 만들기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617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Generate Stream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A65270-91C2-1675-2501-D28A089413F0}"/>
              </a:ext>
            </a:extLst>
          </p:cNvPr>
          <p:cNvSpPr txBox="1"/>
          <p:nvPr/>
        </p:nvSpPr>
        <p:spPr>
          <a:xfrm>
            <a:off x="480060" y="1600268"/>
            <a:ext cx="859320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uniqueWords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Paths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"data.txt"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utf8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defaultCharset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스트림은 자원을 자동으로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Close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할 수 있는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AutoClosable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lines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lines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utf8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           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단어 스트림 생성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uniqueWords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lines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flatMap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Arrays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중복제거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고유 단어 수 계산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파일을 열다가 에러가 발생시 처리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79698196"/>
      </p:ext>
    </p:extLst>
  </p:cSld>
  <p:clrMapOvr>
    <a:masterClrMapping/>
  </p:clrMapOvr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9. Collectors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933623"/>
      </p:ext>
    </p:extLst>
  </p:cSld>
  <p:clrMapOvr>
    <a:masterClrMapping/>
  </p:clrMapOvr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9. </a:t>
            </a:r>
            <a:r>
              <a:rPr lang="ko-KR" altLang="en-US" sz="4000" b="1">
                <a:latin typeface="+mj-ea"/>
              </a:rPr>
              <a:t>데이터 집계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1644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4680372D-C57E-A3F7-CB1E-0D0CAD09C31E}"/>
              </a:ext>
            </a:extLst>
          </p:cNvPr>
          <p:cNvGrpSpPr/>
          <p:nvPr/>
        </p:nvGrpSpPr>
        <p:grpSpPr>
          <a:xfrm>
            <a:off x="1090125" y="2478999"/>
            <a:ext cx="6963747" cy="3096057"/>
            <a:chOff x="1090126" y="2518359"/>
            <a:chExt cx="6963747" cy="3096057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E182CD5-567C-E67C-FD3F-0CC06908B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0126" y="2518359"/>
              <a:ext cx="6963747" cy="309605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F82DDA-B767-33C3-3DEA-8DF667AA7E11}"/>
                </a:ext>
              </a:extLst>
            </p:cNvPr>
            <p:cNvSpPr txBox="1"/>
            <p:nvPr/>
          </p:nvSpPr>
          <p:spPr>
            <a:xfrm>
              <a:off x="1898471" y="5293826"/>
              <a:ext cx="55038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/>
                <a:t>0000000        0000000        0000000        0000000        0000000      00000000      00000000       00011111</a:t>
              </a:r>
              <a:endParaRPr lang="ko-KR" altLang="en-US" sz="10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233353-243B-A57D-3632-758718C67375}"/>
                </a:ext>
              </a:extLst>
            </p:cNvPr>
            <p:cNvSpPr txBox="1"/>
            <p:nvPr/>
          </p:nvSpPr>
          <p:spPr>
            <a:xfrm>
              <a:off x="2571626" y="3609432"/>
              <a:ext cx="7104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/>
                <a:t>00000010</a:t>
              </a:r>
              <a:endParaRPr lang="ko-KR" altLang="en-US" sz="10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DDDBF00-F6B1-EF0A-59FD-39957EEDFD4F}"/>
                </a:ext>
              </a:extLst>
            </p:cNvPr>
            <p:cNvSpPr txBox="1"/>
            <p:nvPr/>
          </p:nvSpPr>
          <p:spPr>
            <a:xfrm>
              <a:off x="4599633" y="2960727"/>
              <a:ext cx="27783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/>
                <a:t>00000000      00000000     00000000      00010101</a:t>
              </a:r>
              <a:endParaRPr lang="ko-KR" altLang="en-US" sz="10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5B01A1-8D0C-2809-49D2-A4A6EA0C96F1}"/>
                </a:ext>
              </a:extLst>
            </p:cNvPr>
            <p:cNvSpPr txBox="1"/>
            <p:nvPr/>
          </p:nvSpPr>
          <p:spPr>
            <a:xfrm>
              <a:off x="3846386" y="3967446"/>
              <a:ext cx="14658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/>
                <a:t>00000000     00001011</a:t>
              </a:r>
              <a:endParaRPr lang="ko-KR" altLang="en-US" sz="1000"/>
            </a:p>
          </p:txBody>
        </p:sp>
      </p:grp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메모리에서는 무슨 일이 벌어졌을까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실제로는 </a:t>
            </a:r>
            <a:r>
              <a:rPr lang="en-US" altLang="ko-KR">
                <a:latin typeface="+mj-ea"/>
                <a:ea typeface="+mj-ea"/>
              </a:rPr>
              <a:t>2</a:t>
            </a:r>
            <a:r>
              <a:rPr lang="ko-KR" altLang="en-US">
                <a:latin typeface="+mj-ea"/>
                <a:ea typeface="+mj-ea"/>
              </a:rPr>
              <a:t>진수가 저장된다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8D8CB809-5B29-9967-43EE-82F045D57C32}"/>
              </a:ext>
            </a:extLst>
          </p:cNvPr>
          <p:cNvCxnSpPr>
            <a:cxnSpLocks/>
            <a:stCxn id="67" idx="0"/>
            <a:endCxn id="71" idx="1"/>
          </p:cNvCxnSpPr>
          <p:nvPr/>
        </p:nvCxnSpPr>
        <p:spPr>
          <a:xfrm flipV="1">
            <a:off x="4577546" y="3777763"/>
            <a:ext cx="899622" cy="3396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 </a:t>
            </a:r>
            <a:r>
              <a:rPr lang="en-US" altLang="ko-KR"/>
              <a:t>– </a:t>
            </a:r>
            <a:r>
              <a:rPr lang="ko-KR" altLang="en-US"/>
              <a:t>숫자</a:t>
            </a:r>
            <a:r>
              <a:rPr lang="en-US" altLang="ko-KR"/>
              <a:t>(</a:t>
            </a:r>
            <a:r>
              <a:rPr lang="ko-KR" altLang="en-US"/>
              <a:t>정수</a:t>
            </a:r>
            <a:r>
              <a:rPr lang="en-US" altLang="ko-KR"/>
              <a:t>)</a:t>
            </a:r>
            <a:r>
              <a:rPr lang="ko-KR" altLang="en-US"/>
              <a:t>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C546C441-F76E-F765-AB7B-4E3AE8FD2FEF}"/>
              </a:ext>
            </a:extLst>
          </p:cNvPr>
          <p:cNvSpPr txBox="1"/>
          <p:nvPr/>
        </p:nvSpPr>
        <p:spPr>
          <a:xfrm>
            <a:off x="5434144" y="3053025"/>
            <a:ext cx="10102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int 4byte </a:t>
            </a:r>
            <a:r>
              <a:rPr lang="ko-KR" altLang="en-US" sz="1100"/>
              <a:t>할당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66216D6-A8AE-859D-413A-09709252D7AE}"/>
              </a:ext>
            </a:extLst>
          </p:cNvPr>
          <p:cNvSpPr txBox="1"/>
          <p:nvPr/>
        </p:nvSpPr>
        <p:spPr>
          <a:xfrm>
            <a:off x="4002708" y="4117408"/>
            <a:ext cx="11496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short 2byte </a:t>
            </a:r>
            <a:r>
              <a:rPr lang="ko-KR" altLang="en-US" sz="1100"/>
              <a:t>할당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7023A49-5403-B1C5-5340-8C0E0FBAAAEB}"/>
              </a:ext>
            </a:extLst>
          </p:cNvPr>
          <p:cNvSpPr txBox="1"/>
          <p:nvPr/>
        </p:nvSpPr>
        <p:spPr>
          <a:xfrm>
            <a:off x="2343553" y="3745643"/>
            <a:ext cx="11128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byte 1byte </a:t>
            </a:r>
            <a:r>
              <a:rPr lang="ko-KR" altLang="en-US" sz="1100"/>
              <a:t>할당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D14649E-5B3F-54CE-CEA7-13AA27D24BE6}"/>
              </a:ext>
            </a:extLst>
          </p:cNvPr>
          <p:cNvSpPr txBox="1"/>
          <p:nvPr/>
        </p:nvSpPr>
        <p:spPr>
          <a:xfrm>
            <a:off x="4025952" y="5485160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long 8byte </a:t>
            </a:r>
            <a:r>
              <a:rPr lang="ko-KR" altLang="en-US" sz="1100"/>
              <a:t>할당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9B4609-F1AE-AE80-4659-CFF5BCFD0E86}"/>
              </a:ext>
            </a:extLst>
          </p:cNvPr>
          <p:cNvSpPr txBox="1"/>
          <p:nvPr/>
        </p:nvSpPr>
        <p:spPr>
          <a:xfrm>
            <a:off x="906307" y="2923603"/>
            <a:ext cx="2144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byteNumber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2;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4A35F22-D440-DC59-BEF1-21DCF0F69563}"/>
              </a:ext>
            </a:extLst>
          </p:cNvPr>
          <p:cNvSpPr txBox="1"/>
          <p:nvPr/>
        </p:nvSpPr>
        <p:spPr>
          <a:xfrm>
            <a:off x="5477168" y="3593097"/>
            <a:ext cx="2488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shortNumber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11;</a:t>
            </a:r>
            <a:endParaRPr lang="ko-KR" altLang="en-US">
              <a:highlight>
                <a:srgbClr val="C0C0C0"/>
              </a:highlight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9183AD1-483A-B3A2-07E0-4504EE1E1FC5}"/>
              </a:ext>
            </a:extLst>
          </p:cNvPr>
          <p:cNvSpPr txBox="1"/>
          <p:nvPr/>
        </p:nvSpPr>
        <p:spPr>
          <a:xfrm>
            <a:off x="4882549" y="2293282"/>
            <a:ext cx="2162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intNumber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21;</a:t>
            </a:r>
            <a:endParaRPr lang="ko-KR" altLang="en-US">
              <a:highlight>
                <a:srgbClr val="C0C0C0"/>
              </a:highlight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85308F5-AFC3-0E95-4D6F-59D59A10D948}"/>
              </a:ext>
            </a:extLst>
          </p:cNvPr>
          <p:cNvSpPr txBox="1"/>
          <p:nvPr/>
        </p:nvSpPr>
        <p:spPr>
          <a:xfrm>
            <a:off x="3050798" y="4764201"/>
            <a:ext cx="2426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longNumber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31L;</a:t>
            </a:r>
            <a:endParaRPr lang="ko-KR" altLang="en-US">
              <a:highlight>
                <a:srgbClr val="C0C0C0"/>
              </a:highlight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0066E7D3-E1EC-82B3-92E0-65E8D19296AB}"/>
              </a:ext>
            </a:extLst>
          </p:cNvPr>
          <p:cNvCxnSpPr>
            <a:cxnSpLocks/>
            <a:stCxn id="70" idx="2"/>
            <a:endCxn id="68" idx="0"/>
          </p:cNvCxnSpPr>
          <p:nvPr/>
        </p:nvCxnSpPr>
        <p:spPr>
          <a:xfrm>
            <a:off x="1978553" y="3292935"/>
            <a:ext cx="921403" cy="4527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96182A76-0B1C-0C80-82D3-1077FE9F5AC1}"/>
              </a:ext>
            </a:extLst>
          </p:cNvPr>
          <p:cNvCxnSpPr>
            <a:cxnSpLocks/>
            <a:stCxn id="72" idx="2"/>
            <a:endCxn id="66" idx="0"/>
          </p:cNvCxnSpPr>
          <p:nvPr/>
        </p:nvCxnSpPr>
        <p:spPr>
          <a:xfrm flipH="1">
            <a:off x="5939251" y="2662614"/>
            <a:ext cx="24641" cy="3904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3D0A6948-17A0-9DB7-5B09-B1F2E068EDC7}"/>
              </a:ext>
            </a:extLst>
          </p:cNvPr>
          <p:cNvCxnSpPr>
            <a:cxnSpLocks/>
            <a:stCxn id="73" idx="2"/>
            <a:endCxn id="69" idx="0"/>
          </p:cNvCxnSpPr>
          <p:nvPr/>
        </p:nvCxnSpPr>
        <p:spPr>
          <a:xfrm>
            <a:off x="4263983" y="5133533"/>
            <a:ext cx="313563" cy="35162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8117FAFC-7F81-0375-3716-C5D1B94F40A6}"/>
              </a:ext>
            </a:extLst>
          </p:cNvPr>
          <p:cNvSpPr txBox="1"/>
          <p:nvPr/>
        </p:nvSpPr>
        <p:spPr>
          <a:xfrm>
            <a:off x="975973" y="2686157"/>
            <a:ext cx="254422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33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byteNumber</a:t>
            </a:r>
            <a:endParaRPr lang="ko-KR" altLang="en-US" sz="12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A363F56-1B4D-9067-8A8D-B1B0699EE431}"/>
              </a:ext>
            </a:extLst>
          </p:cNvPr>
          <p:cNvSpPr txBox="1"/>
          <p:nvPr/>
        </p:nvSpPr>
        <p:spPr>
          <a:xfrm>
            <a:off x="4961508" y="2037448"/>
            <a:ext cx="243387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16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intNumber</a:t>
            </a:r>
            <a:endParaRPr lang="ko-KR" altLang="en-US" sz="12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8D39B64-934C-83C6-A120-F478BB77FC5C}"/>
              </a:ext>
            </a:extLst>
          </p:cNvPr>
          <p:cNvSpPr txBox="1"/>
          <p:nvPr/>
        </p:nvSpPr>
        <p:spPr>
          <a:xfrm>
            <a:off x="5553693" y="3352093"/>
            <a:ext cx="259558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45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shortNumber</a:t>
            </a:r>
            <a:endParaRPr lang="ko-KR" altLang="en-US" sz="12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A9C8EB3-CA06-20A7-250F-6F2E0D8651A6}"/>
              </a:ext>
            </a:extLst>
          </p:cNvPr>
          <p:cNvSpPr txBox="1"/>
          <p:nvPr/>
        </p:nvSpPr>
        <p:spPr>
          <a:xfrm>
            <a:off x="3158022" y="4515189"/>
            <a:ext cx="25378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82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longNumber</a:t>
            </a:r>
            <a:endParaRPr lang="ko-KR" altLang="en-US" sz="120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DE93926-C8B9-5774-FC50-325974E69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660037"/>
      </p:ext>
    </p:extLst>
  </p:cSld>
  <p:clrMapOvr>
    <a:masterClrMapping/>
  </p:clrMapOvr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스트림으로 집계하기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>
                <a:sym typeface="Wingdings" panose="05000000000000000000" pitchFamily="2" charset="2"/>
              </a:rPr>
              <a:t>Java 8 </a:t>
            </a:r>
            <a:r>
              <a:rPr lang="ko-KR" altLang="en-US">
                <a:sym typeface="Wingdings" panose="05000000000000000000" pitchFamily="2" charset="2"/>
              </a:rPr>
              <a:t>이 제공하는 </a:t>
            </a:r>
            <a:r>
              <a:rPr lang="en-US" altLang="ko-KR">
                <a:sym typeface="Wingdings" panose="05000000000000000000" pitchFamily="2" charset="2"/>
              </a:rPr>
              <a:t>“</a:t>
            </a:r>
            <a:r>
              <a:rPr lang="ko-KR" altLang="en-US">
                <a:sym typeface="Wingdings" panose="05000000000000000000" pitchFamily="2" charset="2"/>
              </a:rPr>
              <a:t>컬렉터</a:t>
            </a:r>
            <a:r>
              <a:rPr lang="en-US" altLang="ko-KR">
                <a:sym typeface="Wingdings" panose="05000000000000000000" pitchFamily="2" charset="2"/>
              </a:rPr>
              <a:t>(Collectors </a:t>
            </a:r>
            <a:r>
              <a:rPr lang="ko-KR" altLang="en-US">
                <a:sym typeface="Wingdings" panose="05000000000000000000" pitchFamily="2" charset="2"/>
              </a:rPr>
              <a:t>클래스</a:t>
            </a:r>
            <a:r>
              <a:rPr lang="en-US" altLang="ko-KR">
                <a:sym typeface="Wingdings" panose="05000000000000000000" pitchFamily="2" charset="2"/>
              </a:rPr>
              <a:t>)“</a:t>
            </a:r>
            <a:r>
              <a:rPr lang="ko-KR" altLang="en-US">
                <a:sym typeface="Wingdings" panose="05000000000000000000" pitchFamily="2" charset="2"/>
              </a:rPr>
              <a:t>를 통해 아래 기능들을 사용할 수 있음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2"/>
            <a:r>
              <a:rPr lang="en-US" altLang="ko-KR">
                <a:sym typeface="Wingdings" panose="05000000000000000000" pitchFamily="2" charset="2"/>
              </a:rPr>
              <a:t>1. </a:t>
            </a:r>
            <a:r>
              <a:rPr lang="ko-KR" altLang="en-US">
                <a:sym typeface="Wingdings" panose="05000000000000000000" pitchFamily="2" charset="2"/>
              </a:rPr>
              <a:t>스트림 요소를 하나의 값으로 리듀스하고 요약하기</a:t>
            </a:r>
            <a:endParaRPr lang="en-US" altLang="ko-KR">
              <a:sym typeface="Wingdings" panose="05000000000000000000" pitchFamily="2" charset="2"/>
            </a:endParaRPr>
          </a:p>
          <a:p>
            <a:pPr lvl="2"/>
            <a:r>
              <a:rPr lang="en-US" altLang="ko-KR">
                <a:sym typeface="Wingdings" panose="05000000000000000000" pitchFamily="2" charset="2"/>
              </a:rPr>
              <a:t>2. </a:t>
            </a:r>
            <a:r>
              <a:rPr lang="ko-KR" altLang="en-US">
                <a:sym typeface="Wingdings" panose="05000000000000000000" pitchFamily="2" charset="2"/>
              </a:rPr>
              <a:t>스트림 요소 그룹화</a:t>
            </a:r>
            <a:endParaRPr lang="en-US" altLang="ko-KR">
              <a:sym typeface="Wingdings" panose="05000000000000000000" pitchFamily="2" charset="2"/>
            </a:endParaRPr>
          </a:p>
          <a:p>
            <a:pPr lvl="2"/>
            <a:r>
              <a:rPr lang="en-US" altLang="ko-KR">
                <a:sym typeface="Wingdings" panose="05000000000000000000" pitchFamily="2" charset="2"/>
              </a:rPr>
              <a:t>3. </a:t>
            </a:r>
            <a:r>
              <a:rPr lang="ko-KR" altLang="en-US">
                <a:sym typeface="Wingdings" panose="05000000000000000000" pitchFamily="2" charset="2"/>
              </a:rPr>
              <a:t>스트림 요소 분할</a:t>
            </a:r>
            <a:endParaRPr lang="en-US" altLang="ko-KR">
              <a:sym typeface="Wingdings" panose="05000000000000000000" pitchFamily="2" charset="2"/>
            </a:endParaRPr>
          </a:p>
          <a:p>
            <a:pPr lvl="2"/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스트림 요소 </a:t>
            </a:r>
            <a:r>
              <a:rPr lang="ko-KR" altLang="en-US" err="1">
                <a:sym typeface="Wingdings" panose="05000000000000000000" pitchFamily="2" charset="2"/>
              </a:rPr>
              <a:t>카운팅하기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아래처럼 스트림에서 바로 사용할 수도 있다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620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데이터 집계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3D0F3F-0A89-4263-C757-E6F616F66C8D}"/>
              </a:ext>
            </a:extLst>
          </p:cNvPr>
          <p:cNvSpPr txBox="1"/>
          <p:nvPr/>
        </p:nvSpPr>
        <p:spPr>
          <a:xfrm>
            <a:off x="523874" y="3496500"/>
            <a:ext cx="77285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howManyDishes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counting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27637E-3535-5B0E-2474-A09AFC5ED2DC}"/>
              </a:ext>
            </a:extLst>
          </p:cNvPr>
          <p:cNvSpPr txBox="1"/>
          <p:nvPr/>
        </p:nvSpPr>
        <p:spPr>
          <a:xfrm>
            <a:off x="523874" y="4747257"/>
            <a:ext cx="65883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howManuDishes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949179916"/>
      </p:ext>
    </p:extLst>
  </p:cSld>
  <p:clrMapOvr>
    <a:masterClrMapping/>
  </p:clrMapOvr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스트림 요소에서 최대값과 최소값 검색하기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 err="1">
                <a:sym typeface="Wingdings" panose="05000000000000000000" pitchFamily="2" charset="2"/>
              </a:rPr>
              <a:t>maxBy</a:t>
            </a:r>
            <a:r>
              <a:rPr lang="ko-KR" altLang="en-US">
                <a:sym typeface="Wingdings" panose="05000000000000000000" pitchFamily="2" charset="2"/>
              </a:rPr>
              <a:t>와 </a:t>
            </a:r>
            <a:r>
              <a:rPr lang="en-US" altLang="ko-KR" err="1">
                <a:sym typeface="Wingdings" panose="05000000000000000000" pitchFamily="2" charset="2"/>
              </a:rPr>
              <a:t>minBy</a:t>
            </a:r>
            <a:r>
              <a:rPr lang="en-US" altLang="ko-KR">
                <a:sym typeface="Wingdings" panose="05000000000000000000" pitchFamily="2" charset="2"/>
              </a:rPr>
              <a:t> </a:t>
            </a:r>
            <a:r>
              <a:rPr lang="ko-KR" altLang="en-US">
                <a:sym typeface="Wingdings" panose="05000000000000000000" pitchFamily="2" charset="2"/>
              </a:rPr>
              <a:t>를 사용할 수 있음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총 합 구하기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 err="1">
                <a:sym typeface="Wingdings" panose="05000000000000000000" pitchFamily="2" charset="2"/>
              </a:rPr>
              <a:t>summingInt</a:t>
            </a:r>
            <a:r>
              <a:rPr lang="en-US" altLang="ko-KR">
                <a:sym typeface="Wingdings" panose="05000000000000000000" pitchFamily="2" charset="2"/>
              </a:rPr>
              <a:t>(), </a:t>
            </a:r>
            <a:r>
              <a:rPr lang="en-US" altLang="ko-KR" err="1">
                <a:sym typeface="Wingdings" panose="05000000000000000000" pitchFamily="2" charset="2"/>
              </a:rPr>
              <a:t>summingDouble</a:t>
            </a:r>
            <a:r>
              <a:rPr lang="en-US" altLang="ko-KR">
                <a:sym typeface="Wingdings" panose="05000000000000000000" pitchFamily="2" charset="2"/>
              </a:rPr>
              <a:t>(), </a:t>
            </a:r>
            <a:r>
              <a:rPr lang="en-US" altLang="ko-KR" err="1">
                <a:sym typeface="Wingdings" panose="05000000000000000000" pitchFamily="2" charset="2"/>
              </a:rPr>
              <a:t>summingLong</a:t>
            </a:r>
            <a:r>
              <a:rPr lang="en-US" altLang="ko-KR">
                <a:sym typeface="Wingdings" panose="05000000000000000000" pitchFamily="2" charset="2"/>
              </a:rPr>
              <a:t>() </a:t>
            </a:r>
            <a:r>
              <a:rPr lang="ko-KR" altLang="en-US">
                <a:sym typeface="Wingdings" panose="05000000000000000000" pitchFamily="2" charset="2"/>
              </a:rPr>
              <a:t>제공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총</a:t>
            </a:r>
            <a:r>
              <a:rPr lang="en-US" altLang="ko-KR">
                <a:sym typeface="Wingdings" panose="05000000000000000000" pitchFamily="2" charset="2"/>
              </a:rPr>
              <a:t> </a:t>
            </a:r>
            <a:r>
              <a:rPr lang="ko-KR" altLang="en-US">
                <a:sym typeface="Wingdings" panose="05000000000000000000" pitchFamily="2" charset="2"/>
              </a:rPr>
              <a:t>평균 구하기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 err="1">
                <a:sym typeface="Wingdings" panose="05000000000000000000" pitchFamily="2" charset="2"/>
              </a:rPr>
              <a:t>averagingInt</a:t>
            </a:r>
            <a:r>
              <a:rPr lang="en-US" altLang="ko-KR">
                <a:sym typeface="Wingdings" panose="05000000000000000000" pitchFamily="2" charset="2"/>
              </a:rPr>
              <a:t>(), </a:t>
            </a:r>
            <a:r>
              <a:rPr lang="en-US" altLang="ko-KR" err="1">
                <a:sym typeface="Wingdings" panose="05000000000000000000" pitchFamily="2" charset="2"/>
              </a:rPr>
              <a:t>averagingDouble</a:t>
            </a:r>
            <a:r>
              <a:rPr lang="en-US" altLang="ko-KR">
                <a:sym typeface="Wingdings" panose="05000000000000000000" pitchFamily="2" charset="2"/>
              </a:rPr>
              <a:t>(), </a:t>
            </a:r>
            <a:r>
              <a:rPr lang="en-US" altLang="ko-KR" err="1">
                <a:sym typeface="Wingdings" panose="05000000000000000000" pitchFamily="2" charset="2"/>
              </a:rPr>
              <a:t>averagingLong</a:t>
            </a:r>
            <a:r>
              <a:rPr lang="en-US" altLang="ko-KR">
                <a:sym typeface="Wingdings" panose="05000000000000000000" pitchFamily="2" charset="2"/>
              </a:rPr>
              <a:t>() </a:t>
            </a:r>
            <a:r>
              <a:rPr lang="ko-KR" altLang="en-US">
                <a:sym typeface="Wingdings" panose="05000000000000000000" pitchFamily="2" charset="2"/>
              </a:rPr>
              <a:t>제공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621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데이터 집계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15415E-3DD9-AA9C-A824-B483F95CBBB6}"/>
              </a:ext>
            </a:extLst>
          </p:cNvPr>
          <p:cNvSpPr txBox="1"/>
          <p:nvPr/>
        </p:nvSpPr>
        <p:spPr>
          <a:xfrm>
            <a:off x="918570" y="1940805"/>
            <a:ext cx="711708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Comparator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dishCaloriesComparator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Comparator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comparingInt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mostCalorieDish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maxBy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dishCaloriesComparator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7655AF-A72C-1018-5697-508815A4D0E6}"/>
              </a:ext>
            </a:extLst>
          </p:cNvPr>
          <p:cNvSpPr txBox="1"/>
          <p:nvPr/>
        </p:nvSpPr>
        <p:spPr>
          <a:xfrm>
            <a:off x="918570" y="4473152"/>
            <a:ext cx="85191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totalCalories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summingInt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C11A7F-1DF0-A0E6-4997-A395E2247A55}"/>
              </a:ext>
            </a:extLst>
          </p:cNvPr>
          <p:cNvSpPr txBox="1"/>
          <p:nvPr/>
        </p:nvSpPr>
        <p:spPr>
          <a:xfrm>
            <a:off x="918570" y="5777192"/>
            <a:ext cx="89645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avgCalories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 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averagingInt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858427271"/>
      </p:ext>
    </p:extLst>
  </p:cSld>
  <p:clrMapOvr>
    <a:masterClrMapping/>
  </p:clrMapOvr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모든 집계 구하기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스트림의 </a:t>
            </a:r>
            <a:r>
              <a:rPr lang="ko-KR" altLang="en-US" err="1">
                <a:sym typeface="Wingdings" panose="05000000000000000000" pitchFamily="2" charset="2"/>
              </a:rPr>
              <a:t>요소수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ko-KR" altLang="en-US">
                <a:sym typeface="Wingdings" panose="05000000000000000000" pitchFamily="2" charset="2"/>
              </a:rPr>
              <a:t>주어진 조건의 합계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ko-KR" altLang="en-US">
                <a:sym typeface="Wingdings" panose="05000000000000000000" pitchFamily="2" charset="2"/>
              </a:rPr>
              <a:t>평균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ko-KR" altLang="en-US">
                <a:sym typeface="Wingdings" panose="05000000000000000000" pitchFamily="2" charset="2"/>
              </a:rPr>
              <a:t>최대값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ko-KR" altLang="en-US">
                <a:sym typeface="Wingdings" panose="05000000000000000000" pitchFamily="2" charset="2"/>
              </a:rPr>
              <a:t>최소값을 한번에 </a:t>
            </a:r>
            <a:r>
              <a:rPr lang="ko-KR" altLang="en-US" err="1">
                <a:sym typeface="Wingdings" panose="05000000000000000000" pitchFamily="2" charset="2"/>
              </a:rPr>
              <a:t>찾아줌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 err="1">
                <a:sym typeface="Wingdings" panose="05000000000000000000" pitchFamily="2" charset="2"/>
              </a:rPr>
              <a:t>summarizingInt</a:t>
            </a:r>
            <a:r>
              <a:rPr lang="en-US" altLang="ko-KR">
                <a:sym typeface="Wingdings" panose="05000000000000000000" pitchFamily="2" charset="2"/>
              </a:rPr>
              <a:t>(), </a:t>
            </a:r>
            <a:r>
              <a:rPr lang="en-US" altLang="ko-KR" err="1">
                <a:sym typeface="Wingdings" panose="05000000000000000000" pitchFamily="2" charset="2"/>
              </a:rPr>
              <a:t>summarizingDouble</a:t>
            </a:r>
            <a:r>
              <a:rPr lang="en-US" altLang="ko-KR">
                <a:sym typeface="Wingdings" panose="05000000000000000000" pitchFamily="2" charset="2"/>
              </a:rPr>
              <a:t>(), </a:t>
            </a:r>
            <a:r>
              <a:rPr lang="en-US" altLang="ko-KR" err="1">
                <a:sym typeface="Wingdings" panose="05000000000000000000" pitchFamily="2" charset="2"/>
              </a:rPr>
              <a:t>summarizingLong</a:t>
            </a:r>
            <a:r>
              <a:rPr lang="en-US" altLang="ko-KR">
                <a:sym typeface="Wingdings" panose="05000000000000000000" pitchFamily="2" charset="2"/>
              </a:rPr>
              <a:t>() </a:t>
            </a:r>
            <a:r>
              <a:rPr lang="ko-KR" altLang="en-US">
                <a:sym typeface="Wingdings" panose="05000000000000000000" pitchFamily="2" charset="2"/>
              </a:rPr>
              <a:t>제공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결과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622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데이터 집계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6EA910-99C6-CBB4-E7E8-EC9F4ECF6ACE}"/>
              </a:ext>
            </a:extLst>
          </p:cNvPr>
          <p:cNvSpPr txBox="1"/>
          <p:nvPr/>
        </p:nvSpPr>
        <p:spPr>
          <a:xfrm>
            <a:off x="975360" y="2240756"/>
            <a:ext cx="83210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IntSummaryStatistics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menuStatistics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Collecotrs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summarizingInt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4232B1-AB87-3B18-2785-8E3A0F4B8730}"/>
              </a:ext>
            </a:extLst>
          </p:cNvPr>
          <p:cNvSpPr txBox="1"/>
          <p:nvPr/>
        </p:nvSpPr>
        <p:spPr>
          <a:xfrm>
            <a:off x="975360" y="3877341"/>
            <a:ext cx="89757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IntSummaryStatistics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count=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sum=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4300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min=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average=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477.777778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max=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800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79835016"/>
      </p:ext>
    </p:extLst>
  </p:cSld>
  <p:clrMapOvr>
    <a:masterClrMapping/>
  </p:clrMapOvr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9. </a:t>
            </a:r>
            <a:r>
              <a:rPr lang="ko-KR" altLang="en-US" sz="4000" b="1">
                <a:latin typeface="+mj-ea"/>
              </a:rPr>
              <a:t>문자열 연결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862688"/>
      </p:ext>
    </p:extLst>
  </p:cSld>
  <p:clrMapOvr>
    <a:masterClrMapping/>
  </p:clrMapOvr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스트림 내의 문자열을 모두 연결하는 </a:t>
            </a:r>
            <a:r>
              <a:rPr lang="en-US" altLang="ko-KR">
                <a:sym typeface="Wingdings" panose="05000000000000000000" pitchFamily="2" charset="2"/>
              </a:rPr>
              <a:t>joining()</a:t>
            </a:r>
          </a:p>
          <a:p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아래처럼 할 수도 있다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624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문자열 연결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3661E0-9593-3D9F-4FEF-90D010046EE2}"/>
              </a:ext>
            </a:extLst>
          </p:cNvPr>
          <p:cNvSpPr txBox="1"/>
          <p:nvPr/>
        </p:nvSpPr>
        <p:spPr>
          <a:xfrm>
            <a:off x="592347" y="1602720"/>
            <a:ext cx="79593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shortMenu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getName)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joining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24DD3E-C8AE-C248-C418-D5BACDAB9038}"/>
              </a:ext>
            </a:extLst>
          </p:cNvPr>
          <p:cNvSpPr txBox="1"/>
          <p:nvPr/>
        </p:nvSpPr>
        <p:spPr>
          <a:xfrm>
            <a:off x="592347" y="3362940"/>
            <a:ext cx="79593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shortMenu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getName)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joining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1358574444"/>
      </p:ext>
    </p:extLst>
  </p:cSld>
  <p:clrMapOvr>
    <a:masterClrMapping/>
  </p:clrMapOvr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9. </a:t>
            </a:r>
            <a:r>
              <a:rPr lang="ko-KR" altLang="en-US" sz="4000" b="1">
                <a:latin typeface="+mj-ea"/>
              </a:rPr>
              <a:t>그룹화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861748"/>
      </p:ext>
    </p:extLst>
  </p:cSld>
  <p:clrMapOvr>
    <a:masterClrMapping/>
  </p:clrMapOvr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스트림 요소를 하나 이상의 특성으로 분류해 그룹화 함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>
                <a:sym typeface="Wingdings" panose="05000000000000000000" pitchFamily="2" charset="2"/>
              </a:rPr>
              <a:t>SQL</a:t>
            </a:r>
            <a:r>
              <a:rPr lang="ko-KR" altLang="en-US">
                <a:sym typeface="Wingdings" panose="05000000000000000000" pitchFamily="2" charset="2"/>
              </a:rPr>
              <a:t>의 </a:t>
            </a:r>
            <a:r>
              <a:rPr lang="en-US" altLang="ko-KR">
                <a:sym typeface="Wingdings" panose="05000000000000000000" pitchFamily="2" charset="2"/>
              </a:rPr>
              <a:t>GROUP BY</a:t>
            </a:r>
            <a:r>
              <a:rPr lang="ko-KR" altLang="en-US">
                <a:sym typeface="Wingdings" panose="05000000000000000000" pitchFamily="2" charset="2"/>
              </a:rPr>
              <a:t>와 같은 연산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 err="1">
                <a:sym typeface="Wingdings" panose="05000000000000000000" pitchFamily="2" charset="2"/>
              </a:rPr>
              <a:t>Collectors.groupingBy</a:t>
            </a:r>
            <a:r>
              <a:rPr lang="en-US" altLang="ko-KR">
                <a:sym typeface="Wingdings" panose="05000000000000000000" pitchFamily="2" charset="2"/>
              </a:rPr>
              <a:t>() </a:t>
            </a:r>
            <a:r>
              <a:rPr lang="ko-KR" altLang="en-US">
                <a:sym typeface="Wingdings" panose="05000000000000000000" pitchFamily="2" charset="2"/>
              </a:rPr>
              <a:t>사용</a:t>
            </a:r>
            <a:endParaRPr lang="en-US" altLang="ko-KR"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결과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626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그룹화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8334ED-2109-77E3-238B-42B0A3B607EC}"/>
              </a:ext>
            </a:extLst>
          </p:cNvPr>
          <p:cNvSpPr txBox="1"/>
          <p:nvPr/>
        </p:nvSpPr>
        <p:spPr>
          <a:xfrm>
            <a:off x="934349" y="2304214"/>
            <a:ext cx="82934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dishesByType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groupingBy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EA45B9-63B0-C3A8-1B48-91E465AD5395}"/>
              </a:ext>
            </a:extLst>
          </p:cNvPr>
          <p:cNvSpPr txBox="1"/>
          <p:nvPr/>
        </p:nvSpPr>
        <p:spPr>
          <a:xfrm>
            <a:off x="934349" y="3596640"/>
            <a:ext cx="819347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FISH=[prawns, salmon],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OTHER=[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french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fries, rice, season fruit, pizza],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MEAT=[pork, beef, chicken]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41900044"/>
      </p:ext>
    </p:extLst>
  </p:cSld>
  <p:clrMapOvr>
    <a:masterClrMapping/>
  </p:clrMapOvr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BADDB23-2720-25BB-1DCE-A2E82061E1A7}"/>
              </a:ext>
            </a:extLst>
          </p:cNvPr>
          <p:cNvSpPr txBox="1"/>
          <p:nvPr/>
        </p:nvSpPr>
        <p:spPr>
          <a:xfrm>
            <a:off x="730062" y="1813224"/>
            <a:ext cx="82934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dishesByType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groupingBy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그룹화가 동작하는 방식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627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그룹화 </a:t>
            </a:r>
          </a:p>
        </p:txBody>
      </p:sp>
      <p:cxnSp>
        <p:nvCxnSpPr>
          <p:cNvPr id="9" name="구부러진 연결선 7">
            <a:extLst>
              <a:ext uri="{FF2B5EF4-FFF2-40B4-BE49-F238E27FC236}">
                <a16:creationId xmlns:a16="http://schemas.microsoft.com/office/drawing/2014/main" id="{ED2D3435-9CBD-EBE6-0DFC-C39C03FB716D}"/>
              </a:ext>
            </a:extLst>
          </p:cNvPr>
          <p:cNvCxnSpPr>
            <a:cxnSpLocks/>
            <a:stCxn id="10" idx="2"/>
            <a:endCxn id="24" idx="3"/>
          </p:cNvCxnSpPr>
          <p:nvPr/>
        </p:nvCxnSpPr>
        <p:spPr>
          <a:xfrm rot="16200000" flipH="1">
            <a:off x="5846582" y="2684076"/>
            <a:ext cx="1877835" cy="1272022"/>
          </a:xfrm>
          <a:prstGeom prst="curvedConnector4">
            <a:avLst>
              <a:gd name="adj1" fmla="val 45209"/>
              <a:gd name="adj2" fmla="val 173712"/>
            </a:avLst>
          </a:prstGeom>
          <a:ln w="508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C07249-73A4-D354-FA3B-497C7F0ED9B5}"/>
              </a:ext>
            </a:extLst>
          </p:cNvPr>
          <p:cNvSpPr/>
          <p:nvPr/>
        </p:nvSpPr>
        <p:spPr>
          <a:xfrm>
            <a:off x="4168435" y="2097773"/>
            <a:ext cx="3962105" cy="283397"/>
          </a:xfrm>
          <a:prstGeom prst="rect">
            <a:avLst/>
          </a:pr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475F71-515E-7116-13A0-610088647C6A}"/>
              </a:ext>
            </a:extLst>
          </p:cNvPr>
          <p:cNvSpPr/>
          <p:nvPr/>
        </p:nvSpPr>
        <p:spPr>
          <a:xfrm>
            <a:off x="876300" y="3162300"/>
            <a:ext cx="1043940" cy="34660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스트림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EE97948-5B86-5299-BA20-726FEE52A94C}"/>
              </a:ext>
            </a:extLst>
          </p:cNvPr>
          <p:cNvSpPr/>
          <p:nvPr/>
        </p:nvSpPr>
        <p:spPr>
          <a:xfrm>
            <a:off x="2247900" y="4035024"/>
            <a:ext cx="944880" cy="44553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분류함수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25D263-3BCE-5A05-B558-668E15D376E9}"/>
              </a:ext>
            </a:extLst>
          </p:cNvPr>
          <p:cNvSpPr/>
          <p:nvPr/>
        </p:nvSpPr>
        <p:spPr>
          <a:xfrm>
            <a:off x="5349240" y="3349545"/>
            <a:ext cx="1043940" cy="35987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그룹화 맵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9E96EF-D1E2-9804-7406-8F99C036832A}"/>
              </a:ext>
            </a:extLst>
          </p:cNvPr>
          <p:cNvSpPr/>
          <p:nvPr/>
        </p:nvSpPr>
        <p:spPr>
          <a:xfrm>
            <a:off x="4450080" y="4667557"/>
            <a:ext cx="891540" cy="57500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salmon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284596-F0F0-CF17-DF19-D21F99BE60A3}"/>
              </a:ext>
            </a:extLst>
          </p:cNvPr>
          <p:cNvSpPr/>
          <p:nvPr/>
        </p:nvSpPr>
        <p:spPr>
          <a:xfrm>
            <a:off x="5433060" y="4667557"/>
            <a:ext cx="891540" cy="57500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pork</a:t>
            </a:r>
          </a:p>
          <a:p>
            <a:pPr algn="ctr"/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beef</a:t>
            </a:r>
          </a:p>
          <a:p>
            <a:pPr algn="ctr"/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chicken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26CB29E-5467-EB3F-1BED-6CA6CC06E374}"/>
              </a:ext>
            </a:extLst>
          </p:cNvPr>
          <p:cNvSpPr/>
          <p:nvPr/>
        </p:nvSpPr>
        <p:spPr>
          <a:xfrm>
            <a:off x="6416408" y="4667557"/>
            <a:ext cx="1005471" cy="57500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pizza</a:t>
            </a:r>
          </a:p>
          <a:p>
            <a:pPr algn="ctr"/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rice</a:t>
            </a:r>
          </a:p>
          <a:p>
            <a:pPr algn="ctr"/>
            <a:r>
              <a:rPr lang="en-US" altLang="ko-KR" sz="110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french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 fries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04DE439-BA71-EFC6-9E23-8FE03F8C6CE7}"/>
              </a:ext>
            </a:extLst>
          </p:cNvPr>
          <p:cNvSpPr/>
          <p:nvPr/>
        </p:nvSpPr>
        <p:spPr>
          <a:xfrm>
            <a:off x="4450080" y="4079065"/>
            <a:ext cx="891540" cy="35987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FISH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85ABA14-7DCF-7B24-C87D-FB4DA94F67F9}"/>
              </a:ext>
            </a:extLst>
          </p:cNvPr>
          <p:cNvSpPr/>
          <p:nvPr/>
        </p:nvSpPr>
        <p:spPr>
          <a:xfrm>
            <a:off x="5433060" y="4079065"/>
            <a:ext cx="891540" cy="35987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MEAT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045A75C-A0FC-C80A-3848-DC5FE861D4C3}"/>
              </a:ext>
            </a:extLst>
          </p:cNvPr>
          <p:cNvSpPr/>
          <p:nvPr/>
        </p:nvSpPr>
        <p:spPr>
          <a:xfrm>
            <a:off x="6416040" y="4079065"/>
            <a:ext cx="1005470" cy="35987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OTHER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D95B797-11BE-5057-2DB2-98201AF5731F}"/>
              </a:ext>
            </a:extLst>
          </p:cNvPr>
          <p:cNvCxnSpPr>
            <a:cxnSpLocks/>
            <a:stCxn id="16" idx="2"/>
            <a:endCxn id="26" idx="0"/>
          </p:cNvCxnSpPr>
          <p:nvPr/>
        </p:nvCxnSpPr>
        <p:spPr>
          <a:xfrm>
            <a:off x="1398270" y="3508901"/>
            <a:ext cx="4742" cy="51088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FE1717F-1573-6DFC-E0A2-8813EF89694D}"/>
              </a:ext>
            </a:extLst>
          </p:cNvPr>
          <p:cNvSpPr txBox="1"/>
          <p:nvPr/>
        </p:nvSpPr>
        <p:spPr>
          <a:xfrm>
            <a:off x="1083533" y="4019784"/>
            <a:ext cx="638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/>
              <a:t>prawns</a:t>
            </a:r>
          </a:p>
          <a:p>
            <a:pPr algn="ctr"/>
            <a:r>
              <a:rPr lang="en-US" altLang="ko-KR" sz="1200"/>
              <a:t>(</a:t>
            </a:r>
            <a:r>
              <a:rPr lang="ko-KR" altLang="en-US" sz="1200"/>
              <a:t>새우</a:t>
            </a:r>
            <a:r>
              <a:rPr lang="en-US" altLang="ko-KR" sz="1200"/>
              <a:t>)</a:t>
            </a:r>
            <a:endParaRPr lang="ko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87FB61-23F4-5DB1-C484-9F97881BD8FB}"/>
              </a:ext>
            </a:extLst>
          </p:cNvPr>
          <p:cNvSpPr txBox="1"/>
          <p:nvPr/>
        </p:nvSpPr>
        <p:spPr>
          <a:xfrm>
            <a:off x="1726360" y="401811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/>
              <a:t>적용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2E771D-D52E-473C-BA61-976E768F0BD0}"/>
              </a:ext>
            </a:extLst>
          </p:cNvPr>
          <p:cNvSpPr txBox="1"/>
          <p:nvPr/>
        </p:nvSpPr>
        <p:spPr>
          <a:xfrm>
            <a:off x="3649397" y="4089182"/>
            <a:ext cx="505268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/>
              <a:t>FISH</a:t>
            </a:r>
            <a:endParaRPr lang="ko-KR" altLang="en-US" sz="14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19566D-D5BD-5B83-7339-81D9B59D5BF0}"/>
              </a:ext>
            </a:extLst>
          </p:cNvPr>
          <p:cNvSpPr txBox="1"/>
          <p:nvPr/>
        </p:nvSpPr>
        <p:spPr>
          <a:xfrm>
            <a:off x="3239764" y="4018110"/>
            <a:ext cx="325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/>
              <a:t>키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07452C-9F73-AE81-59D7-1CEAACEF16B9}"/>
              </a:ext>
            </a:extLst>
          </p:cNvPr>
          <p:cNvSpPr txBox="1"/>
          <p:nvPr/>
        </p:nvSpPr>
        <p:spPr>
          <a:xfrm>
            <a:off x="2103770" y="4708688"/>
            <a:ext cx="1518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/>
              <a:t>항목을 리스트로 분류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0E5B4E-5615-BD92-A4C4-5D428DB0BEA7}"/>
              </a:ext>
            </a:extLst>
          </p:cNvPr>
          <p:cNvSpPr txBox="1"/>
          <p:nvPr/>
        </p:nvSpPr>
        <p:spPr>
          <a:xfrm>
            <a:off x="971707" y="3611307"/>
            <a:ext cx="4667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/>
              <a:t>다음</a:t>
            </a:r>
            <a:endParaRPr lang="en-US" altLang="ko-KR" sz="1100"/>
          </a:p>
          <a:p>
            <a:pPr algn="ctr"/>
            <a:r>
              <a:rPr lang="ko-KR" altLang="en-US" sz="1100"/>
              <a:t>항목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05779A0-92DF-CC8D-2457-81FE783DE054}"/>
              </a:ext>
            </a:extLst>
          </p:cNvPr>
          <p:cNvCxnSpPr>
            <a:cxnSpLocks/>
            <a:stCxn id="26" idx="3"/>
            <a:endCxn id="17" idx="1"/>
          </p:cNvCxnSpPr>
          <p:nvPr/>
        </p:nvCxnSpPr>
        <p:spPr>
          <a:xfrm>
            <a:off x="1722490" y="4250617"/>
            <a:ext cx="525410" cy="717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2C17753-9AF1-3E0D-A38A-8DE6FA711FC6}"/>
              </a:ext>
            </a:extLst>
          </p:cNvPr>
          <p:cNvCxnSpPr>
            <a:cxnSpLocks/>
            <a:stCxn id="17" idx="3"/>
            <a:endCxn id="28" idx="1"/>
          </p:cNvCxnSpPr>
          <p:nvPr/>
        </p:nvCxnSpPr>
        <p:spPr>
          <a:xfrm>
            <a:off x="3192780" y="4257792"/>
            <a:ext cx="456617" cy="66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5BFB655-CCF1-8C5A-38D4-BD5B9CA943A7}"/>
              </a:ext>
            </a:extLst>
          </p:cNvPr>
          <p:cNvCxnSpPr>
            <a:cxnSpLocks/>
            <a:stCxn id="28" idx="3"/>
            <a:endCxn id="22" idx="1"/>
          </p:cNvCxnSpPr>
          <p:nvPr/>
        </p:nvCxnSpPr>
        <p:spPr>
          <a:xfrm>
            <a:off x="4154665" y="4258460"/>
            <a:ext cx="295415" cy="54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7EBEE62-2740-3009-508D-A3319044A588}"/>
              </a:ext>
            </a:extLst>
          </p:cNvPr>
          <p:cNvCxnSpPr>
            <a:cxnSpLocks/>
            <a:stCxn id="22" idx="2"/>
            <a:endCxn id="19" idx="0"/>
          </p:cNvCxnSpPr>
          <p:nvPr/>
        </p:nvCxnSpPr>
        <p:spPr>
          <a:xfrm>
            <a:off x="4895850" y="4438944"/>
            <a:ext cx="0" cy="22861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10AB75E-34F7-FA85-38BD-FA5F6D3B864F}"/>
              </a:ext>
            </a:extLst>
          </p:cNvPr>
          <p:cNvCxnSpPr>
            <a:cxnSpLocks/>
            <a:stCxn id="23" idx="2"/>
            <a:endCxn id="20" idx="0"/>
          </p:cNvCxnSpPr>
          <p:nvPr/>
        </p:nvCxnSpPr>
        <p:spPr>
          <a:xfrm>
            <a:off x="5878830" y="4438944"/>
            <a:ext cx="0" cy="22861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7D260E4-9339-E40F-A2C6-E5B00DB98E0E}"/>
              </a:ext>
            </a:extLst>
          </p:cNvPr>
          <p:cNvCxnSpPr>
            <a:cxnSpLocks/>
            <a:stCxn id="24" idx="2"/>
            <a:endCxn id="21" idx="0"/>
          </p:cNvCxnSpPr>
          <p:nvPr/>
        </p:nvCxnSpPr>
        <p:spPr>
          <a:xfrm>
            <a:off x="6918775" y="4438944"/>
            <a:ext cx="369" cy="22861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A2188E3-0954-E052-34E8-42E058137ABD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>
            <a:off x="5871210" y="3709424"/>
            <a:ext cx="7620" cy="36964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64D80F43-6D50-2E77-151D-FA6FC5BF19A1}"/>
              </a:ext>
            </a:extLst>
          </p:cNvPr>
          <p:cNvCxnSpPr>
            <a:stCxn id="26" idx="2"/>
            <a:endCxn id="19" idx="1"/>
          </p:cNvCxnSpPr>
          <p:nvPr/>
        </p:nvCxnSpPr>
        <p:spPr>
          <a:xfrm rot="16200000" flipH="1">
            <a:off x="2689741" y="3194720"/>
            <a:ext cx="473610" cy="3047068"/>
          </a:xfrm>
          <a:prstGeom prst="bentConnector2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EE915F17-B1EC-1169-43D4-469EDFD0DF10}"/>
              </a:ext>
            </a:extLst>
          </p:cNvPr>
          <p:cNvCxnSpPr>
            <a:cxnSpLocks/>
            <a:stCxn id="18" idx="2"/>
            <a:endCxn id="24" idx="0"/>
          </p:cNvCxnSpPr>
          <p:nvPr/>
        </p:nvCxnSpPr>
        <p:spPr>
          <a:xfrm rot="16200000" flipH="1">
            <a:off x="6210172" y="3370461"/>
            <a:ext cx="369641" cy="1047565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E5AEBA48-F5EF-7D62-1F86-B146D07B941A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rot="5400000">
            <a:off x="5198710" y="3406564"/>
            <a:ext cx="369641" cy="975360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781823"/>
      </p:ext>
    </p:extLst>
  </p:cSld>
  <p:clrMapOvr>
    <a:masterClrMapping/>
  </p:clrMapOvr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E35F4EB-AEFB-E176-FA3A-FF0EFBF2CFFB}"/>
              </a:ext>
            </a:extLst>
          </p:cNvPr>
          <p:cNvSpPr txBox="1"/>
          <p:nvPr/>
        </p:nvSpPr>
        <p:spPr>
          <a:xfrm>
            <a:off x="510540" y="1598087"/>
            <a:ext cx="805434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CaloricLevel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DIET, NORMAL, FAT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CaloricLevel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dishesByCaloricLevel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groupingBy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CaloricLevel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CaloricLevel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CaloricLevel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);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그룹 키 </a:t>
            </a:r>
            <a:r>
              <a:rPr lang="ko-KR" altLang="en-US" err="1">
                <a:sym typeface="Wingdings" panose="05000000000000000000" pitchFamily="2" charset="2"/>
              </a:rPr>
              <a:t>커스텀하기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628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그룹화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F366164-7806-D84A-3575-AE8A9B4F99C4}"/>
              </a:ext>
            </a:extLst>
          </p:cNvPr>
          <p:cNvSpPr/>
          <p:nvPr/>
        </p:nvSpPr>
        <p:spPr>
          <a:xfrm>
            <a:off x="3531978" y="1628852"/>
            <a:ext cx="2000142" cy="283397"/>
          </a:xfrm>
          <a:prstGeom prst="rect">
            <a:avLst/>
          </a:pr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A5E362-4CDE-30A6-626D-EB0588F8F0AE}"/>
              </a:ext>
            </a:extLst>
          </p:cNvPr>
          <p:cNvSpPr/>
          <p:nvPr/>
        </p:nvSpPr>
        <p:spPr>
          <a:xfrm>
            <a:off x="3124200" y="3104923"/>
            <a:ext cx="1927860" cy="283397"/>
          </a:xfrm>
          <a:prstGeom prst="rect">
            <a:avLst/>
          </a:pr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F6E28F-2D87-953E-658F-3F75398E6053}"/>
              </a:ext>
            </a:extLst>
          </p:cNvPr>
          <p:cNvSpPr/>
          <p:nvPr/>
        </p:nvSpPr>
        <p:spPr>
          <a:xfrm>
            <a:off x="3108850" y="3827129"/>
            <a:ext cx="2202289" cy="283397"/>
          </a:xfrm>
          <a:prstGeom prst="rect">
            <a:avLst/>
          </a:pr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9BB911-297A-C826-DEBC-32DE42DE04FA}"/>
              </a:ext>
            </a:extLst>
          </p:cNvPr>
          <p:cNvSpPr/>
          <p:nvPr/>
        </p:nvSpPr>
        <p:spPr>
          <a:xfrm>
            <a:off x="3101231" y="4564575"/>
            <a:ext cx="1867009" cy="283397"/>
          </a:xfrm>
          <a:prstGeom prst="rect">
            <a:avLst/>
          </a:pr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609806"/>
      </p:ext>
    </p:extLst>
  </p:cSld>
  <p:clrMapOvr>
    <a:masterClrMapping/>
  </p:clrMapOvr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9. </a:t>
            </a:r>
            <a:r>
              <a:rPr lang="ko-KR" altLang="en-US" sz="4000" b="1" err="1">
                <a:latin typeface="+mj-ea"/>
              </a:rPr>
              <a:t>다수준</a:t>
            </a:r>
            <a:r>
              <a:rPr lang="ko-KR" altLang="en-US" sz="4000" b="1">
                <a:latin typeface="+mj-ea"/>
              </a:rPr>
              <a:t> 그룹화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618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</a:t>
            </a:r>
            <a:r>
              <a:rPr lang="ko-KR" altLang="en-US">
                <a:latin typeface="+mj-ea"/>
                <a:ea typeface="+mj-ea"/>
              </a:rPr>
              <a:t>진수 계산기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계산기 프로그램을 실행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 </a:t>
            </a:r>
            <a:r>
              <a:rPr lang="en-US" altLang="ko-KR"/>
              <a:t>– </a:t>
            </a:r>
            <a:r>
              <a:rPr lang="ko-KR" altLang="en-US"/>
              <a:t>숫자</a:t>
            </a:r>
            <a:r>
              <a:rPr lang="en-US" altLang="ko-KR"/>
              <a:t>(</a:t>
            </a:r>
            <a:r>
              <a:rPr lang="ko-KR" altLang="en-US"/>
              <a:t>정수</a:t>
            </a:r>
            <a:r>
              <a:rPr lang="en-US" altLang="ko-KR"/>
              <a:t>)</a:t>
            </a:r>
            <a:r>
              <a:rPr lang="ko-KR" altLang="en-US"/>
              <a:t>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99F18963-E168-48C3-3988-473537BBF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6" y="2028281"/>
            <a:ext cx="2312039" cy="249065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5CC37B5-78C7-9068-B3C6-6A7BEEAC6E5C}"/>
              </a:ext>
            </a:extLst>
          </p:cNvPr>
          <p:cNvSpPr/>
          <p:nvPr/>
        </p:nvSpPr>
        <p:spPr>
          <a:xfrm>
            <a:off x="208073" y="2222488"/>
            <a:ext cx="209384" cy="187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5297BB9-D6A9-7966-03DC-5311926E8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522" y="2028281"/>
            <a:ext cx="2312039" cy="249065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4CEFDFE-6E7A-51B1-A8DC-9E0C85DAF1AC}"/>
              </a:ext>
            </a:extLst>
          </p:cNvPr>
          <p:cNvSpPr/>
          <p:nvPr/>
        </p:nvSpPr>
        <p:spPr>
          <a:xfrm>
            <a:off x="2605522" y="3178661"/>
            <a:ext cx="1263749" cy="246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F40F059-28AF-1D25-207B-B935E41E2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267" y="2028281"/>
            <a:ext cx="2312039" cy="249065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07533E-CD21-9136-FE91-4C3871C28D30}"/>
              </a:ext>
            </a:extLst>
          </p:cNvPr>
          <p:cNvSpPr/>
          <p:nvPr/>
        </p:nvSpPr>
        <p:spPr>
          <a:xfrm>
            <a:off x="5424922" y="3114675"/>
            <a:ext cx="359871" cy="246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EF5B90F-C375-1700-E204-B70BAA06A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925" y="4230825"/>
            <a:ext cx="2312039" cy="2490651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6CDABF-7473-5F48-3F5F-7B4F8328801C}"/>
              </a:ext>
            </a:extLst>
          </p:cNvPr>
          <p:cNvSpPr/>
          <p:nvPr/>
        </p:nvSpPr>
        <p:spPr>
          <a:xfrm>
            <a:off x="7813994" y="6411275"/>
            <a:ext cx="1072831" cy="246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E11FB9-E15F-BF9A-9666-27C7F4686731}"/>
              </a:ext>
            </a:extLst>
          </p:cNvPr>
          <p:cNvSpPr txBox="1"/>
          <p:nvPr/>
        </p:nvSpPr>
        <p:spPr>
          <a:xfrm>
            <a:off x="7953375" y="6048375"/>
            <a:ext cx="770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highlight>
                  <a:srgbClr val="FFFF00"/>
                </a:highlight>
              </a:rPr>
              <a:t>1</a:t>
            </a:r>
            <a:r>
              <a:rPr lang="ko-KR" altLang="en-US">
                <a:highlight>
                  <a:srgbClr val="FFFF00"/>
                </a:highlight>
              </a:rPr>
              <a:t> </a:t>
            </a:r>
            <a:r>
              <a:rPr lang="en-US" altLang="ko-KR">
                <a:highlight>
                  <a:srgbClr val="FFFF00"/>
                </a:highlight>
              </a:rPr>
              <a:t>byte</a:t>
            </a:r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3268D46-A0A4-7328-A776-03259B1CB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248224"/>
      </p:ext>
    </p:extLst>
  </p:cSld>
  <p:clrMapOvr>
    <a:masterClrMapping/>
  </p:clrMapOvr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err="1">
                <a:sym typeface="Wingdings" panose="05000000000000000000" pitchFamily="2" charset="2"/>
              </a:rPr>
              <a:t>Collectors.groupingBy</a:t>
            </a:r>
            <a:r>
              <a:rPr lang="en-US" altLang="ko-KR">
                <a:sym typeface="Wingdings" panose="05000000000000000000" pitchFamily="2" charset="2"/>
              </a:rPr>
              <a:t>() </a:t>
            </a:r>
            <a:r>
              <a:rPr lang="ko-KR" altLang="en-US">
                <a:sym typeface="Wingdings" panose="05000000000000000000" pitchFamily="2" charset="2"/>
              </a:rPr>
              <a:t>를 이용한 </a:t>
            </a:r>
            <a:r>
              <a:rPr lang="ko-KR" altLang="en-US" err="1">
                <a:sym typeface="Wingdings" panose="05000000000000000000" pitchFamily="2" charset="2"/>
              </a:rPr>
              <a:t>다수준</a:t>
            </a:r>
            <a:r>
              <a:rPr lang="ko-KR" altLang="en-US">
                <a:sym typeface="Wingdings" panose="05000000000000000000" pitchFamily="2" charset="2"/>
              </a:rPr>
              <a:t> 그룹화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결과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55E87B-4AE2-6C0C-FBE7-D8349E67766D}"/>
              </a:ext>
            </a:extLst>
          </p:cNvPr>
          <p:cNvSpPr txBox="1"/>
          <p:nvPr/>
        </p:nvSpPr>
        <p:spPr>
          <a:xfrm>
            <a:off x="602496" y="1530998"/>
            <a:ext cx="838605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CaloricLevel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dishesByTypeCaloricLevel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groupingBy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첫 번째 그룹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groupingBy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두 번째 그룹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CaloricLevel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CaloricLevel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CaloricLevel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);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630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 err="1"/>
              <a:t>다수준</a:t>
            </a:r>
            <a:r>
              <a:rPr lang="ko-KR" altLang="en-US"/>
              <a:t> 그룹화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184D2F1-0C7D-DF68-B79A-D521B2B6CA73}"/>
              </a:ext>
            </a:extLst>
          </p:cNvPr>
          <p:cNvSpPr/>
          <p:nvPr/>
        </p:nvSpPr>
        <p:spPr>
          <a:xfrm>
            <a:off x="1927112" y="2297648"/>
            <a:ext cx="5289776" cy="2800754"/>
          </a:xfrm>
          <a:prstGeom prst="rect">
            <a:avLst/>
          </a:pr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0B4234-116C-AC3A-29D8-84F6BA865265}"/>
              </a:ext>
            </a:extLst>
          </p:cNvPr>
          <p:cNvSpPr txBox="1"/>
          <p:nvPr/>
        </p:nvSpPr>
        <p:spPr>
          <a:xfrm>
            <a:off x="493804" y="5962375"/>
            <a:ext cx="84947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{MEAT={DIET=[chicken], NORMAL=[beef], FAT=[pork]},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FISH={DIET=[prawns], NORMAL=[salmon]},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OTHER={DIET=[rice, seasonal fruit], NORMAL=[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french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fries, pizza]}}</a:t>
            </a:r>
          </a:p>
        </p:txBody>
      </p:sp>
    </p:spTree>
    <p:extLst>
      <p:ext uri="{BB962C8B-B14F-4D97-AF65-F5344CB8AC3E}">
        <p14:creationId xmlns:p14="http://schemas.microsoft.com/office/powerpoint/2010/main" val="3393591702"/>
      </p:ext>
    </p:extLst>
  </p:cSld>
  <p:clrMapOvr>
    <a:masterClrMapping/>
  </p:clrMapOvr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9. </a:t>
            </a:r>
            <a:r>
              <a:rPr lang="ko-KR" altLang="en-US" sz="4000" b="1">
                <a:latin typeface="+mj-ea"/>
              </a:rPr>
              <a:t>서브그룹 그룹화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945899"/>
      </p:ext>
    </p:extLst>
  </p:cSld>
  <p:clrMapOvr>
    <a:masterClrMapping/>
  </p:clrMapOvr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메뉴 별 요리의 개수 구하기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결과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가장 높은 칼로리를 가진 메뉴 구하기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결과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632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서브그룹 그룹화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8AC9AE-09CB-3B49-9C31-DDBA4E5BFCB9}"/>
              </a:ext>
            </a:extLst>
          </p:cNvPr>
          <p:cNvSpPr txBox="1"/>
          <p:nvPr/>
        </p:nvSpPr>
        <p:spPr>
          <a:xfrm rot="20822878">
            <a:off x="5077534" y="3657066"/>
            <a:ext cx="3623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0">
                <a:solidFill>
                  <a:srgbClr val="FF0000"/>
                </a:solidFill>
                <a:latin typeface="+mj-ea"/>
                <a:ea typeface="+mj-ea"/>
              </a:rPr>
              <a:t>데이터가 존재하는지 확실히 알지 못하기 때문에</a:t>
            </a:r>
            <a:r>
              <a:rPr lang="en-US" altLang="ko-KR" sz="1200" b="0">
                <a:solidFill>
                  <a:srgbClr val="FF0000"/>
                </a:solidFill>
                <a:latin typeface="+mj-ea"/>
                <a:ea typeface="+mj-ea"/>
              </a:rPr>
              <a:t>, </a:t>
            </a:r>
          </a:p>
          <a:p>
            <a:pPr algn="l"/>
            <a:r>
              <a:rPr lang="en-US" altLang="ko-KR" sz="1200" b="0">
                <a:solidFill>
                  <a:srgbClr val="FF0000"/>
                </a:solidFill>
                <a:ea typeface="+mj-ea"/>
              </a:rPr>
              <a:t>Optional</a:t>
            </a:r>
            <a:r>
              <a:rPr lang="ko-KR" altLang="en-US" sz="1200" b="0">
                <a:solidFill>
                  <a:srgbClr val="FF0000"/>
                </a:solidFill>
                <a:latin typeface="+mj-ea"/>
                <a:ea typeface="+mj-ea"/>
              </a:rPr>
              <a:t>을 </a:t>
            </a:r>
            <a:r>
              <a:rPr lang="ko-KR" altLang="en-US" sz="1200" b="0" err="1">
                <a:solidFill>
                  <a:srgbClr val="FF0000"/>
                </a:solidFill>
                <a:latin typeface="+mj-ea"/>
                <a:ea typeface="+mj-ea"/>
              </a:rPr>
              <a:t>리턴한다</a:t>
            </a:r>
            <a:r>
              <a:rPr lang="en-US" altLang="ko-KR" sz="1200" b="0">
                <a:solidFill>
                  <a:srgbClr val="FF0000"/>
                </a:solidFill>
                <a:latin typeface="+mj-ea"/>
                <a:ea typeface="+mj-ea"/>
              </a:rPr>
              <a:t>.</a:t>
            </a:r>
            <a:endParaRPr lang="ko-KR" altLang="en-US" sz="1200" b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50EBB-4100-AA25-F07D-2EF6C2C14744}"/>
              </a:ext>
            </a:extLst>
          </p:cNvPr>
          <p:cNvSpPr txBox="1"/>
          <p:nvPr/>
        </p:nvSpPr>
        <p:spPr>
          <a:xfrm>
            <a:off x="593248" y="1619607"/>
            <a:ext cx="774154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typesCount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 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groupingBy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    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counting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5E4720-AE03-18E6-EB9D-E24E07C22AB7}"/>
              </a:ext>
            </a:extLst>
          </p:cNvPr>
          <p:cNvSpPr txBox="1"/>
          <p:nvPr/>
        </p:nvSpPr>
        <p:spPr>
          <a:xfrm>
            <a:off x="593248" y="3215139"/>
            <a:ext cx="30033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{MEAT=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FISH=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OTHER=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E8EFA9-D599-FDC6-ABBA-FB4B6210CCD7}"/>
              </a:ext>
            </a:extLst>
          </p:cNvPr>
          <p:cNvSpPr txBox="1"/>
          <p:nvPr/>
        </p:nvSpPr>
        <p:spPr>
          <a:xfrm>
            <a:off x="524238" y="4399417"/>
            <a:ext cx="918274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mostCaloricByType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    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groupingBy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 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maxBy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Comparator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comparingInt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))));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47E724-CEE5-1587-5573-0F45C8917E8A}"/>
              </a:ext>
            </a:extLst>
          </p:cNvPr>
          <p:cNvSpPr/>
          <p:nvPr/>
        </p:nvSpPr>
        <p:spPr>
          <a:xfrm>
            <a:off x="2254912" y="4399417"/>
            <a:ext cx="1570328" cy="342460"/>
          </a:xfrm>
          <a:prstGeom prst="rect">
            <a:avLst/>
          </a:pr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23E078-F570-D52A-30E5-1002AB81B7F9}"/>
              </a:ext>
            </a:extLst>
          </p:cNvPr>
          <p:cNvSpPr txBox="1"/>
          <p:nvPr/>
        </p:nvSpPr>
        <p:spPr>
          <a:xfrm>
            <a:off x="593247" y="6094204"/>
            <a:ext cx="81130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{FISH=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[salmon], OTHER=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[pizza], MEAT=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[pork]}</a:t>
            </a:r>
          </a:p>
        </p:txBody>
      </p:sp>
    </p:spTree>
    <p:extLst>
      <p:ext uri="{BB962C8B-B14F-4D97-AF65-F5344CB8AC3E}">
        <p14:creationId xmlns:p14="http://schemas.microsoft.com/office/powerpoint/2010/main" val="1968910445"/>
      </p:ext>
    </p:extLst>
  </p:cSld>
  <p:clrMapOvr>
    <a:masterClrMapping/>
  </p:clrMapOvr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가장 높은 칼로리를 가진 메뉴 구하기 </a:t>
            </a:r>
            <a:r>
              <a:rPr lang="en-US" altLang="ko-KR">
                <a:sym typeface="Wingdings" panose="05000000000000000000" pitchFamily="2" charset="2"/>
              </a:rPr>
              <a:t>– Optional </a:t>
            </a:r>
            <a:r>
              <a:rPr lang="ko-KR" altLang="en-US">
                <a:sym typeface="Wingdings" panose="05000000000000000000" pitchFamily="2" charset="2"/>
              </a:rPr>
              <a:t>제거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결과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633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서브그룹 그룹화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F41B54-2414-47A8-E2B0-85CAF6D9AD38}"/>
              </a:ext>
            </a:extLst>
          </p:cNvPr>
          <p:cNvSpPr txBox="1"/>
          <p:nvPr/>
        </p:nvSpPr>
        <p:spPr>
          <a:xfrm>
            <a:off x="577632" y="1714698"/>
            <a:ext cx="871114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mostCaloricByType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    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groupingBy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        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collectingAndThen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maxBy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				     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Comparator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comparingInt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)),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get)));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767517A-1FDB-A85D-A258-0B1EE31F42A1}"/>
              </a:ext>
            </a:extLst>
          </p:cNvPr>
          <p:cNvSpPr/>
          <p:nvPr/>
        </p:nvSpPr>
        <p:spPr>
          <a:xfrm>
            <a:off x="2513992" y="2453071"/>
            <a:ext cx="5593688" cy="1037920"/>
          </a:xfrm>
          <a:prstGeom prst="rect">
            <a:avLst/>
          </a:pr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설명선: 선 17">
            <a:extLst>
              <a:ext uri="{FF2B5EF4-FFF2-40B4-BE49-F238E27FC236}">
                <a16:creationId xmlns:a16="http://schemas.microsoft.com/office/drawing/2014/main" id="{0093114A-8B76-5234-A7FE-761A0C661D38}"/>
              </a:ext>
            </a:extLst>
          </p:cNvPr>
          <p:cNvSpPr/>
          <p:nvPr/>
        </p:nvSpPr>
        <p:spPr>
          <a:xfrm>
            <a:off x="6137726" y="1683569"/>
            <a:ext cx="818400" cy="373412"/>
          </a:xfrm>
          <a:prstGeom prst="borderCallout1">
            <a:avLst>
              <a:gd name="adj1" fmla="val 47321"/>
              <a:gd name="adj2" fmla="val 0"/>
              <a:gd name="adj3" fmla="val 149371"/>
              <a:gd name="adj4" fmla="val -7283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분류함수</a:t>
            </a:r>
          </a:p>
        </p:txBody>
      </p:sp>
      <p:sp>
        <p:nvSpPr>
          <p:cNvPr id="19" name="설명선: 선 18">
            <a:extLst>
              <a:ext uri="{FF2B5EF4-FFF2-40B4-BE49-F238E27FC236}">
                <a16:creationId xmlns:a16="http://schemas.microsoft.com/office/drawing/2014/main" id="{5E79492D-2E44-757D-164D-DF4BE7D63702}"/>
              </a:ext>
            </a:extLst>
          </p:cNvPr>
          <p:cNvSpPr/>
          <p:nvPr/>
        </p:nvSpPr>
        <p:spPr>
          <a:xfrm>
            <a:off x="6956126" y="2430393"/>
            <a:ext cx="1151554" cy="373412"/>
          </a:xfrm>
          <a:prstGeom prst="borderCallout1">
            <a:avLst>
              <a:gd name="adj1" fmla="val 47321"/>
              <a:gd name="adj2" fmla="val 0"/>
              <a:gd name="adj3" fmla="val 135086"/>
              <a:gd name="adj4" fmla="val -9335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감싸인 컬렉터</a:t>
            </a:r>
          </a:p>
        </p:txBody>
      </p:sp>
      <p:sp>
        <p:nvSpPr>
          <p:cNvPr id="20" name="설명선: 선 19">
            <a:extLst>
              <a:ext uri="{FF2B5EF4-FFF2-40B4-BE49-F238E27FC236}">
                <a16:creationId xmlns:a16="http://schemas.microsoft.com/office/drawing/2014/main" id="{10DF32C1-A69B-27D6-F4D4-517D90D43B40}"/>
              </a:ext>
            </a:extLst>
          </p:cNvPr>
          <p:cNvSpPr/>
          <p:nvPr/>
        </p:nvSpPr>
        <p:spPr>
          <a:xfrm>
            <a:off x="1211580" y="3093538"/>
            <a:ext cx="920878" cy="373412"/>
          </a:xfrm>
          <a:prstGeom prst="borderCallout1">
            <a:avLst>
              <a:gd name="adj1" fmla="val 45280"/>
              <a:gd name="adj2" fmla="val 102419"/>
              <a:gd name="adj3" fmla="val 73867"/>
              <a:gd name="adj4" fmla="val 295037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변환 함수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A29232-B966-7397-A3A4-89496A21FA37}"/>
              </a:ext>
            </a:extLst>
          </p:cNvPr>
          <p:cNvSpPr txBox="1"/>
          <p:nvPr/>
        </p:nvSpPr>
        <p:spPr>
          <a:xfrm>
            <a:off x="593247" y="4013368"/>
            <a:ext cx="81130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{FISH=salmon, OTHER=pizza, MEAT=pork}</a:t>
            </a:r>
          </a:p>
        </p:txBody>
      </p:sp>
    </p:spTree>
    <p:extLst>
      <p:ext uri="{BB962C8B-B14F-4D97-AF65-F5344CB8AC3E}">
        <p14:creationId xmlns:p14="http://schemas.microsoft.com/office/powerpoint/2010/main" val="4239194523"/>
      </p:ext>
    </p:extLst>
  </p:cSld>
  <p:clrMapOvr>
    <a:masterClrMapping/>
  </p:clrMapOvr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9. </a:t>
            </a:r>
            <a:r>
              <a:rPr lang="ko-KR" altLang="en-US" sz="4000" b="1">
                <a:latin typeface="+mj-ea"/>
              </a:rPr>
              <a:t>분할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686905"/>
      </p:ext>
    </p:extLst>
  </p:cSld>
  <p:clrMapOvr>
    <a:masterClrMapping/>
  </p:clrMapOvr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스트림을 분할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결과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결과로 채식 요리만 가져옴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필터</a:t>
            </a:r>
            <a:r>
              <a:rPr lang="en-US" altLang="ko-KR">
                <a:sym typeface="Wingdings" panose="05000000000000000000" pitchFamily="2" charset="2"/>
              </a:rPr>
              <a:t>(filter())</a:t>
            </a:r>
            <a:r>
              <a:rPr lang="ko-KR" altLang="en-US">
                <a:sym typeface="Wingdings" panose="05000000000000000000" pitchFamily="2" charset="2"/>
              </a:rPr>
              <a:t>로도 같은 기능을 수행할 수 있다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635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분할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16F133-5F90-1584-7FCF-DF86B5D6E049}"/>
              </a:ext>
            </a:extLst>
          </p:cNvPr>
          <p:cNvSpPr txBox="1"/>
          <p:nvPr/>
        </p:nvSpPr>
        <p:spPr>
          <a:xfrm>
            <a:off x="552792" y="1617325"/>
            <a:ext cx="92465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partitionedMenu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Dish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isVegetarian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을 기준으로 분할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partitioningBy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isVegetarian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292F26-C693-7E58-E5F0-4C2CCCF141C8}"/>
              </a:ext>
            </a:extLst>
          </p:cNvPr>
          <p:cNvSpPr txBox="1"/>
          <p:nvPr/>
        </p:nvSpPr>
        <p:spPr>
          <a:xfrm>
            <a:off x="552792" y="3260974"/>
            <a:ext cx="56651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=[pork, beef, chicken, prawns, salmon],</a:t>
            </a: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french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fries, rice, season fruit, pizza]}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E61DB8-224C-4228-36C1-9E54215C968D}"/>
              </a:ext>
            </a:extLst>
          </p:cNvPr>
          <p:cNvSpPr txBox="1"/>
          <p:nvPr/>
        </p:nvSpPr>
        <p:spPr>
          <a:xfrm>
            <a:off x="552792" y="4450658"/>
            <a:ext cx="72409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vegetarianDishes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partitionedMenu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960735503"/>
      </p:ext>
    </p:extLst>
  </p:cSld>
  <p:clrMapOvr>
    <a:masterClrMapping/>
  </p:clrMapOvr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1122363"/>
            <a:ext cx="8737600" cy="2387600"/>
          </a:xfrm>
        </p:spPr>
        <p:txBody>
          <a:bodyPr/>
          <a:lstStyle/>
          <a:p>
            <a:r>
              <a:rPr lang="ko-KR" altLang="en-US">
                <a:latin typeface="+mj-ea"/>
              </a:rPr>
              <a:t>감사합니다</a:t>
            </a:r>
            <a:r>
              <a:rPr lang="en-US" altLang="ko-KR">
                <a:latin typeface="+mj-ea"/>
              </a:rPr>
              <a:t>.</a:t>
            </a:r>
            <a:endParaRPr lang="ko-KR" altLang="en-US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8E3540-D5C2-977C-EFA0-E09A24C5D6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2616848"/>
          </a:xfrm>
        </p:spPr>
        <p:txBody>
          <a:bodyPr>
            <a:normAutofit/>
          </a:bodyPr>
          <a:lstStyle/>
          <a:p>
            <a:r>
              <a:rPr lang="en-US" altLang="ko-KR" sz="3000">
                <a:latin typeface="+mj-ea"/>
                <a:ea typeface="+mj-ea"/>
              </a:rPr>
              <a:t>Java Programming</a:t>
            </a:r>
          </a:p>
          <a:p>
            <a:r>
              <a:rPr lang="en-US" altLang="ko-KR" sz="3000">
                <a:latin typeface="+mj-ea"/>
                <a:ea typeface="+mj-ea"/>
              </a:rPr>
              <a:t>Basic and Advanced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장민창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codemakers.kr@gmail.com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7380DC-F3E6-89A5-3D07-7218CB5F3483}"/>
              </a:ext>
            </a:extLst>
          </p:cNvPr>
          <p:cNvSpPr/>
          <p:nvPr/>
        </p:nvSpPr>
        <p:spPr>
          <a:xfrm>
            <a:off x="73891" y="3447319"/>
            <a:ext cx="9023932" cy="6264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1FC403-BB74-31C4-E52D-48579C2C4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2882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부동소수점형 변수의 선언과 할당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 </a:t>
            </a:r>
            <a:r>
              <a:rPr lang="en-US" altLang="ko-KR"/>
              <a:t>– </a:t>
            </a:r>
            <a:r>
              <a:rPr lang="ko-KR" altLang="en-US"/>
              <a:t>숫자</a:t>
            </a:r>
            <a:r>
              <a:rPr lang="en-US" altLang="ko-KR"/>
              <a:t>(</a:t>
            </a:r>
            <a:r>
              <a:rPr lang="ko-KR" altLang="en-US"/>
              <a:t>부동소수점</a:t>
            </a:r>
            <a:r>
              <a:rPr lang="en-US" altLang="ko-KR"/>
              <a:t>)</a:t>
            </a:r>
            <a:r>
              <a:rPr lang="ko-KR" altLang="en-US"/>
              <a:t>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75E532A-3DC9-18A5-D1A6-BCEC2BD13F30}"/>
              </a:ext>
            </a:extLst>
          </p:cNvPr>
          <p:cNvSpPr txBox="1"/>
          <p:nvPr/>
        </p:nvSpPr>
        <p:spPr>
          <a:xfrm>
            <a:off x="420187" y="1735166"/>
            <a:ext cx="844758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 </a:t>
            </a:r>
            <a:r>
              <a:rPr lang="ko-KR" altLang="en-US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생략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</a:t>
            </a:r>
          </a:p>
          <a:p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) {</a:t>
            </a:r>
          </a:p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float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floatNumber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= 10.55f;</a:t>
            </a:r>
          </a:p>
          <a:p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floatNumber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);</a:t>
            </a:r>
          </a:p>
          <a:p>
            <a:endParaRPr lang="en-US" altLang="ko-KR" sz="1800">
              <a:solidFill>
                <a:srgbClr val="000000"/>
              </a:solidFill>
              <a:effectLst/>
              <a:highlight>
                <a:srgbClr val="FFFF00"/>
              </a:highlight>
              <a:latin typeface="Monaco" panose="020B0509030404040204" pitchFamily="49" charset="0"/>
            </a:endParaRPr>
          </a:p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double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doubleNumber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= 11.556;</a:t>
            </a:r>
          </a:p>
          <a:p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doubleNumber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);</a:t>
            </a:r>
          </a:p>
          <a:p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}</a:t>
            </a:r>
          </a:p>
          <a:p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 </a:t>
            </a:r>
            <a:r>
              <a:rPr lang="ko-KR" altLang="en-US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생략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022B0F6-2BCE-722E-6A3B-98CC58776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5150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A03BC7-9A72-D10C-55DD-C71E9D5F5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439" y="2505121"/>
            <a:ext cx="6935168" cy="3067478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메모리에서는 무슨 일이 벌어졌을까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임의의 메모리에 바이트 확보 후 값 할당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후 </a:t>
            </a:r>
            <a:r>
              <a:rPr lang="ko-KR" altLang="en-US" err="1">
                <a:latin typeface="+mj-ea"/>
                <a:ea typeface="+mj-ea"/>
              </a:rPr>
              <a:t>변수명</a:t>
            </a:r>
            <a:r>
              <a:rPr lang="ko-KR" altLang="en-US">
                <a:latin typeface="+mj-ea"/>
                <a:ea typeface="+mj-ea"/>
              </a:rPr>
              <a:t> 매칭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 </a:t>
            </a:r>
            <a:r>
              <a:rPr lang="en-US" altLang="ko-KR"/>
              <a:t>– </a:t>
            </a:r>
            <a:r>
              <a:rPr lang="ko-KR" altLang="en-US"/>
              <a:t>숫자</a:t>
            </a:r>
            <a:r>
              <a:rPr lang="en-US" altLang="ko-KR"/>
              <a:t>(</a:t>
            </a:r>
            <a:r>
              <a:rPr lang="ko-KR" altLang="en-US"/>
              <a:t>부동소수점</a:t>
            </a:r>
            <a:r>
              <a:rPr lang="en-US" altLang="ko-KR"/>
              <a:t>)</a:t>
            </a:r>
            <a:r>
              <a:rPr lang="ko-KR" altLang="en-US"/>
              <a:t>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73CFC26-E7F2-0247-D7DB-C944EC468B15}"/>
              </a:ext>
            </a:extLst>
          </p:cNvPr>
          <p:cNvSpPr txBox="1"/>
          <p:nvPr/>
        </p:nvSpPr>
        <p:spPr>
          <a:xfrm>
            <a:off x="2624269" y="2985804"/>
            <a:ext cx="11208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float 4byte </a:t>
            </a:r>
            <a:r>
              <a:rPr lang="ko-KR" altLang="en-US" sz="1100"/>
              <a:t>할당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FA9353-00CB-BCD9-0F66-42F0E202BA3C}"/>
              </a:ext>
            </a:extLst>
          </p:cNvPr>
          <p:cNvSpPr txBox="1"/>
          <p:nvPr/>
        </p:nvSpPr>
        <p:spPr>
          <a:xfrm>
            <a:off x="4623836" y="4647427"/>
            <a:ext cx="12554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double 8byte </a:t>
            </a:r>
            <a:r>
              <a:rPr lang="ko-KR" altLang="en-US" sz="1100"/>
              <a:t>할당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0EB867-FA33-0F32-0753-AFABADEF4682}"/>
              </a:ext>
            </a:extLst>
          </p:cNvPr>
          <p:cNvSpPr txBox="1"/>
          <p:nvPr/>
        </p:nvSpPr>
        <p:spPr>
          <a:xfrm>
            <a:off x="1851264" y="285828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10.55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99FC9A-9C0B-96CE-9C55-F787D895159F}"/>
              </a:ext>
            </a:extLst>
          </p:cNvPr>
          <p:cNvSpPr txBox="1"/>
          <p:nvPr/>
        </p:nvSpPr>
        <p:spPr>
          <a:xfrm>
            <a:off x="2551680" y="4542250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11.556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141EFF-383A-D6E7-1394-E7F5C689D7CF}"/>
              </a:ext>
            </a:extLst>
          </p:cNvPr>
          <p:cNvSpPr txBox="1"/>
          <p:nvPr/>
        </p:nvSpPr>
        <p:spPr>
          <a:xfrm>
            <a:off x="1282491" y="2345491"/>
            <a:ext cx="3851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float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floatNumber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10.55f; 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F3324D7-C3B9-EE43-27B3-A2D3BC77227F}"/>
              </a:ext>
            </a:extLst>
          </p:cNvPr>
          <p:cNvCxnSpPr>
            <a:cxnSpLocks/>
            <a:stCxn id="28" idx="2"/>
            <a:endCxn id="21" idx="0"/>
          </p:cNvCxnSpPr>
          <p:nvPr/>
        </p:nvCxnSpPr>
        <p:spPr>
          <a:xfrm flipH="1">
            <a:off x="3184679" y="2714823"/>
            <a:ext cx="23554" cy="27098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F4F42A7-3C8A-7608-F5A2-32562E07CD77}"/>
              </a:ext>
            </a:extLst>
          </p:cNvPr>
          <p:cNvSpPr txBox="1"/>
          <p:nvPr/>
        </p:nvSpPr>
        <p:spPr>
          <a:xfrm>
            <a:off x="1352157" y="2108045"/>
            <a:ext cx="255570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12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floatNumber</a:t>
            </a:r>
            <a:endParaRPr lang="ko-KR" altLang="en-US" sz="12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CD1B1C-B967-0B8F-7B9F-51BB284115CC}"/>
              </a:ext>
            </a:extLst>
          </p:cNvPr>
          <p:cNvSpPr txBox="1"/>
          <p:nvPr/>
        </p:nvSpPr>
        <p:spPr>
          <a:xfrm>
            <a:off x="3303967" y="3893798"/>
            <a:ext cx="4239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>
                <a:solidFill>
                  <a:srgbClr val="7F0055"/>
                </a:solidFill>
                <a:highlight>
                  <a:srgbClr val="C0C0C0"/>
                </a:highlight>
                <a:latin typeface="Monaco" panose="020B0509030404040204" pitchFamily="49" charset="0"/>
              </a:rPr>
              <a:t>double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doubleNumber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11.556; 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C6B15CD-23E4-AD5E-48CB-75F84BA75CF7}"/>
              </a:ext>
            </a:extLst>
          </p:cNvPr>
          <p:cNvCxnSpPr>
            <a:cxnSpLocks/>
            <a:stCxn id="31" idx="2"/>
            <a:endCxn id="24" idx="0"/>
          </p:cNvCxnSpPr>
          <p:nvPr/>
        </p:nvCxnSpPr>
        <p:spPr>
          <a:xfrm flipH="1">
            <a:off x="5251572" y="4263130"/>
            <a:ext cx="172312" cy="38429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8818340-5941-5118-BE10-ECAAFBCB6B55}"/>
              </a:ext>
            </a:extLst>
          </p:cNvPr>
          <p:cNvSpPr txBox="1"/>
          <p:nvPr/>
        </p:nvSpPr>
        <p:spPr>
          <a:xfrm>
            <a:off x="3373633" y="3656352"/>
            <a:ext cx="270298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63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doubleNumber</a:t>
            </a:r>
            <a:endParaRPr lang="ko-KR" altLang="en-US" sz="120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5257F21-4278-1DEB-F9B7-60041F85E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6071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문자형 변수의 선언과 할당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문자형은 작은 따옴표로 표현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작은 따옴표 안의 숫자는 문자로 처리됩니다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 </a:t>
            </a:r>
            <a:r>
              <a:rPr lang="en-US" altLang="ko-KR"/>
              <a:t>– </a:t>
            </a:r>
            <a:r>
              <a:rPr lang="ko-KR" altLang="en-US"/>
              <a:t>문자형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636805" y="5544754"/>
            <a:ext cx="6970052" cy="1112711"/>
            <a:chOff x="4898273" y="1965199"/>
            <a:chExt cx="6970052" cy="11127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7393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char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8467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한 글자를 표현하는 </a:t>
              </a:r>
              <a:r>
                <a:rPr lang="en-US" altLang="ko-KR"/>
                <a:t>char </a:t>
              </a:r>
              <a:r>
                <a:rPr lang="ko-KR" altLang="en-US"/>
                <a:t>타입의 값은 작은따옴표로 감싸야 합니다</a:t>
              </a:r>
              <a:r>
                <a:rPr lang="en-US" altLang="ko-KR"/>
                <a:t>.</a:t>
              </a:r>
            </a:p>
            <a:p>
              <a:r>
                <a:rPr lang="ko-KR" altLang="en-US"/>
                <a:t>작은 따옴표에는 한 글자만 적을 수 있습니다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51870D4-18C5-BEF8-FCB6-5EBB1F9EB6C4}"/>
              </a:ext>
            </a:extLst>
          </p:cNvPr>
          <p:cNvSpPr txBox="1"/>
          <p:nvPr/>
        </p:nvSpPr>
        <p:spPr>
          <a:xfrm>
            <a:off x="1006457" y="2243521"/>
            <a:ext cx="588125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char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letter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2A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'A'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letter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80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letter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2A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'B'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letter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80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letter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2A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'1'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letter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EDDB0AA-E14C-5E90-95A0-D7C889556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9869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boolean(</a:t>
            </a:r>
            <a:r>
              <a:rPr lang="ko-KR" altLang="en-US">
                <a:latin typeface="+mj-ea"/>
                <a:ea typeface="+mj-ea"/>
              </a:rPr>
              <a:t>불린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불리언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boolean</a:t>
            </a:r>
            <a:r>
              <a:rPr lang="ko-KR" altLang="en-US">
                <a:latin typeface="+mj-ea"/>
                <a:ea typeface="+mj-ea"/>
              </a:rPr>
              <a:t>형은 </a:t>
            </a:r>
            <a:r>
              <a:rPr lang="en-US" altLang="ko-KR">
                <a:latin typeface="+mj-ea"/>
                <a:ea typeface="+mj-ea"/>
              </a:rPr>
              <a:t>true </a:t>
            </a:r>
            <a:r>
              <a:rPr lang="ko-KR" altLang="en-US">
                <a:latin typeface="+mj-ea"/>
                <a:ea typeface="+mj-ea"/>
              </a:rPr>
              <a:t>혹은 </a:t>
            </a:r>
            <a:r>
              <a:rPr lang="en-US" altLang="ko-KR">
                <a:latin typeface="+mj-ea"/>
                <a:ea typeface="+mj-ea"/>
              </a:rPr>
              <a:t>false</a:t>
            </a:r>
            <a:r>
              <a:rPr lang="ko-KR" altLang="en-US">
                <a:latin typeface="+mj-ea"/>
                <a:ea typeface="+mj-ea"/>
              </a:rPr>
              <a:t>만 존재하는 타입입니다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연산자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 err="1">
                <a:latin typeface="+mj-ea"/>
                <a:ea typeface="+mj-ea"/>
              </a:rPr>
              <a:t>제어문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 err="1">
                <a:latin typeface="+mj-ea"/>
                <a:ea typeface="+mj-ea"/>
              </a:rPr>
              <a:t>반복문</a:t>
            </a:r>
            <a:r>
              <a:rPr lang="ko-KR" altLang="en-US">
                <a:latin typeface="+mj-ea"/>
                <a:ea typeface="+mj-ea"/>
              </a:rPr>
              <a:t> 등에서 많이 사용됩니다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 </a:t>
            </a:r>
            <a:r>
              <a:rPr lang="en-US" altLang="ko-KR"/>
              <a:t>– </a:t>
            </a:r>
            <a:r>
              <a:rPr lang="ko-KR" altLang="en-US"/>
              <a:t>불린형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01DCA-C36A-8D61-B6D7-A2BA7238D131}"/>
              </a:ext>
            </a:extLst>
          </p:cNvPr>
          <p:cNvSpPr txBox="1"/>
          <p:nvPr/>
        </p:nvSpPr>
        <p:spPr>
          <a:xfrm>
            <a:off x="819716" y="1825719"/>
            <a:ext cx="625071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boolean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areYouStudent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true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areYouStudent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80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boolean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areYouDesigner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false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areYouDesigner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A5EF54-DAE2-C23D-D3CA-0888E128E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9651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변수는 선언된 위치에 따라 사용할 수 있는 범위가 달라집니다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변수는 중괄호 </a:t>
            </a:r>
            <a:r>
              <a:rPr lang="en-US" altLang="ko-KR">
                <a:latin typeface="+mj-ea"/>
                <a:ea typeface="+mj-ea"/>
              </a:rPr>
              <a:t>– { } </a:t>
            </a:r>
            <a:r>
              <a:rPr lang="ko-KR" altLang="en-US">
                <a:latin typeface="+mj-ea"/>
                <a:ea typeface="+mj-ea"/>
              </a:rPr>
              <a:t>의 범위를 가집니다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변수의 범위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A5EF54-DAE2-C23D-D3CA-0888E128E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68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BC218E-3D79-0BE8-9490-6427D8CDAA83}"/>
              </a:ext>
            </a:extLst>
          </p:cNvPr>
          <p:cNvSpPr txBox="1"/>
          <p:nvPr/>
        </p:nvSpPr>
        <p:spPr>
          <a:xfrm>
            <a:off x="376646" y="2250052"/>
            <a:ext cx="590223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47A514-9257-8FF5-CD73-A72958C89723}"/>
              </a:ext>
            </a:extLst>
          </p:cNvPr>
          <p:cNvSpPr/>
          <p:nvPr/>
        </p:nvSpPr>
        <p:spPr>
          <a:xfrm>
            <a:off x="1367246" y="2830286"/>
            <a:ext cx="3640183" cy="598714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FCDC5-D052-49E8-C850-B0DE38691BAC}"/>
              </a:ext>
            </a:extLst>
          </p:cNvPr>
          <p:cNvSpPr txBox="1"/>
          <p:nvPr/>
        </p:nvSpPr>
        <p:spPr>
          <a:xfrm>
            <a:off x="5305030" y="2942549"/>
            <a:ext cx="321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number </a:t>
            </a:r>
            <a:r>
              <a:rPr lang="ko-KR" altLang="en-US"/>
              <a:t>변수의 사용 가능 범위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E66EC9F-B64E-C4FD-905D-256425D7942F}"/>
              </a:ext>
            </a:extLst>
          </p:cNvPr>
          <p:cNvCxnSpPr>
            <a:endCxn id="7" idx="3"/>
          </p:cNvCxnSpPr>
          <p:nvPr/>
        </p:nvCxnSpPr>
        <p:spPr>
          <a:xfrm flipH="1">
            <a:off x="5007429" y="3127215"/>
            <a:ext cx="297601" cy="242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4729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4. </a:t>
            </a:r>
            <a:r>
              <a:rPr lang="ko-KR" altLang="en-US" sz="4000" b="1">
                <a:latin typeface="+mj-ea"/>
              </a:rPr>
              <a:t>상수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B43A71E1-2CB3-44A6-3380-C9F997EADB84}"/>
              </a:ext>
            </a:extLst>
          </p:cNvPr>
          <p:cNvSpPr txBox="1">
            <a:spLocks/>
          </p:cNvSpPr>
          <p:nvPr/>
        </p:nvSpPr>
        <p:spPr>
          <a:xfrm>
            <a:off x="203200" y="3429000"/>
            <a:ext cx="8737600" cy="676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절대 변하지 않을 빛의 속도 </a:t>
            </a: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= 299,792,458m/s</a:t>
            </a:r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2A062A-42B6-1C59-A694-63F32751A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014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0. Java Programming Dev Env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3B0D9F-0B5E-7AFF-535F-8B82491F1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0213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변수가 정의되고 최초 한번 값이 </a:t>
            </a:r>
            <a:r>
              <a:rPr lang="ko-KR" altLang="en-US" err="1">
                <a:latin typeface="+mj-ea"/>
                <a:ea typeface="+mj-ea"/>
              </a:rPr>
              <a:t>할당되고나면</a:t>
            </a:r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다시는 재할당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수정</a:t>
            </a:r>
            <a:r>
              <a:rPr lang="en-US" altLang="ko-KR">
                <a:latin typeface="+mj-ea"/>
                <a:ea typeface="+mj-ea"/>
              </a:rPr>
              <a:t>/</a:t>
            </a:r>
            <a:r>
              <a:rPr lang="ko-KR" altLang="en-US">
                <a:latin typeface="+mj-ea"/>
                <a:ea typeface="+mj-ea"/>
              </a:rPr>
              <a:t>업데이트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할 수 없는 변수를 상수라고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상수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C187059-8B9D-81CB-2001-9A89261E1C5A}"/>
              </a:ext>
            </a:extLst>
          </p:cNvPr>
          <p:cNvGrpSpPr/>
          <p:nvPr/>
        </p:nvGrpSpPr>
        <p:grpSpPr>
          <a:xfrm>
            <a:off x="368950" y="2412999"/>
            <a:ext cx="8424068" cy="1112711"/>
            <a:chOff x="4898273" y="1965199"/>
            <a:chExt cx="8424068" cy="11127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053145-0A8C-5F14-6324-825C2D52FEB1}"/>
                </a:ext>
              </a:extLst>
            </p:cNvPr>
            <p:cNvSpPr txBox="1"/>
            <p:nvPr/>
          </p:nvSpPr>
          <p:spPr>
            <a:xfrm>
              <a:off x="4898273" y="1965199"/>
              <a:ext cx="27847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/>
                <a:t>상수의 정의와 할당</a:t>
              </a:r>
              <a:endParaRPr lang="en-US" altLang="ko-KR" sz="2400" b="1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193AF4-DDC5-C7AF-EC96-94F1837D98F1}"/>
                </a:ext>
              </a:extLst>
            </p:cNvPr>
            <p:cNvSpPr txBox="1"/>
            <p:nvPr/>
          </p:nvSpPr>
          <p:spPr>
            <a:xfrm>
              <a:off x="5021579" y="2431579"/>
              <a:ext cx="83007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변수의 정의와 할당과 동일합니다</a:t>
              </a:r>
              <a:r>
                <a:rPr lang="en-US" altLang="ko-KR"/>
                <a:t>. </a:t>
              </a:r>
            </a:p>
            <a:p>
              <a:r>
                <a:rPr lang="ko-KR" altLang="en-US"/>
                <a:t>어떤 변수의 타입 앞에 </a:t>
              </a:r>
              <a:r>
                <a:rPr lang="en-US" altLang="ko-KR" b="1"/>
                <a:t>final</a:t>
              </a:r>
              <a:r>
                <a:rPr lang="ko-KR" altLang="en-US"/>
                <a:t>만 붙이면 상수가 됩니다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FA318E2-6399-E98F-79E0-7C585C9924A3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D0D7BFA-8994-1200-172C-06446ACD9898}"/>
              </a:ext>
            </a:extLst>
          </p:cNvPr>
          <p:cNvSpPr txBox="1"/>
          <p:nvPr/>
        </p:nvSpPr>
        <p:spPr>
          <a:xfrm>
            <a:off x="368950" y="3859154"/>
            <a:ext cx="86196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final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speedOfLight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299_792_458;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speedOfLight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80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speedOfLight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10; 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ko-KR" altLang="en-US" sz="1800">
                <a:solidFill>
                  <a:srgbClr val="00000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에러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!</a:t>
            </a:r>
            <a:endParaRPr lang="en-US" altLang="ko-KR" sz="180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928AF62-6726-F64F-5C61-FD0975048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0955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상수를 정의하고 값을 나중에 할당할 수도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할당이 되고나면 이 값은 변경할 수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상수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D7BFA-8994-1200-172C-06446ACD9898}"/>
              </a:ext>
            </a:extLst>
          </p:cNvPr>
          <p:cNvSpPr txBox="1"/>
          <p:nvPr/>
        </p:nvSpPr>
        <p:spPr>
          <a:xfrm>
            <a:off x="368950" y="2279736"/>
            <a:ext cx="86196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final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speedOfLight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speedOfLight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299792458;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speedOfLight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5F3FC61-CA18-D35E-284A-F77D2A9BA1E6}"/>
              </a:ext>
            </a:extLst>
          </p:cNvPr>
          <p:cNvGrpSpPr/>
          <p:nvPr/>
        </p:nvGrpSpPr>
        <p:grpSpPr>
          <a:xfrm>
            <a:off x="368950" y="4157384"/>
            <a:ext cx="8424068" cy="1389710"/>
            <a:chOff x="4898273" y="1965199"/>
            <a:chExt cx="8424068" cy="138971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D2A75F-F96D-F64C-C77D-99BF081CCDA8}"/>
                </a:ext>
              </a:extLst>
            </p:cNvPr>
            <p:cNvSpPr txBox="1"/>
            <p:nvPr/>
          </p:nvSpPr>
          <p:spPr>
            <a:xfrm>
              <a:off x="4898273" y="1965199"/>
              <a:ext cx="66952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Java</a:t>
              </a:r>
              <a:r>
                <a:rPr lang="ko-KR" altLang="en-US" sz="2400" b="1"/>
                <a:t>에는 여러 상수들이 이미 정의되어 있습니다</a:t>
              </a:r>
              <a:r>
                <a:rPr lang="en-US" altLang="ko-KR" sz="2400" b="1"/>
                <a:t>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5C1E595-1002-46BD-C23A-35ED403066E1}"/>
                </a:ext>
              </a:extLst>
            </p:cNvPr>
            <p:cNvSpPr txBox="1"/>
            <p:nvPr/>
          </p:nvSpPr>
          <p:spPr>
            <a:xfrm>
              <a:off x="5021579" y="2431579"/>
              <a:ext cx="830076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원주율</a:t>
              </a:r>
              <a:r>
                <a:rPr lang="en-US" altLang="ko-KR"/>
                <a:t>: Math.PI</a:t>
              </a:r>
            </a:p>
            <a:p>
              <a:r>
                <a:rPr lang="ko-KR" altLang="en-US"/>
                <a:t>자연상수</a:t>
              </a:r>
              <a:r>
                <a:rPr lang="en-US" altLang="ko-KR"/>
                <a:t>: Math.E</a:t>
              </a:r>
            </a:p>
            <a:p>
              <a:r>
                <a:rPr lang="en-US" altLang="ko-KR"/>
                <a:t>int</a:t>
              </a:r>
              <a:r>
                <a:rPr lang="ko-KR" altLang="en-US"/>
                <a:t> 변수의 최대 값</a:t>
              </a:r>
              <a:r>
                <a:rPr lang="en-US" altLang="ko-KR"/>
                <a:t>: Integer.MAX_VALUE</a:t>
              </a: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3FE6329-0EDA-52FC-DA60-EECCCEAC2C58}"/>
                </a:ext>
              </a:extLst>
            </p:cNvPr>
            <p:cNvSpPr/>
            <p:nvPr/>
          </p:nvSpPr>
          <p:spPr>
            <a:xfrm>
              <a:off x="4998720" y="2417998"/>
              <a:ext cx="61200" cy="923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73FD98-5423-8899-74B5-9278F607F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2662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5. </a:t>
            </a:r>
            <a:r>
              <a:rPr lang="ko-KR" altLang="en-US" sz="4000" b="1">
                <a:latin typeface="+mj-ea"/>
              </a:rPr>
              <a:t>형 변환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2781B9-F570-DF19-6CD1-0E2593F88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1715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Primitive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Type</a:t>
            </a:r>
            <a:r>
              <a:rPr lang="ko-KR" altLang="en-US">
                <a:latin typeface="+mj-ea"/>
                <a:ea typeface="+mj-ea"/>
              </a:rPr>
              <a:t>을 다시 볼까요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자바에서 지원하는 기본 자료형은 각각 고유한 바이트 크기를 가지고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2F0295-AE45-A57F-7804-62F7C7BCF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840" y="1622077"/>
            <a:ext cx="8226320" cy="2904331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AE02526-BA5D-106C-058F-6E10472A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0509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 byte </a:t>
            </a:r>
            <a:r>
              <a:rPr lang="ko-KR" altLang="en-US">
                <a:latin typeface="+mj-ea"/>
                <a:ea typeface="+mj-ea"/>
              </a:rPr>
              <a:t>크기의 </a:t>
            </a:r>
            <a:r>
              <a:rPr lang="en-US" altLang="ko-KR">
                <a:latin typeface="+mj-ea"/>
                <a:ea typeface="+mj-ea"/>
              </a:rPr>
              <a:t>int </a:t>
            </a:r>
            <a:r>
              <a:rPr lang="ko-KR" altLang="en-US">
                <a:latin typeface="+mj-ea"/>
                <a:ea typeface="+mj-ea"/>
              </a:rPr>
              <a:t>변수 값을 </a:t>
            </a:r>
            <a:r>
              <a:rPr lang="en-US" altLang="ko-KR">
                <a:latin typeface="+mj-ea"/>
                <a:ea typeface="+mj-ea"/>
              </a:rPr>
              <a:t>8 byte</a:t>
            </a:r>
            <a:r>
              <a:rPr lang="ko-KR" altLang="en-US">
                <a:latin typeface="+mj-ea"/>
                <a:ea typeface="+mj-ea"/>
              </a:rPr>
              <a:t> 크기의 </a:t>
            </a:r>
            <a:r>
              <a:rPr lang="en-US" altLang="ko-KR">
                <a:latin typeface="+mj-ea"/>
                <a:ea typeface="+mj-ea"/>
              </a:rPr>
              <a:t>long </a:t>
            </a:r>
            <a:r>
              <a:rPr lang="ko-KR" altLang="en-US">
                <a:latin typeface="+mj-ea"/>
                <a:ea typeface="+mj-ea"/>
              </a:rPr>
              <a:t>변수에 할당하면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어떤 일이 일어날까요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에러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없이 잘 동작합니다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잘 동작하는 것은 메모리 크기 때문인데요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C2103E-7ED4-4658-DB22-B4277D2B797A}"/>
              </a:ext>
            </a:extLst>
          </p:cNvPr>
          <p:cNvSpPr txBox="1"/>
          <p:nvPr/>
        </p:nvSpPr>
        <p:spPr>
          <a:xfrm>
            <a:off x="411479" y="1890883"/>
            <a:ext cx="758074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int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normalNumber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Integer.</a:t>
            </a:r>
            <a:r>
              <a:rPr lang="en-US" altLang="ko-KR" sz="1800" b="1" i="1" err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MAX_VALUE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long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bigNumber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normalNumber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normalNumber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bigNumber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7B7CBD-5F3B-4604-9DD7-B3C12EB6B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83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long </a:t>
            </a:r>
            <a:r>
              <a:rPr lang="ko-KR" altLang="en-US">
                <a:latin typeface="+mj-ea"/>
                <a:ea typeface="+mj-ea"/>
              </a:rPr>
              <a:t>형과 </a:t>
            </a:r>
            <a:r>
              <a:rPr lang="en-US" altLang="ko-KR">
                <a:latin typeface="+mj-ea"/>
                <a:ea typeface="+mj-ea"/>
              </a:rPr>
              <a:t>int </a:t>
            </a:r>
            <a:r>
              <a:rPr lang="ko-KR" altLang="en-US">
                <a:latin typeface="+mj-ea"/>
                <a:ea typeface="+mj-ea"/>
              </a:rPr>
              <a:t>형의 </a:t>
            </a:r>
            <a:r>
              <a:rPr lang="en-US" altLang="ko-KR">
                <a:latin typeface="+mj-ea"/>
                <a:ea typeface="+mj-ea"/>
              </a:rPr>
              <a:t>2</a:t>
            </a:r>
            <a:r>
              <a:rPr lang="ko-KR" altLang="en-US">
                <a:latin typeface="+mj-ea"/>
                <a:ea typeface="+mj-ea"/>
              </a:rPr>
              <a:t>진수 범위를 보면 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long </a:t>
            </a:r>
            <a:r>
              <a:rPr lang="ko-KR" altLang="en-US">
                <a:latin typeface="+mj-ea"/>
                <a:ea typeface="+mj-ea"/>
              </a:rPr>
              <a:t>형이 </a:t>
            </a:r>
            <a:r>
              <a:rPr lang="en-US" altLang="ko-KR">
                <a:latin typeface="+mj-ea"/>
                <a:ea typeface="+mj-ea"/>
              </a:rPr>
              <a:t>int</a:t>
            </a:r>
            <a:r>
              <a:rPr lang="ko-KR" altLang="en-US">
                <a:latin typeface="+mj-ea"/>
                <a:ea typeface="+mj-ea"/>
              </a:rPr>
              <a:t>형보다 두 배 많은 정보를 담을 수 있게 되어 있습니다</a:t>
            </a:r>
            <a:r>
              <a:rPr lang="en-US" altLang="ko-KR">
                <a:latin typeface="+mj-ea"/>
                <a:ea typeface="+mj-ea"/>
              </a:rPr>
              <a:t>.</a:t>
            </a:r>
            <a:r>
              <a:rPr lang="ko-KR" altLang="en-US">
                <a:latin typeface="+mj-ea"/>
                <a:ea typeface="+mj-ea"/>
              </a:rPr>
              <a:t> 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9C447E-F8A4-98CF-48A0-9E894FE14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94" y="2974131"/>
            <a:ext cx="3715268" cy="29912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13645D-127A-30FD-5768-F84878F94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440" y="2974131"/>
            <a:ext cx="3724795" cy="29722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A56D8C-EDDB-2690-379D-6AF0C86F38E6}"/>
              </a:ext>
            </a:extLst>
          </p:cNvPr>
          <p:cNvSpPr txBox="1"/>
          <p:nvPr/>
        </p:nvSpPr>
        <p:spPr>
          <a:xfrm>
            <a:off x="1992192" y="2390713"/>
            <a:ext cx="827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long</a:t>
            </a:r>
            <a:endParaRPr lang="ko-KR" altLang="en-US" sz="28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E99CBA-038B-2BCD-84D1-D5E70DAAF7D5}"/>
              </a:ext>
            </a:extLst>
          </p:cNvPr>
          <p:cNvSpPr txBox="1"/>
          <p:nvPr/>
        </p:nvSpPr>
        <p:spPr>
          <a:xfrm>
            <a:off x="6449391" y="2390713"/>
            <a:ext cx="586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int</a:t>
            </a:r>
            <a:endParaRPr lang="ko-KR" altLang="en-US" sz="2800" b="1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A6A846-2DFA-FB10-2320-7B28E2B074C7}"/>
              </a:ext>
            </a:extLst>
          </p:cNvPr>
          <p:cNvSpPr/>
          <p:nvPr/>
        </p:nvSpPr>
        <p:spPr>
          <a:xfrm>
            <a:off x="4880440" y="2974131"/>
            <a:ext cx="3715266" cy="1496269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/>
              <a:t>입력불가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3BCF5B-6492-D722-9CB3-639546E19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6771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long</a:t>
            </a:r>
            <a:r>
              <a:rPr lang="ko-KR" altLang="en-US">
                <a:latin typeface="+mj-ea"/>
                <a:ea typeface="+mj-ea"/>
              </a:rPr>
              <a:t>의 범위가 훨씬 크기 때문에 </a:t>
            </a:r>
            <a:r>
              <a:rPr lang="en-US" altLang="ko-KR">
                <a:latin typeface="+mj-ea"/>
                <a:ea typeface="+mj-ea"/>
              </a:rPr>
              <a:t>int </a:t>
            </a:r>
            <a:r>
              <a:rPr lang="ko-KR" altLang="en-US">
                <a:latin typeface="+mj-ea"/>
                <a:ea typeface="+mj-ea"/>
              </a:rPr>
              <a:t>값을 할당하는데 문제가 없습니다</a:t>
            </a:r>
            <a:r>
              <a:rPr lang="en-US" altLang="ko-KR">
                <a:latin typeface="+mj-ea"/>
                <a:ea typeface="+mj-ea"/>
              </a:rPr>
              <a:t>.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이런 특징을 </a:t>
            </a:r>
            <a:r>
              <a:rPr lang="en-US" altLang="ko-KR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“</a:t>
            </a:r>
            <a:r>
              <a:rPr lang="ko-KR" altLang="en-US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묵시적 </a:t>
            </a:r>
            <a:r>
              <a:rPr lang="ko-KR" altLang="en-US" b="1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형변환</a:t>
            </a:r>
            <a:r>
              <a:rPr lang="en-US" altLang="ko-KR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“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이라고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58B33B-4CDB-A4C3-BF77-2F37CEF22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60" y="2752376"/>
            <a:ext cx="2391502" cy="3733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0DD5DB-5A43-45F6-9B2B-B01243B473CB}"/>
              </a:ext>
            </a:extLst>
          </p:cNvPr>
          <p:cNvSpPr txBox="1"/>
          <p:nvPr/>
        </p:nvSpPr>
        <p:spPr>
          <a:xfrm>
            <a:off x="905030" y="2229156"/>
            <a:ext cx="2545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/>
              <a:t>int</a:t>
            </a:r>
            <a:r>
              <a:rPr lang="ko-KR" altLang="en-US" sz="2800" b="1"/>
              <a:t>의 최대 범위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670D109-FEF9-5DAA-638A-3EA1AF136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340" y="2752376"/>
            <a:ext cx="2399597" cy="37333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F1B110B-AD79-9A21-3B4B-4FBA3B466076}"/>
              </a:ext>
            </a:extLst>
          </p:cNvPr>
          <p:cNvSpPr txBox="1"/>
          <p:nvPr/>
        </p:nvSpPr>
        <p:spPr>
          <a:xfrm>
            <a:off x="5576968" y="2271311"/>
            <a:ext cx="2786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/>
              <a:t>long</a:t>
            </a:r>
            <a:r>
              <a:rPr lang="ko-KR" altLang="en-US" sz="2800" b="1"/>
              <a:t>의 최대 범위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3FA319-DB73-0896-0029-0974B5EC3C61}"/>
              </a:ext>
            </a:extLst>
          </p:cNvPr>
          <p:cNvSpPr txBox="1"/>
          <p:nvPr/>
        </p:nvSpPr>
        <p:spPr>
          <a:xfrm>
            <a:off x="4095843" y="2968009"/>
            <a:ext cx="34174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/>
              <a:t>&lt;</a:t>
            </a:r>
            <a:endParaRPr lang="ko-KR" altLang="en-US" sz="138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CBF890-FDAB-8D10-9514-6F0885715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0612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887393F8-047A-E247-2C10-7E4FD305B963}"/>
              </a:ext>
            </a:extLst>
          </p:cNvPr>
          <p:cNvSpPr/>
          <p:nvPr/>
        </p:nvSpPr>
        <p:spPr>
          <a:xfrm>
            <a:off x="262118" y="1971032"/>
            <a:ext cx="8726432" cy="484632"/>
          </a:xfrm>
          <a:prstGeom prst="rightArrow">
            <a:avLst>
              <a:gd name="adj1" fmla="val 72870"/>
              <a:gd name="adj2" fmla="val 7477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묵시적 형변환 가능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byte </a:t>
            </a:r>
            <a:r>
              <a:rPr lang="en-US" altLang="ko-KR">
                <a:latin typeface="+mj-ea"/>
                <a:ea typeface="+mj-ea"/>
                <a:sym typeface="Wingdings" panose="05000000000000000000" pitchFamily="2" charset="2"/>
              </a:rPr>
              <a:t> short  int  long </a:t>
            </a:r>
            <a:r>
              <a:rPr lang="ko-KR" altLang="en-US">
                <a:latin typeface="+mj-ea"/>
                <a:ea typeface="+mj-ea"/>
                <a:sym typeface="Wingdings" panose="05000000000000000000" pitchFamily="2" charset="2"/>
              </a:rPr>
              <a:t>은 모두 </a:t>
            </a:r>
            <a:r>
              <a:rPr lang="en-US" altLang="ko-KR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“</a:t>
            </a:r>
            <a:r>
              <a:rPr lang="ko-KR" altLang="en-US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묵시적 형변환</a:t>
            </a:r>
            <a:r>
              <a:rPr lang="en-US" altLang="ko-KR">
                <a:latin typeface="+mj-ea"/>
                <a:ea typeface="+mj-ea"/>
                <a:sym typeface="Wingdings" panose="05000000000000000000" pitchFamily="2" charset="2"/>
              </a:rPr>
              <a:t>＂</a:t>
            </a:r>
            <a:r>
              <a:rPr lang="ko-KR" altLang="en-US">
                <a:latin typeface="+mj-ea"/>
                <a:ea typeface="+mj-ea"/>
                <a:sym typeface="Wingdings" panose="05000000000000000000" pitchFamily="2" charset="2"/>
              </a:rPr>
              <a:t>을 합니다</a:t>
            </a:r>
            <a:r>
              <a:rPr lang="en-US" altLang="ko-KR">
                <a:latin typeface="+mj-ea"/>
                <a:ea typeface="+mj-ea"/>
                <a:sym typeface="Wingdings" panose="05000000000000000000" pitchFamily="2" charset="2"/>
              </a:rPr>
              <a:t>.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00FF68-669A-2B33-F365-79361103A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18" y="2580632"/>
            <a:ext cx="1808244" cy="28133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27E4D83-BB54-0526-02DD-48FEB8853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141" y="2580632"/>
            <a:ext cx="1808244" cy="28133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49E8D11-D1B7-6B6C-D9EB-BD2F860B5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164" y="2580632"/>
            <a:ext cx="1808244" cy="28228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B15BA12-032D-D505-130E-080F67B38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4187" y="2571107"/>
            <a:ext cx="1814365" cy="2822845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5C784D17-C14F-4EF8-2978-F9F19E8ABEF3}"/>
              </a:ext>
            </a:extLst>
          </p:cNvPr>
          <p:cNvSpPr/>
          <p:nvPr/>
        </p:nvSpPr>
        <p:spPr>
          <a:xfrm rot="10800000">
            <a:off x="262118" y="5495928"/>
            <a:ext cx="8726432" cy="484632"/>
          </a:xfrm>
          <a:prstGeom prst="rightArrow">
            <a:avLst>
              <a:gd name="adj1" fmla="val 72870"/>
              <a:gd name="adj2" fmla="val 7477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0BC84B-AFB8-F7BD-7A39-A1BB8E723D84}"/>
              </a:ext>
            </a:extLst>
          </p:cNvPr>
          <p:cNvSpPr txBox="1"/>
          <p:nvPr/>
        </p:nvSpPr>
        <p:spPr>
          <a:xfrm>
            <a:off x="3388022" y="5561273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묵시적 형변환 불가능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706055-1A84-4B75-0464-E63BC9811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593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반면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크기가 큰 </a:t>
            </a:r>
            <a:r>
              <a:rPr lang="en-US" altLang="ko-KR">
                <a:latin typeface="+mj-ea"/>
                <a:ea typeface="+mj-ea"/>
              </a:rPr>
              <a:t>long </a:t>
            </a:r>
            <a:r>
              <a:rPr lang="ko-KR" altLang="en-US">
                <a:latin typeface="+mj-ea"/>
                <a:ea typeface="+mj-ea"/>
              </a:rPr>
              <a:t>형의 값을 비교적 작은 </a:t>
            </a:r>
            <a:r>
              <a:rPr lang="en-US" altLang="ko-KR">
                <a:latin typeface="+mj-ea"/>
                <a:ea typeface="+mj-ea"/>
              </a:rPr>
              <a:t>int</a:t>
            </a:r>
            <a:r>
              <a:rPr lang="ko-KR" altLang="en-US">
                <a:latin typeface="+mj-ea"/>
                <a:ea typeface="+mj-ea"/>
              </a:rPr>
              <a:t>형으로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자연스러운 변환은 불가능합니다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위 코드에서 에러를 제거하려면 </a:t>
            </a:r>
            <a:r>
              <a:rPr lang="en-US" altLang="ko-KR" b="1">
                <a:solidFill>
                  <a:srgbClr val="FF0000"/>
                </a:solidFill>
                <a:latin typeface="+mj-ea"/>
                <a:ea typeface="+mj-ea"/>
              </a:rPr>
              <a:t>“</a:t>
            </a:r>
            <a:r>
              <a:rPr lang="ko-KR" altLang="en-US" b="1">
                <a:solidFill>
                  <a:srgbClr val="FF0000"/>
                </a:solidFill>
                <a:latin typeface="+mj-ea"/>
                <a:ea typeface="+mj-ea"/>
              </a:rPr>
              <a:t>명시적 </a:t>
            </a:r>
            <a:r>
              <a:rPr lang="ko-KR" altLang="en-US" b="1" err="1">
                <a:solidFill>
                  <a:srgbClr val="FF0000"/>
                </a:solidFill>
                <a:latin typeface="+mj-ea"/>
                <a:ea typeface="+mj-ea"/>
              </a:rPr>
              <a:t>형변환</a:t>
            </a:r>
            <a:r>
              <a:rPr lang="en-US" altLang="ko-KR" b="1">
                <a:solidFill>
                  <a:srgbClr val="FF0000"/>
                </a:solidFill>
                <a:latin typeface="+mj-ea"/>
                <a:ea typeface="+mj-ea"/>
              </a:rPr>
              <a:t>＂</a:t>
            </a:r>
            <a:r>
              <a:rPr lang="ko-KR" altLang="en-US">
                <a:latin typeface="+mj-ea"/>
                <a:ea typeface="+mj-ea"/>
              </a:rPr>
              <a:t>을 해야만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 b="1">
                <a:solidFill>
                  <a:srgbClr val="FF0000"/>
                </a:solidFill>
                <a:latin typeface="+mj-ea"/>
                <a:ea typeface="+mj-ea"/>
              </a:rPr>
              <a:t>“</a:t>
            </a:r>
            <a:r>
              <a:rPr lang="ko-KR" altLang="en-US" b="1">
                <a:solidFill>
                  <a:srgbClr val="FF0000"/>
                </a:solidFill>
                <a:latin typeface="+mj-ea"/>
                <a:ea typeface="+mj-ea"/>
              </a:rPr>
              <a:t>명시적 </a:t>
            </a:r>
            <a:r>
              <a:rPr lang="ko-KR" altLang="en-US" b="1" err="1">
                <a:solidFill>
                  <a:srgbClr val="FF0000"/>
                </a:solidFill>
                <a:latin typeface="+mj-ea"/>
                <a:ea typeface="+mj-ea"/>
              </a:rPr>
              <a:t>형변환</a:t>
            </a:r>
            <a:r>
              <a:rPr lang="en-US" altLang="ko-KR" b="1">
                <a:solidFill>
                  <a:srgbClr val="FF0000"/>
                </a:solidFill>
                <a:latin typeface="+mj-ea"/>
                <a:ea typeface="+mj-ea"/>
              </a:rPr>
              <a:t>＂ </a:t>
            </a:r>
            <a:r>
              <a:rPr lang="ko-KR" altLang="en-US">
                <a:latin typeface="+mj-ea"/>
                <a:ea typeface="+mj-ea"/>
              </a:rPr>
              <a:t>이란 강제로 형을 변경하는 것을 말합니다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D90B3E-8881-C176-2380-CA8B377DFA6D}"/>
              </a:ext>
            </a:extLst>
          </p:cNvPr>
          <p:cNvSpPr txBox="1"/>
          <p:nvPr/>
        </p:nvSpPr>
        <p:spPr>
          <a:xfrm>
            <a:off x="436417" y="1828812"/>
            <a:ext cx="731289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long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bigNumber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Long.</a:t>
            </a:r>
            <a:r>
              <a:rPr lang="en-US" altLang="ko-KR" sz="1800" b="1" i="1" err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MAX_VALUE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int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normalNumber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 u="sng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bigNumber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 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ko-KR" altLang="en-US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에러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!</a:t>
            </a:r>
            <a:endParaRPr lang="en-US" altLang="ko-KR" sz="180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bigNumber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normalNumber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CC4EB-7C69-1B1C-828D-456BD25C1B56}"/>
              </a:ext>
            </a:extLst>
          </p:cNvPr>
          <p:cNvSpPr txBox="1"/>
          <p:nvPr/>
        </p:nvSpPr>
        <p:spPr>
          <a:xfrm>
            <a:off x="436417" y="4737253"/>
            <a:ext cx="75345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long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bigNumber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Integer.</a:t>
            </a:r>
            <a:r>
              <a:rPr lang="en-US" altLang="ko-KR" sz="1800" b="1" i="1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MAX_VALUE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+ 1L;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int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normalNumber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bigNumber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bigNumber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normalNumber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69FD36-47F2-3E82-9543-2C983D52A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9076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범위를 벗어난 수를 넣었을 때</a:t>
            </a:r>
            <a:r>
              <a:rPr lang="en-US" altLang="ko-KR">
                <a:latin typeface="+mj-ea"/>
                <a:ea typeface="+mj-ea"/>
              </a:rPr>
              <a:t>, 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할당 값이 이상해지는 경우가 종종 발생할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할당할 수 있는 범위를 초과하는 버그가 발생하기 때문입니다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아래의 코드를 생각해봅니다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2F5BC8-0E2F-5FB0-5074-342764F34B6C}"/>
              </a:ext>
            </a:extLst>
          </p:cNvPr>
          <p:cNvSpPr txBox="1"/>
          <p:nvPr/>
        </p:nvSpPr>
        <p:spPr>
          <a:xfrm>
            <a:off x="441432" y="2996460"/>
            <a:ext cx="715587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Integer.</a:t>
            </a:r>
            <a:r>
              <a:rPr lang="en-US" altLang="ko-KR" sz="1800" b="1" i="1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MAX_VALUE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normalNumber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80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Integer.</a:t>
            </a:r>
            <a:r>
              <a:rPr lang="en-US" altLang="ko-KR" sz="1800" b="1" i="1" err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MAX_VALUE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+ 1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normalNumber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4FCA94-B2B6-DFFC-2CD9-EE4BAF6D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863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https://jdk.java.net/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AF5D30-1947-F17E-DC38-C451E0607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01" y="1691442"/>
            <a:ext cx="4284399" cy="392297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1BFD835-735C-3AE0-4CB2-3CCD305E3E08}"/>
              </a:ext>
            </a:extLst>
          </p:cNvPr>
          <p:cNvSpPr/>
          <p:nvPr/>
        </p:nvSpPr>
        <p:spPr>
          <a:xfrm>
            <a:off x="1489166" y="3335384"/>
            <a:ext cx="574766" cy="252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4F3011-796C-42DE-0BD4-E01FBA01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4604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8074" y="1243584"/>
            <a:ext cx="5820478" cy="5477892"/>
          </a:xfrm>
        </p:spPr>
        <p:txBody>
          <a:bodyPr>
            <a:normAutofit/>
          </a:bodyPr>
          <a:lstStyle/>
          <a:p>
            <a:r>
              <a:rPr lang="en-US" altLang="ko-KR">
                <a:latin typeface="+mj-ea"/>
                <a:ea typeface="+mj-ea"/>
              </a:rPr>
              <a:t>2</a:t>
            </a:r>
            <a:r>
              <a:rPr lang="ko-KR" altLang="en-US">
                <a:latin typeface="+mj-ea"/>
                <a:ea typeface="+mj-ea"/>
              </a:rPr>
              <a:t>진계산법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0 + 1 = 1</a:t>
            </a:r>
          </a:p>
          <a:p>
            <a:r>
              <a:rPr lang="en-US" altLang="ko-KR">
                <a:latin typeface="+mj-ea"/>
                <a:ea typeface="+mj-ea"/>
              </a:rPr>
              <a:t>1 + 1 = 10</a:t>
            </a:r>
          </a:p>
          <a:p>
            <a:r>
              <a:rPr lang="en-US" altLang="ko-KR">
                <a:latin typeface="+mj-ea"/>
                <a:ea typeface="+mj-ea"/>
              </a:rPr>
              <a:t>10 + 1 = 11</a:t>
            </a:r>
          </a:p>
          <a:p>
            <a:r>
              <a:rPr lang="en-US" altLang="ko-KR">
                <a:latin typeface="+mj-ea"/>
                <a:ea typeface="+mj-ea"/>
              </a:rPr>
              <a:t>11 + 1 = 100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int </a:t>
            </a:r>
            <a:r>
              <a:rPr lang="ko-KR" altLang="en-US">
                <a:latin typeface="+mj-ea"/>
                <a:ea typeface="+mj-ea"/>
              </a:rPr>
              <a:t>최대값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01111111_11111111_11111111_11111111 </a:t>
            </a:r>
            <a:r>
              <a:rPr lang="ko-KR" altLang="en-US">
                <a:latin typeface="+mj-ea"/>
                <a:ea typeface="+mj-ea"/>
              </a:rPr>
              <a:t>에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을 더하면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10000000_00000000_00000000_00000000 </a:t>
            </a:r>
            <a:r>
              <a:rPr lang="ko-KR" altLang="en-US">
                <a:latin typeface="+mj-ea"/>
                <a:ea typeface="+mj-ea"/>
              </a:rPr>
              <a:t>이 되어 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진수 </a:t>
            </a:r>
            <a:r>
              <a:rPr lang="en-US" altLang="ko-KR">
                <a:latin typeface="+mj-ea"/>
                <a:ea typeface="+mj-ea"/>
              </a:rPr>
              <a:t>-2,147,483,648 </a:t>
            </a:r>
            <a:r>
              <a:rPr lang="ko-KR" altLang="en-US">
                <a:latin typeface="+mj-ea"/>
                <a:ea typeface="+mj-ea"/>
              </a:rPr>
              <a:t>가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이런 현상을 </a:t>
            </a:r>
            <a:r>
              <a:rPr lang="ko-KR" altLang="en-US" err="1">
                <a:highlight>
                  <a:srgbClr val="FFFF00"/>
                </a:highlight>
                <a:latin typeface="+mj-ea"/>
                <a:ea typeface="+mj-ea"/>
              </a:rPr>
              <a:t>정수오버플로우</a:t>
            </a:r>
            <a:r>
              <a:rPr lang="ko-KR" altLang="en-US" err="1">
                <a:latin typeface="+mj-ea"/>
                <a:ea typeface="+mj-ea"/>
              </a:rPr>
              <a:t>라고</a:t>
            </a:r>
            <a:r>
              <a:rPr lang="ko-KR" altLang="en-US">
                <a:latin typeface="+mj-ea"/>
                <a:ea typeface="+mj-ea"/>
              </a:rPr>
              <a:t>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7C8361-D26B-E33C-D387-0A061C65B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99" y="1724137"/>
            <a:ext cx="2961767" cy="46236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D23717-6933-3F6A-CA98-2D170212B393}"/>
              </a:ext>
            </a:extLst>
          </p:cNvPr>
          <p:cNvSpPr txBox="1"/>
          <p:nvPr/>
        </p:nvSpPr>
        <p:spPr>
          <a:xfrm>
            <a:off x="0" y="1243584"/>
            <a:ext cx="3183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/>
              <a:t>Integer.MAX_VALUE</a:t>
            </a:r>
            <a:endParaRPr lang="ko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5FDFDC-7C83-AA35-A213-3B42023ED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313" y="1335948"/>
            <a:ext cx="2435547" cy="1980912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C00CFE-922F-E304-AE56-1546A140B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2751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7672" y="1243584"/>
            <a:ext cx="521087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만약 </a:t>
            </a:r>
            <a:r>
              <a:rPr lang="en-US" altLang="ko-KR">
                <a:latin typeface="+mj-ea"/>
                <a:ea typeface="+mj-ea"/>
              </a:rPr>
              <a:t>int </a:t>
            </a:r>
            <a:r>
              <a:rPr lang="ko-KR" altLang="en-US">
                <a:latin typeface="+mj-ea"/>
                <a:ea typeface="+mj-ea"/>
              </a:rPr>
              <a:t>최대값 에 </a:t>
            </a:r>
            <a:r>
              <a:rPr lang="en-US" altLang="ko-KR">
                <a:latin typeface="+mj-ea"/>
                <a:ea typeface="+mj-ea"/>
              </a:rPr>
              <a:t>2</a:t>
            </a:r>
            <a:r>
              <a:rPr lang="ko-KR" altLang="en-US">
                <a:latin typeface="+mj-ea"/>
                <a:ea typeface="+mj-ea"/>
              </a:rPr>
              <a:t>를 더하면 어떤 일이 일어날까요</a:t>
            </a:r>
            <a:r>
              <a:rPr lang="en-US" altLang="ko-KR">
                <a:latin typeface="+mj-ea"/>
                <a:ea typeface="+mj-ea"/>
              </a:rPr>
              <a:t>?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7C8361-D26B-E33C-D387-0A061C65B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77" y="1724137"/>
            <a:ext cx="2961767" cy="46236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D23717-6933-3F6A-CA98-2D170212B393}"/>
              </a:ext>
            </a:extLst>
          </p:cNvPr>
          <p:cNvSpPr txBox="1"/>
          <p:nvPr/>
        </p:nvSpPr>
        <p:spPr>
          <a:xfrm>
            <a:off x="429178" y="1243584"/>
            <a:ext cx="3183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/>
              <a:t>Integer.MAX_VALUE</a:t>
            </a:r>
            <a:endParaRPr lang="ko-KR" altLang="en-US" sz="2800" b="1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B0858A-3F30-A1F4-0827-CE361FEDF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662" y="3003186"/>
            <a:ext cx="2146269" cy="33445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BC7EFD-0C46-D4A5-D76C-285F0E6FC736}"/>
              </a:ext>
            </a:extLst>
          </p:cNvPr>
          <p:cNvSpPr txBox="1"/>
          <p:nvPr/>
        </p:nvSpPr>
        <p:spPr>
          <a:xfrm>
            <a:off x="4756188" y="2418411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+ 1</a:t>
            </a:r>
            <a:endParaRPr lang="ko-KR" altLang="en-US" sz="32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9911740-A7A0-9243-9F06-940040BC5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294" y="3003186"/>
            <a:ext cx="2146269" cy="33445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6C9D22-E2F9-E985-1D7E-4F604133D364}"/>
              </a:ext>
            </a:extLst>
          </p:cNvPr>
          <p:cNvSpPr txBox="1"/>
          <p:nvPr/>
        </p:nvSpPr>
        <p:spPr>
          <a:xfrm>
            <a:off x="7313820" y="2418411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+ 1</a:t>
            </a:r>
            <a:endParaRPr lang="ko-KR" altLang="en-US" sz="320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DA9C7F-E5D9-893E-3747-5885F284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2275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따라서 아래 코드에서 </a:t>
            </a:r>
            <a:r>
              <a:rPr lang="en-US" altLang="ko-KR">
                <a:latin typeface="+mj-ea"/>
                <a:ea typeface="+mj-ea"/>
              </a:rPr>
              <a:t>normalNumber</a:t>
            </a:r>
            <a:r>
              <a:rPr lang="ko-KR" altLang="en-US">
                <a:latin typeface="+mj-ea"/>
                <a:ea typeface="+mj-ea"/>
              </a:rPr>
              <a:t>의 값은 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-2,147,483,647</a:t>
            </a:r>
            <a:r>
              <a:rPr lang="ko-KR" altLang="en-US">
                <a:latin typeface="+mj-ea"/>
                <a:ea typeface="+mj-ea"/>
              </a:rPr>
              <a:t>이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163BDB-AA24-DC86-7E61-E4806489D787}"/>
              </a:ext>
            </a:extLst>
          </p:cNvPr>
          <p:cNvSpPr txBox="1"/>
          <p:nvPr/>
        </p:nvSpPr>
        <p:spPr>
          <a:xfrm>
            <a:off x="515941" y="2100581"/>
            <a:ext cx="821662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long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longNumber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2147483649L;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 int</a:t>
            </a:r>
            <a:r>
              <a:rPr lang="ko-KR" altLang="en-US" sz="1800">
                <a:solidFill>
                  <a:srgbClr val="00000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 최대 값보다 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2</a:t>
            </a:r>
            <a:r>
              <a:rPr lang="ko-KR" altLang="en-US" sz="1800">
                <a:solidFill>
                  <a:srgbClr val="00000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큽니다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.</a:t>
            </a:r>
            <a:endParaRPr lang="en-US" altLang="ko-KR" sz="180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longNumber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int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normalNumber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(</a:t>
            </a: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longNumber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normalNumber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9911740-A7A0-9243-9F06-940040BC5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288" y="3276469"/>
            <a:ext cx="2146269" cy="3344558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91AB70E-2B19-BE23-B9DD-385B7F3CAD4A}"/>
              </a:ext>
            </a:extLst>
          </p:cNvPr>
          <p:cNvGrpSpPr/>
          <p:nvPr/>
        </p:nvGrpSpPr>
        <p:grpSpPr>
          <a:xfrm>
            <a:off x="515941" y="4681611"/>
            <a:ext cx="5995694" cy="1112711"/>
            <a:chOff x="4898273" y="1965199"/>
            <a:chExt cx="5068890" cy="111271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9F4A8C2-15A4-6557-65B2-5799B265CE3D}"/>
                </a:ext>
              </a:extLst>
            </p:cNvPr>
            <p:cNvSpPr txBox="1"/>
            <p:nvPr/>
          </p:nvSpPr>
          <p:spPr>
            <a:xfrm>
              <a:off x="4898273" y="1965199"/>
              <a:ext cx="34002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/>
                <a:t>명시적 형변환의 주의점</a:t>
              </a:r>
              <a:endParaRPr lang="en-US" altLang="ko-KR" sz="2400" b="1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2A3A77-449D-0DF8-3CAB-C1746073E140}"/>
                </a:ext>
              </a:extLst>
            </p:cNvPr>
            <p:cNvSpPr txBox="1"/>
            <p:nvPr/>
          </p:nvSpPr>
          <p:spPr>
            <a:xfrm>
              <a:off x="5021578" y="2431579"/>
              <a:ext cx="49455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명시적 형변환을 할 때</a:t>
              </a:r>
              <a:r>
                <a:rPr lang="en-US" altLang="ko-KR"/>
                <a:t>, </a:t>
              </a:r>
              <a:r>
                <a:rPr lang="ko-KR" altLang="en-US"/>
                <a:t>항상 정수 오버플로우가</a:t>
              </a:r>
              <a:endParaRPr lang="en-US" altLang="ko-KR"/>
            </a:p>
            <a:p>
              <a:r>
                <a:rPr lang="ko-KR" altLang="en-US"/>
                <a:t>발생하지 않도록 주의를 기울어야 합니다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5412982-9E7C-1B76-1A12-434A90367E59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5A53D5-FC6F-F6CB-592C-8B19472A2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0049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정수 </a:t>
            </a:r>
            <a:r>
              <a:rPr lang="en-US" altLang="ko-KR">
                <a:latin typeface="+mj-ea"/>
                <a:ea typeface="+mj-ea"/>
              </a:rPr>
              <a:t>&lt;-&gt; </a:t>
            </a:r>
            <a:r>
              <a:rPr lang="ko-KR" altLang="en-US">
                <a:latin typeface="+mj-ea"/>
                <a:ea typeface="+mj-ea"/>
              </a:rPr>
              <a:t>부동소수점의 변환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정수를 부동소수점으로 변환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묵시적 </a:t>
            </a:r>
            <a:r>
              <a:rPr lang="ko-KR" altLang="en-US" err="1">
                <a:latin typeface="+mj-ea"/>
                <a:ea typeface="+mj-ea"/>
              </a:rPr>
              <a:t>형변환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541010" y="4713137"/>
            <a:ext cx="8270793" cy="1112711"/>
            <a:chOff x="4898273" y="1965199"/>
            <a:chExt cx="8270793" cy="111271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78822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/>
                <a:t>정수 </a:t>
              </a:r>
              <a:r>
                <a:rPr lang="en-US" altLang="ko-KR" sz="2400" b="1">
                  <a:sym typeface="Wingdings" panose="05000000000000000000" pitchFamily="2" charset="2"/>
                </a:rPr>
                <a:t> </a:t>
              </a:r>
              <a:r>
                <a:rPr lang="ko-KR" altLang="en-US" sz="2400" b="1">
                  <a:sym typeface="Wingdings" panose="05000000000000000000" pitchFamily="2" charset="2"/>
                </a:rPr>
                <a:t>부동소수점 변환에서 묵시적 변환이 가능한 이유</a:t>
              </a:r>
              <a:r>
                <a:rPr lang="en-US" altLang="ko-KR" sz="2400" b="1">
                  <a:sym typeface="Wingdings" panose="05000000000000000000" pitchFamily="2" charset="2"/>
                </a:rPr>
                <a:t>?</a:t>
              </a:r>
              <a:endParaRPr lang="en-US" altLang="ko-KR" sz="2400" b="1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81474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부동소수점은 정수보다 표현하는 범위가 더 큽니다</a:t>
              </a:r>
              <a:r>
                <a:rPr lang="en-US" altLang="ko-KR"/>
                <a:t>. (</a:t>
              </a:r>
              <a:r>
                <a:rPr lang="ko-KR" altLang="en-US"/>
                <a:t>같은 </a:t>
              </a:r>
              <a:r>
                <a:rPr lang="en-US" altLang="ko-KR"/>
                <a:t>byte</a:t>
              </a:r>
              <a:r>
                <a:rPr lang="ko-KR" altLang="en-US"/>
                <a:t>를 사용하더라도</a:t>
              </a:r>
              <a:r>
                <a:rPr lang="en-US" altLang="ko-KR"/>
                <a:t>)</a:t>
              </a:r>
            </a:p>
            <a:p>
              <a:r>
                <a:rPr lang="ko-KR" altLang="en-US"/>
                <a:t>부동소수점 </a:t>
              </a:r>
              <a:r>
                <a:rPr lang="en-US" altLang="ko-KR"/>
                <a:t>= </a:t>
              </a:r>
              <a:r>
                <a:rPr lang="ko-KR" altLang="en-US"/>
                <a:t>정수 </a:t>
              </a:r>
              <a:r>
                <a:rPr lang="en-US" altLang="ko-KR"/>
                <a:t>+ </a:t>
              </a:r>
              <a:r>
                <a:rPr lang="ko-KR" altLang="en-US"/>
                <a:t>소수점</a:t>
              </a:r>
              <a:endParaRPr lang="en-US" altLang="ko-KR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1D68214-ECB7-90FC-BF7F-13D65ED1D929}"/>
              </a:ext>
            </a:extLst>
          </p:cNvPr>
          <p:cNvSpPr txBox="1"/>
          <p:nvPr/>
        </p:nvSpPr>
        <p:spPr>
          <a:xfrm>
            <a:off x="994953" y="2023740"/>
            <a:ext cx="597190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float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fnum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10.0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10.0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08BC0D-AF8F-232A-BF07-4742FD377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9494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정수 </a:t>
            </a:r>
            <a:r>
              <a:rPr lang="en-US" altLang="ko-KR">
                <a:latin typeface="+mj-ea"/>
                <a:ea typeface="+mj-ea"/>
              </a:rPr>
              <a:t>&lt;-&gt; </a:t>
            </a:r>
            <a:r>
              <a:rPr lang="ko-KR" altLang="en-US">
                <a:latin typeface="+mj-ea"/>
                <a:ea typeface="+mj-ea"/>
              </a:rPr>
              <a:t>부동소수점의 변환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부동소수점을 정수로 변환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명시적 </a:t>
            </a:r>
            <a:r>
              <a:rPr lang="ko-KR" altLang="en-US" err="1">
                <a:latin typeface="+mj-ea"/>
                <a:ea typeface="+mj-ea"/>
              </a:rPr>
              <a:t>형변환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1D68214-ECB7-90FC-BF7F-13D65ED1D929}"/>
              </a:ext>
            </a:extLst>
          </p:cNvPr>
          <p:cNvSpPr txBox="1"/>
          <p:nvPr/>
        </p:nvSpPr>
        <p:spPr>
          <a:xfrm>
            <a:off x="983673" y="2023740"/>
            <a:ext cx="597190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10.9f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(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fnum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10.5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11.15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(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11.15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11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B736F06-728E-45B9-6E57-0C39638531CB}"/>
              </a:ext>
            </a:extLst>
          </p:cNvPr>
          <p:cNvGrpSpPr/>
          <p:nvPr/>
        </p:nvGrpSpPr>
        <p:grpSpPr>
          <a:xfrm>
            <a:off x="541010" y="5267565"/>
            <a:ext cx="8424101" cy="1112711"/>
            <a:chOff x="4898273" y="1965199"/>
            <a:chExt cx="8424101" cy="111271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E5E5D-D505-E377-68A1-1C25A360E0A6}"/>
                </a:ext>
              </a:extLst>
            </p:cNvPr>
            <p:cNvSpPr txBox="1"/>
            <p:nvPr/>
          </p:nvSpPr>
          <p:spPr>
            <a:xfrm>
              <a:off x="4898273" y="1965199"/>
              <a:ext cx="8424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/>
                <a:t>부동소수점 </a:t>
              </a:r>
              <a:r>
                <a:rPr lang="en-US" altLang="ko-KR" sz="2400" b="1">
                  <a:sym typeface="Wingdings" panose="05000000000000000000" pitchFamily="2" charset="2"/>
                </a:rPr>
                <a:t> </a:t>
              </a:r>
              <a:r>
                <a:rPr lang="ko-KR" altLang="en-US" sz="2400" b="1">
                  <a:sym typeface="Wingdings" panose="05000000000000000000" pitchFamily="2" charset="2"/>
                </a:rPr>
                <a:t>정수 </a:t>
              </a:r>
              <a:r>
                <a:rPr lang="ko-KR" altLang="en-US" sz="2400" b="1" err="1">
                  <a:sym typeface="Wingdings" panose="05000000000000000000" pitchFamily="2" charset="2"/>
                </a:rPr>
                <a:t>변환시</a:t>
              </a:r>
              <a:r>
                <a:rPr lang="ko-KR" altLang="en-US" sz="2400" b="1">
                  <a:sym typeface="Wingdings" panose="05000000000000000000" pitchFamily="2" charset="2"/>
                </a:rPr>
                <a:t> 소수점 밑 데이터가 사라지는 이유</a:t>
              </a:r>
              <a:endParaRPr lang="en-US" altLang="ko-KR" sz="2400" b="1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61F593-D40B-6807-95B2-5B65C304568B}"/>
                </a:ext>
              </a:extLst>
            </p:cNvPr>
            <p:cNvSpPr txBox="1"/>
            <p:nvPr/>
          </p:nvSpPr>
          <p:spPr>
            <a:xfrm>
              <a:off x="5021579" y="2431579"/>
              <a:ext cx="55851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정수는 소수점 이하의 자릿수들을 표현하지 못합니다</a:t>
              </a:r>
              <a:r>
                <a:rPr lang="en-US" altLang="ko-KR"/>
                <a:t>.</a:t>
              </a:r>
            </a:p>
            <a:p>
              <a:r>
                <a:rPr lang="ko-KR" altLang="en-US"/>
                <a:t>즉</a:t>
              </a:r>
              <a:r>
                <a:rPr lang="en-US" altLang="ko-KR"/>
                <a:t>, </a:t>
              </a:r>
              <a:r>
                <a:rPr lang="ko-KR" altLang="en-US"/>
                <a:t>소수점 이하 자릿수는 모두 버려집니다</a:t>
              </a:r>
              <a:r>
                <a:rPr lang="en-US" altLang="ko-KR"/>
                <a:t>.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9B6B588-0313-4832-5341-BFB7B85D050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928F5D8-8FFB-5196-6188-7E8C8BA6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521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부동소수점 소수점 처리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9D71FFD-B96E-11EF-8163-23111688647C}"/>
              </a:ext>
            </a:extLst>
          </p:cNvPr>
          <p:cNvSpPr txBox="1"/>
          <p:nvPr/>
        </p:nvSpPr>
        <p:spPr>
          <a:xfrm>
            <a:off x="507273" y="1643163"/>
            <a:ext cx="716497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10.1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소수점 올림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Math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ceil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11.0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소수점 버림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10.9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Math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floor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10.0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소수점 반올림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15.18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Math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round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15.0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10.56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Math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round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11.0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FD2E19-FC52-9B6B-1A4D-309DFDE6B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5712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부동소수점 소수점 처리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507273" y="5053335"/>
            <a:ext cx="8442378" cy="1121419"/>
            <a:chOff x="4898273" y="1956491"/>
            <a:chExt cx="8442378" cy="112141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56491"/>
              <a:ext cx="63874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Java</a:t>
              </a:r>
              <a:r>
                <a:rPr lang="ko-KR" altLang="en-US" sz="2400" b="1"/>
                <a:t>는 소수점 자리 처리가 유연하지 못합니다</a:t>
              </a:r>
              <a:r>
                <a:rPr lang="en-US" altLang="ko-KR" sz="2400" b="1"/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83190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Java</a:t>
              </a:r>
              <a:r>
                <a:rPr lang="ko-KR" altLang="en-US"/>
                <a:t>에서 소수점 자리 처리를 하려면 원하는 자릿수만큼 곱한 후 처리해야 합니다</a:t>
              </a:r>
              <a:r>
                <a:rPr lang="en-US" altLang="ko-KR"/>
                <a:t>.</a:t>
              </a:r>
            </a:p>
            <a:p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19" y="2417998"/>
              <a:ext cx="61200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9D71FFD-B96E-11EF-8163-23111688647C}"/>
              </a:ext>
            </a:extLst>
          </p:cNvPr>
          <p:cNvSpPr txBox="1"/>
          <p:nvPr/>
        </p:nvSpPr>
        <p:spPr>
          <a:xfrm>
            <a:off x="507273" y="1643163"/>
            <a:ext cx="716497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29.37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을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29.4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로 올림 처리하기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29.37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293.7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Math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round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294.0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dnum2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/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29.4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A835D2-EC32-5CFE-9F14-CB860C488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6589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문자열을 </a:t>
            </a:r>
            <a:r>
              <a:rPr lang="en-US" altLang="ko-KR">
                <a:latin typeface="+mj-ea"/>
                <a:ea typeface="+mj-ea"/>
              </a:rPr>
              <a:t>byte, short,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int,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long,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float, double, boolean</a:t>
            </a:r>
            <a:r>
              <a:rPr lang="ko-KR" altLang="en-US">
                <a:latin typeface="+mj-ea"/>
                <a:ea typeface="+mj-ea"/>
              </a:rPr>
              <a:t>으로 변환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는 문자열을 </a:t>
            </a:r>
            <a:r>
              <a:rPr lang="en-US" altLang="ko-KR">
                <a:latin typeface="+mj-ea"/>
                <a:ea typeface="+mj-ea"/>
              </a:rPr>
              <a:t>Primitive Type</a:t>
            </a:r>
            <a:r>
              <a:rPr lang="ko-KR" altLang="en-US">
                <a:latin typeface="+mj-ea"/>
                <a:ea typeface="+mj-ea"/>
              </a:rPr>
              <a:t>으로 변경이 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D3259EA-D3E8-007A-7489-26F44E10177C}"/>
              </a:ext>
            </a:extLst>
          </p:cNvPr>
          <p:cNvGrpSpPr/>
          <p:nvPr/>
        </p:nvGrpSpPr>
        <p:grpSpPr>
          <a:xfrm>
            <a:off x="502878" y="2665329"/>
            <a:ext cx="7864528" cy="1604798"/>
            <a:chOff x="4898273" y="1965199"/>
            <a:chExt cx="7864528" cy="16047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3DB1DE-A488-6BB0-4E95-82B0B27C5E19}"/>
                </a:ext>
              </a:extLst>
            </p:cNvPr>
            <p:cNvSpPr txBox="1"/>
            <p:nvPr/>
          </p:nvSpPr>
          <p:spPr>
            <a:xfrm>
              <a:off x="4898273" y="1965199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/>
                <a:t>문자열</a:t>
              </a:r>
              <a:endParaRPr lang="en-US" altLang="ko-KR" sz="2400" b="1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F6C9882-ECFA-BD4B-6037-7261FF305000}"/>
                </a:ext>
              </a:extLst>
            </p:cNvPr>
            <p:cNvSpPr txBox="1"/>
            <p:nvPr/>
          </p:nvSpPr>
          <p:spPr>
            <a:xfrm>
              <a:off x="5021579" y="2431579"/>
              <a:ext cx="774122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문자열은 여러 개의 글자들을 나열한 것을 말합니다</a:t>
              </a:r>
              <a:r>
                <a:rPr lang="en-US" altLang="ko-KR"/>
                <a:t>.</a:t>
              </a:r>
            </a:p>
            <a:p>
              <a:r>
                <a:rPr lang="ko-KR" altLang="en-US"/>
                <a:t>문자열 변수의 타입은 </a:t>
              </a:r>
              <a:r>
                <a:rPr lang="en-US" altLang="ko-KR" b="1"/>
                <a:t>String</a:t>
              </a:r>
              <a:r>
                <a:rPr lang="ko-KR" altLang="en-US"/>
                <a:t>으로 사용하고 값은 </a:t>
              </a:r>
              <a:r>
                <a:rPr lang="ko-KR" altLang="en-US" b="1"/>
                <a:t>큰 따옴표</a:t>
              </a:r>
              <a:r>
                <a:rPr lang="ko-KR" altLang="en-US"/>
                <a:t>로 감싸야 합니다</a:t>
              </a:r>
              <a:r>
                <a:rPr lang="en-US" altLang="ko-KR"/>
                <a:t>.</a:t>
              </a:r>
            </a:p>
            <a:p>
              <a:r>
                <a:rPr lang="en-US" altLang="ko-KR">
                  <a:highlight>
                    <a:srgbClr val="FFFF00"/>
                  </a:highlight>
                </a:rPr>
                <a:t>String </a:t>
              </a:r>
              <a:r>
                <a:rPr lang="ko-KR" altLang="en-US" err="1">
                  <a:highlight>
                    <a:srgbClr val="FFFF00"/>
                  </a:highlight>
                </a:rPr>
                <a:t>변수명</a:t>
              </a:r>
              <a:r>
                <a:rPr lang="ko-KR" altLang="en-US">
                  <a:highlight>
                    <a:srgbClr val="FFFF00"/>
                  </a:highlight>
                </a:rPr>
                <a:t> </a:t>
              </a:r>
              <a:r>
                <a:rPr lang="en-US" altLang="ko-KR">
                  <a:highlight>
                    <a:srgbClr val="FFFF00"/>
                  </a:highlight>
                </a:rPr>
                <a:t>= “Hello, World!”;</a:t>
              </a:r>
              <a:r>
                <a:rPr lang="en-US" altLang="ko-KR">
                  <a:solidFill>
                    <a:schemeClr val="bg1"/>
                  </a:solidFill>
                  <a:highlight>
                    <a:srgbClr val="FFFF00"/>
                  </a:highlight>
                </a:rPr>
                <a:t> </a:t>
              </a:r>
              <a:r>
                <a:rPr lang="ko-KR" altLang="en-US"/>
                <a:t>형식으로 사용합니다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9D2429B-82D6-0855-F80E-711E8DB8B34B}"/>
                </a:ext>
              </a:extLst>
            </p:cNvPr>
            <p:cNvSpPr/>
            <p:nvPr/>
          </p:nvSpPr>
          <p:spPr>
            <a:xfrm>
              <a:off x="4998719" y="2417997"/>
              <a:ext cx="61200" cy="115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487A7D-50A3-EC3B-2A12-1E9E270BA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6631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문자열을 정수로 변환하려면 타입</a:t>
            </a:r>
            <a:r>
              <a:rPr lang="en-US" altLang="ko-KR">
                <a:latin typeface="+mj-ea"/>
                <a:ea typeface="+mj-ea"/>
              </a:rPr>
              <a:t>.</a:t>
            </a:r>
            <a:r>
              <a:rPr lang="en-US" altLang="ko-KR" err="1">
                <a:latin typeface="+mj-ea"/>
                <a:ea typeface="+mj-ea"/>
              </a:rPr>
              <a:t>parseType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문자</a:t>
            </a:r>
            <a:r>
              <a:rPr lang="en-US" altLang="ko-KR">
                <a:latin typeface="+mj-ea"/>
                <a:ea typeface="+mj-ea"/>
              </a:rPr>
              <a:t>) </a:t>
            </a:r>
            <a:r>
              <a:rPr lang="ko-KR" altLang="en-US">
                <a:latin typeface="+mj-ea"/>
                <a:ea typeface="+mj-ea"/>
              </a:rPr>
              <a:t>를 사용합니다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967D045-3357-0C84-4049-7166A5020D96}"/>
              </a:ext>
            </a:extLst>
          </p:cNvPr>
          <p:cNvSpPr txBox="1"/>
          <p:nvPr/>
        </p:nvSpPr>
        <p:spPr>
          <a:xfrm>
            <a:off x="524690" y="1705871"/>
            <a:ext cx="7352143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byte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byteNumber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Byte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parseByte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byteNumber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"10000"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short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shortNumber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Short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parseShort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shortNumber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"1000000"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//int</a:t>
            </a:r>
            <a:r>
              <a:rPr lang="ko-KR" altLang="en-US" b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만 </a:t>
            </a:r>
            <a:r>
              <a:rPr lang="en-US" altLang="ko-KR" b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Integer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intNumber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Integer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intNumber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"1000000000"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long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longNumber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Long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parseLong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longNumber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EB79D2-D92C-94B6-686A-808ACA68A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5408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정수형이 아닌 문자열을 변환하려고 하면 에러가 발생합니다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부동소수점을 정수형으로 변환하려고 해도 에러가 발생합니다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967D045-3357-0C84-4049-7166A5020D96}"/>
              </a:ext>
            </a:extLst>
          </p:cNvPr>
          <p:cNvSpPr txBox="1"/>
          <p:nvPr/>
        </p:nvSpPr>
        <p:spPr>
          <a:xfrm>
            <a:off x="524690" y="1705871"/>
            <a:ext cx="735214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"A"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byte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byteNumber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Byte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parseByte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byteNumber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9FC73-1203-93FD-C5B7-B3AD0295954C}"/>
              </a:ext>
            </a:extLst>
          </p:cNvPr>
          <p:cNvSpPr txBox="1"/>
          <p:nvPr/>
        </p:nvSpPr>
        <p:spPr>
          <a:xfrm>
            <a:off x="524690" y="3189067"/>
            <a:ext cx="7973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err="1"/>
              <a:t>Exception</a:t>
            </a:r>
            <a:r>
              <a:rPr lang="ko-KR" altLang="en-US"/>
              <a:t> </a:t>
            </a:r>
            <a:r>
              <a:rPr lang="ko-KR" altLang="en-US" err="1"/>
              <a:t>in</a:t>
            </a:r>
            <a:r>
              <a:rPr lang="ko-KR" altLang="en-US"/>
              <a:t> </a:t>
            </a:r>
            <a:r>
              <a:rPr lang="ko-KR" altLang="en-US" err="1"/>
              <a:t>thread</a:t>
            </a:r>
            <a:r>
              <a:rPr lang="ko-KR" altLang="en-US"/>
              <a:t> "</a:t>
            </a:r>
            <a:r>
              <a:rPr lang="ko-KR" altLang="en-US" err="1"/>
              <a:t>main</a:t>
            </a:r>
            <a:r>
              <a:rPr lang="ko-KR" altLang="en-US"/>
              <a:t>" </a:t>
            </a:r>
            <a:r>
              <a:rPr lang="ko-KR" altLang="en-US" err="1"/>
              <a:t>java.lang.</a:t>
            </a:r>
            <a:r>
              <a:rPr lang="ko-KR" altLang="en-US" err="1">
                <a:highlight>
                  <a:srgbClr val="FFFF00"/>
                </a:highlight>
              </a:rPr>
              <a:t>NumberFormatException</a:t>
            </a:r>
            <a:r>
              <a:rPr lang="ko-KR" altLang="en-US"/>
              <a:t>: </a:t>
            </a:r>
            <a:r>
              <a:rPr lang="ko-KR" altLang="en-US" err="1"/>
              <a:t>For</a:t>
            </a:r>
            <a:r>
              <a:rPr lang="ko-KR" altLang="en-US"/>
              <a:t> </a:t>
            </a:r>
            <a:r>
              <a:rPr lang="ko-KR" altLang="en-US" err="1"/>
              <a:t>input</a:t>
            </a:r>
            <a:r>
              <a:rPr lang="ko-KR" altLang="en-US"/>
              <a:t> </a:t>
            </a:r>
            <a:r>
              <a:rPr lang="ko-KR" altLang="en-US" err="1"/>
              <a:t>string</a:t>
            </a:r>
            <a:r>
              <a:rPr lang="ko-KR" altLang="en-US"/>
              <a:t>: </a:t>
            </a:r>
            <a:r>
              <a:rPr lang="ko-KR" altLang="en-US">
                <a:highlight>
                  <a:srgbClr val="FFFF00"/>
                </a:highlight>
              </a:rPr>
              <a:t>"</a:t>
            </a:r>
            <a:r>
              <a:rPr lang="ko-KR" altLang="en-US" err="1">
                <a:highlight>
                  <a:srgbClr val="FFFF00"/>
                </a:highlight>
              </a:rPr>
              <a:t>A</a:t>
            </a:r>
            <a:r>
              <a:rPr lang="ko-KR" altLang="en-US">
                <a:highlight>
                  <a:srgbClr val="FFFF00"/>
                </a:highlight>
              </a:rPr>
              <a:t>"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273F0A-F229-DD2D-6A59-64352E3A1F24}"/>
              </a:ext>
            </a:extLst>
          </p:cNvPr>
          <p:cNvSpPr txBox="1"/>
          <p:nvPr/>
        </p:nvSpPr>
        <p:spPr>
          <a:xfrm>
            <a:off x="524690" y="4226898"/>
            <a:ext cx="75394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"10.5"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byte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byteNumber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Byte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parseByte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byteNumber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03A5A1-69ED-09B9-A611-500C8872E43C}"/>
              </a:ext>
            </a:extLst>
          </p:cNvPr>
          <p:cNvSpPr txBox="1"/>
          <p:nvPr/>
        </p:nvSpPr>
        <p:spPr>
          <a:xfrm>
            <a:off x="518621" y="5773805"/>
            <a:ext cx="8366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err="1"/>
              <a:t>Exception</a:t>
            </a:r>
            <a:r>
              <a:rPr lang="ko-KR" altLang="en-US"/>
              <a:t> </a:t>
            </a:r>
            <a:r>
              <a:rPr lang="ko-KR" altLang="en-US" err="1"/>
              <a:t>in</a:t>
            </a:r>
            <a:r>
              <a:rPr lang="ko-KR" altLang="en-US"/>
              <a:t> </a:t>
            </a:r>
            <a:r>
              <a:rPr lang="ko-KR" altLang="en-US" err="1"/>
              <a:t>thread</a:t>
            </a:r>
            <a:r>
              <a:rPr lang="ko-KR" altLang="en-US"/>
              <a:t> "</a:t>
            </a:r>
            <a:r>
              <a:rPr lang="ko-KR" altLang="en-US" err="1"/>
              <a:t>main</a:t>
            </a:r>
            <a:r>
              <a:rPr lang="ko-KR" altLang="en-US"/>
              <a:t>" </a:t>
            </a:r>
            <a:r>
              <a:rPr lang="ko-KR" altLang="en-US" err="1"/>
              <a:t>java.lang.</a:t>
            </a:r>
            <a:r>
              <a:rPr lang="ko-KR" altLang="en-US" err="1">
                <a:highlight>
                  <a:srgbClr val="FFFF00"/>
                </a:highlight>
              </a:rPr>
              <a:t>NumberFormatException</a:t>
            </a:r>
            <a:r>
              <a:rPr lang="ko-KR" altLang="en-US"/>
              <a:t>: </a:t>
            </a:r>
            <a:r>
              <a:rPr lang="ko-KR" altLang="en-US" err="1"/>
              <a:t>For</a:t>
            </a:r>
            <a:r>
              <a:rPr lang="ko-KR" altLang="en-US"/>
              <a:t> </a:t>
            </a:r>
            <a:r>
              <a:rPr lang="ko-KR" altLang="en-US" err="1"/>
              <a:t>input</a:t>
            </a:r>
            <a:r>
              <a:rPr lang="ko-KR" altLang="en-US"/>
              <a:t> </a:t>
            </a:r>
            <a:r>
              <a:rPr lang="ko-KR" altLang="en-US" err="1"/>
              <a:t>string</a:t>
            </a:r>
            <a:r>
              <a:rPr lang="ko-KR" altLang="en-US"/>
              <a:t>: </a:t>
            </a:r>
            <a:r>
              <a:rPr lang="ko-KR" altLang="en-US">
                <a:highlight>
                  <a:srgbClr val="FFFF00"/>
                </a:highlight>
              </a:rPr>
              <a:t>"10.5"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7841DC-2CCA-BE58-F031-5BD823676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770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https://jdk.java.net/20/</a:t>
            </a:r>
            <a:endParaRPr lang="ko-KR" altLang="en-US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FCCDDD-CF35-B3D9-3B00-260C34006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01" y="1904861"/>
            <a:ext cx="6830378" cy="3724795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1BFD835-735C-3AE0-4CB2-3CCD305E3E08}"/>
              </a:ext>
            </a:extLst>
          </p:cNvPr>
          <p:cNvSpPr/>
          <p:nvPr/>
        </p:nvSpPr>
        <p:spPr>
          <a:xfrm>
            <a:off x="3415407" y="5320939"/>
            <a:ext cx="808250" cy="252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7D5E67-6828-A1B9-1C5D-BDF5E7C50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52985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문자열을 부동소수점으로 변환하려면 </a:t>
            </a:r>
            <a:r>
              <a:rPr lang="ko-KR" altLang="en-US" b="1">
                <a:latin typeface="+mj-ea"/>
                <a:ea typeface="+mj-ea"/>
              </a:rPr>
              <a:t>타입</a:t>
            </a:r>
            <a:r>
              <a:rPr lang="en-US" altLang="ko-KR" b="1">
                <a:latin typeface="+mj-ea"/>
                <a:ea typeface="+mj-ea"/>
              </a:rPr>
              <a:t>.</a:t>
            </a:r>
            <a:r>
              <a:rPr lang="en-US" altLang="ko-KR" b="1" err="1">
                <a:latin typeface="+mj-ea"/>
                <a:ea typeface="+mj-ea"/>
              </a:rPr>
              <a:t>parseType</a:t>
            </a: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문자</a:t>
            </a:r>
            <a:r>
              <a:rPr lang="en-US" altLang="ko-KR" b="1">
                <a:latin typeface="+mj-ea"/>
                <a:ea typeface="+mj-ea"/>
              </a:rPr>
              <a:t>)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를 사용합니다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1BB0EA6-6B07-8C79-1A55-E480FACFB174}"/>
              </a:ext>
            </a:extLst>
          </p:cNvPr>
          <p:cNvSpPr txBox="1"/>
          <p:nvPr/>
        </p:nvSpPr>
        <p:spPr>
          <a:xfrm>
            <a:off x="492455" y="1798549"/>
            <a:ext cx="826225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"10.5"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float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floatNumber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Float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parseFloat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floatNumber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"11.577777777"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doubleNumber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Double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doubleNumber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"12"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doubleNumber2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Double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doubleNumber2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74BD6B-0456-D89A-DFCF-673ED337F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6384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문자열을 </a:t>
            </a:r>
            <a:r>
              <a:rPr lang="ko-KR" altLang="en-US" err="1">
                <a:latin typeface="+mj-ea"/>
                <a:ea typeface="+mj-ea"/>
              </a:rPr>
              <a:t>불린으로</a:t>
            </a:r>
            <a:r>
              <a:rPr lang="ko-KR" altLang="en-US">
                <a:latin typeface="+mj-ea"/>
                <a:ea typeface="+mj-ea"/>
              </a:rPr>
              <a:t> 변환하려면 </a:t>
            </a:r>
            <a:r>
              <a:rPr lang="en-US" altLang="ko-KR" b="1" err="1">
                <a:latin typeface="+mj-ea"/>
                <a:ea typeface="+mj-ea"/>
              </a:rPr>
              <a:t>Boolean.parseBoolean</a:t>
            </a: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문자</a:t>
            </a:r>
            <a:r>
              <a:rPr lang="en-US" altLang="ko-KR" b="1">
                <a:latin typeface="+mj-ea"/>
                <a:ea typeface="+mj-ea"/>
              </a:rPr>
              <a:t>)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를 사용합니다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1BB0EA6-6B07-8C79-1A55-E480FACFB174}"/>
              </a:ext>
            </a:extLst>
          </p:cNvPr>
          <p:cNvSpPr txBox="1"/>
          <p:nvPr/>
        </p:nvSpPr>
        <p:spPr>
          <a:xfrm>
            <a:off x="492455" y="2135870"/>
            <a:ext cx="826225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"true"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Boolean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true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"TRUE"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Boolean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true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Boolean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true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E3B984-69A4-22B4-2870-78C7F6247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1790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문자열을 </a:t>
            </a:r>
            <a:r>
              <a:rPr lang="ko-KR" altLang="en-US" err="1">
                <a:latin typeface="+mj-ea"/>
                <a:ea typeface="+mj-ea"/>
              </a:rPr>
              <a:t>불린으로</a:t>
            </a:r>
            <a:r>
              <a:rPr lang="ko-KR" altLang="en-US">
                <a:latin typeface="+mj-ea"/>
                <a:ea typeface="+mj-ea"/>
              </a:rPr>
              <a:t> 변환하려면 </a:t>
            </a:r>
            <a:r>
              <a:rPr lang="en-US" altLang="ko-KR" b="1" err="1">
                <a:latin typeface="+mj-ea"/>
                <a:ea typeface="+mj-ea"/>
              </a:rPr>
              <a:t>Boolean.parseBoolean</a:t>
            </a: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문자</a:t>
            </a:r>
            <a:r>
              <a:rPr lang="en-US" altLang="ko-KR" b="1">
                <a:latin typeface="+mj-ea"/>
                <a:ea typeface="+mj-ea"/>
              </a:rPr>
              <a:t>)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를 사용합니다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1BB0EA6-6B07-8C79-1A55-E480FACFB174}"/>
              </a:ext>
            </a:extLst>
          </p:cNvPr>
          <p:cNvSpPr txBox="1"/>
          <p:nvPr/>
        </p:nvSpPr>
        <p:spPr>
          <a:xfrm>
            <a:off x="492455" y="2135870"/>
            <a:ext cx="826225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"false"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Boolean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Boolean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anystring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Boolean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21E980-2C26-0A31-9678-F0B6E68D9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44648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6. </a:t>
            </a:r>
            <a:r>
              <a:rPr lang="ko-KR" altLang="en-US" sz="4000" b="1">
                <a:latin typeface="+mj-ea"/>
              </a:rPr>
              <a:t>연산자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B404FD6-DAF7-72D5-F24D-DA514AFBA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1573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가 지원하는 연산자의 종류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할당 연산자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산술 연산자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1" name="그림 20" descr="텍스트, 라인, 폰트, 번호이(가) 표시된 사진&#10;&#10;자동 생성된 설명">
            <a:extLst>
              <a:ext uri="{FF2B5EF4-FFF2-40B4-BE49-F238E27FC236}">
                <a16:creationId xmlns:a16="http://schemas.microsoft.com/office/drawing/2014/main" id="{84898047-5E62-200F-D1BA-5968E2758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54" y="2044857"/>
            <a:ext cx="6943556" cy="8640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832D2C0-5529-25C9-55F6-C30D812D0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136" y="3547101"/>
            <a:ext cx="6960974" cy="1824304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1CD37A-8B22-07B4-823C-41A1FC40E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94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6AAD58-FCEC-F79A-E1ED-70F73B48A7B4}"/>
              </a:ext>
            </a:extLst>
          </p:cNvPr>
          <p:cNvSpPr txBox="1"/>
          <p:nvPr/>
        </p:nvSpPr>
        <p:spPr>
          <a:xfrm>
            <a:off x="1914255" y="2631911"/>
            <a:ext cx="697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할당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C2FDB887-C006-139F-4754-7905BD38CC06}"/>
                  </a:ext>
                </a:extLst>
              </p14:cNvPr>
              <p14:cNvContentPartPr/>
              <p14:nvPr/>
            </p14:nvContentPartPr>
            <p14:xfrm>
              <a:off x="2102490" y="2770410"/>
              <a:ext cx="3207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C2FDB887-C006-139F-4754-7905BD38CC0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39490" y="2707770"/>
                <a:ext cx="4464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C01D4A14-FEF3-6311-687C-5FD3FAE12EF2}"/>
                  </a:ext>
                </a:extLst>
              </p14:cNvPr>
              <p14:cNvContentPartPr/>
              <p14:nvPr/>
            </p14:nvContentPartPr>
            <p14:xfrm>
              <a:off x="2022570" y="2673540"/>
              <a:ext cx="360360" cy="2880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C01D4A14-FEF3-6311-687C-5FD3FAE12EF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04930" y="2655900"/>
                <a:ext cx="39600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DA5303AB-DB69-9C1E-263E-694FC5A0BD7E}"/>
                  </a:ext>
                </a:extLst>
              </p14:cNvPr>
              <p14:cNvContentPartPr/>
              <p14:nvPr/>
            </p14:nvContentPartPr>
            <p14:xfrm>
              <a:off x="2021130" y="2742660"/>
              <a:ext cx="126720" cy="8028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DA5303AB-DB69-9C1E-263E-694FC5A0BD7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03130" y="2724660"/>
                <a:ext cx="162360" cy="11592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882D307-B98D-9545-82BB-06B995F0C19E}"/>
              </a:ext>
            </a:extLst>
          </p:cNvPr>
          <p:cNvSpPr txBox="1"/>
          <p:nvPr/>
        </p:nvSpPr>
        <p:spPr>
          <a:xfrm>
            <a:off x="2021130" y="2631911"/>
            <a:ext cx="697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할당</a:t>
            </a:r>
          </a:p>
        </p:txBody>
      </p:sp>
    </p:spTree>
    <p:extLst>
      <p:ext uri="{BB962C8B-B14F-4D97-AF65-F5344CB8AC3E}">
        <p14:creationId xmlns:p14="http://schemas.microsoft.com/office/powerpoint/2010/main" val="147426708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산술연산자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BB81256-F589-4AAC-A5B6-D7C9A52AF5CE}"/>
              </a:ext>
            </a:extLst>
          </p:cNvPr>
          <p:cNvSpPr txBox="1"/>
          <p:nvPr/>
        </p:nvSpPr>
        <p:spPr>
          <a:xfrm>
            <a:off x="533400" y="1674674"/>
            <a:ext cx="619832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addedNumber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addedNumber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subtractedNumber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subtractedNumber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multipliedNumber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multipliedNumber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devidedNumber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devidedNumber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devideRemainNumber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devideRemainNumber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F00D37-3EE8-F403-7EDD-9E8E7C38C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701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복합 산술연산자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BB81256-F589-4AAC-A5B6-D7C9A52AF5CE}"/>
              </a:ext>
            </a:extLst>
          </p:cNvPr>
          <p:cNvSpPr txBox="1"/>
          <p:nvPr/>
        </p:nvSpPr>
        <p:spPr>
          <a:xfrm>
            <a:off x="533399" y="1674674"/>
            <a:ext cx="792262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computedNumber1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computedNumber1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12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computedNumber2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computedNumber2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CA95F2-AF93-37D6-DB22-3A2221067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4821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연산 우선 순위 </a:t>
            </a:r>
            <a:r>
              <a:rPr lang="en-US" altLang="ko-KR">
                <a:latin typeface="+mj-ea"/>
                <a:ea typeface="+mj-ea"/>
              </a:rPr>
              <a:t>(PEMDAS)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2A34712-CA1F-F0D8-3777-EE11A9D62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09" y="1676729"/>
            <a:ext cx="3445465" cy="2416300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1F10A9B-8D5D-2E18-CA33-95099B796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72305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산술연산자 </a:t>
            </a:r>
            <a:r>
              <a:rPr lang="en-US" altLang="ko-KR">
                <a:latin typeface="+mj-ea"/>
                <a:ea typeface="+mj-ea"/>
              </a:rPr>
              <a:t>– </a:t>
            </a:r>
            <a:r>
              <a:rPr lang="ko-KR" altLang="en-US">
                <a:latin typeface="+mj-ea"/>
                <a:ea typeface="+mj-ea"/>
              </a:rPr>
              <a:t>스스로에게 연산하기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BB81256-F589-4AAC-A5B6-D7C9A52AF5CE}"/>
              </a:ext>
            </a:extLst>
          </p:cNvPr>
          <p:cNvSpPr txBox="1"/>
          <p:nvPr/>
        </p:nvSpPr>
        <p:spPr>
          <a:xfrm>
            <a:off x="533399" y="1596294"/>
            <a:ext cx="7922623" cy="5416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12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8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20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2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2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D8A4A3-093D-F507-D3EC-1C738E517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64825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가 지원하는 연산자의 종류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짧은 연산자 및 단항 연산자</a:t>
            </a:r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4A24DF2-4A25-93FA-2515-2615A6415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122" y="2028801"/>
            <a:ext cx="6537502" cy="2956546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59E749-8115-287B-EA63-C7435B7DF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646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18950</TotalTime>
  <Words>48396</Words>
  <Application>Microsoft Office PowerPoint</Application>
  <PresentationFormat>화면 슬라이드 쇼(4:3)</PresentationFormat>
  <Paragraphs>9122</Paragraphs>
  <Slides>636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636</vt:i4>
      </vt:variant>
    </vt:vector>
  </HeadingPairs>
  <TitlesOfParts>
    <vt:vector size="644" baseType="lpstr">
      <vt:lpstr>NanumGothic</vt:lpstr>
      <vt:lpstr>맑은 고딕</vt:lpstr>
      <vt:lpstr>Arial</vt:lpstr>
      <vt:lpstr>Calibri</vt:lpstr>
      <vt:lpstr>Consolas</vt:lpstr>
      <vt:lpstr>Monaco</vt:lpstr>
      <vt:lpstr>Wingdings</vt:lpstr>
      <vt:lpstr>Office 테마</vt:lpstr>
      <vt:lpstr>Java Programming</vt:lpstr>
      <vt:lpstr>PowerPoint 프레젠테이션</vt:lpstr>
      <vt:lpstr>개요</vt:lpstr>
      <vt:lpstr>개요</vt:lpstr>
      <vt:lpstr>개요</vt:lpstr>
      <vt:lpstr>개요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Java Programming  기초</vt:lpstr>
      <vt:lpstr>1. Hello Java Programming</vt:lpstr>
      <vt:lpstr>1. Hello Java Programming</vt:lpstr>
      <vt:lpstr>1. Hello Java Programming</vt:lpstr>
      <vt:lpstr>1. Hello Java Programming</vt:lpstr>
      <vt:lpstr>1. Hello Java Programming</vt:lpstr>
      <vt:lpstr>1. Hello Java Programming</vt:lpstr>
      <vt:lpstr>1. Hello Java Programming</vt:lpstr>
      <vt:lpstr>1. Hello Java Programming</vt:lpstr>
      <vt:lpstr>1. Hello Java Programming</vt:lpstr>
      <vt:lpstr>1. Hello Java Programming</vt:lpstr>
      <vt:lpstr>2. 자료형</vt:lpstr>
      <vt:lpstr>2. 자료형</vt:lpstr>
      <vt:lpstr>2. 자료형</vt:lpstr>
      <vt:lpstr>3. 변수와 변수의 범위</vt:lpstr>
      <vt:lpstr>3. 변수</vt:lpstr>
      <vt:lpstr>3. 변수 – 숫자(정수)형</vt:lpstr>
      <vt:lpstr>3. 변수 – 숫자(정수)형</vt:lpstr>
      <vt:lpstr>3. 변수 – 숫자(정수)형</vt:lpstr>
      <vt:lpstr>3. 변수 – 숫자(정수)형</vt:lpstr>
      <vt:lpstr>3. 변수 – 숫자(정수)형</vt:lpstr>
      <vt:lpstr>3. 변수 – 숫자(정수)형</vt:lpstr>
      <vt:lpstr>3. 변수 – 숫자(정수)형</vt:lpstr>
      <vt:lpstr>3. 변수 – 숫자(정수)형</vt:lpstr>
      <vt:lpstr>3. 변수 – 숫자(부동소수점)형</vt:lpstr>
      <vt:lpstr>3. 변수 – 숫자(부동소수점)형</vt:lpstr>
      <vt:lpstr>3. 변수 – 문자형</vt:lpstr>
      <vt:lpstr>3. 변수 – 불린형</vt:lpstr>
      <vt:lpstr>3. 변수의 범위</vt:lpstr>
      <vt:lpstr>4. 상수</vt:lpstr>
      <vt:lpstr>4. 상수</vt:lpstr>
      <vt:lpstr>4. 상수</vt:lpstr>
      <vt:lpstr>5. 형 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7. 실행흐름 제어</vt:lpstr>
      <vt:lpstr>7. 실행흐름 제어: if – else if – else</vt:lpstr>
      <vt:lpstr>7. 실행흐름 제어: if – else if – else</vt:lpstr>
      <vt:lpstr>7. 실행흐름 제어: if – else if – else</vt:lpstr>
      <vt:lpstr>7. 실행흐름 제어: if – else if – else</vt:lpstr>
      <vt:lpstr>7. 실행흐름 제어: if – else if – else</vt:lpstr>
      <vt:lpstr>7. 실행흐름 제어: if – else if – else</vt:lpstr>
      <vt:lpstr>7. 실행흐름 제어: if – else if – else</vt:lpstr>
      <vt:lpstr>7. 실행흐름 제어: if – else if – else</vt:lpstr>
      <vt:lpstr>7. 실행흐름 제어: if – else if – else</vt:lpstr>
      <vt:lpstr>7. 실행흐름 제어: switch</vt:lpstr>
      <vt:lpstr>7. 실행흐름 제어: switch</vt:lpstr>
      <vt:lpstr>7. 실행흐름 제어: switch</vt:lpstr>
      <vt:lpstr>7. 실행흐름 제어: switch</vt:lpstr>
      <vt:lpstr>7. 실행흐름 제어: switch</vt:lpstr>
      <vt:lpstr>7. 실행흐름 제어: switch</vt:lpstr>
      <vt:lpstr>7. 실행흐름 제어: switch</vt:lpstr>
      <vt:lpstr>7. 실행흐름 제어: switch</vt:lpstr>
      <vt:lpstr>7. 실행흐름 제어: switch</vt:lpstr>
      <vt:lpstr>7. 실행흐름 제어: while</vt:lpstr>
      <vt:lpstr>7. 실행흐름 제어: while</vt:lpstr>
      <vt:lpstr>7. 실행흐름 제어: while</vt:lpstr>
      <vt:lpstr>7. 실행흐름 제어: while</vt:lpstr>
      <vt:lpstr>7. 실행흐름 제어: while</vt:lpstr>
      <vt:lpstr>7. 실행흐름 제어: while</vt:lpstr>
      <vt:lpstr>7. 실행흐름 제어: while</vt:lpstr>
      <vt:lpstr>7. 실행흐름 제어: while</vt:lpstr>
      <vt:lpstr>7. 실행흐름 제어: for</vt:lpstr>
      <vt:lpstr>7. 실행흐름 제어: for</vt:lpstr>
      <vt:lpstr>7. 실행흐름 제어: for</vt:lpstr>
      <vt:lpstr>7. 실행흐름 제어: for</vt:lpstr>
      <vt:lpstr>7. 실행흐름 제어: for</vt:lpstr>
      <vt:lpstr>7. 실행흐름 제어: for</vt:lpstr>
      <vt:lpstr>7. 실행흐름 제어: for</vt:lpstr>
      <vt:lpstr>7. 실행흐름 제어: for</vt:lpstr>
      <vt:lpstr>7. 실행흐름 제어: for</vt:lpstr>
      <vt:lpstr>8. 메소드</vt:lpstr>
      <vt:lpstr>8. 메소드</vt:lpstr>
      <vt:lpstr>8. 메소드</vt:lpstr>
      <vt:lpstr>8. 메소드</vt:lpstr>
      <vt:lpstr>8. 메소드</vt:lpstr>
      <vt:lpstr>8. 메소드</vt:lpstr>
      <vt:lpstr>8. 메소드</vt:lpstr>
      <vt:lpstr>8. 메소드</vt:lpstr>
      <vt:lpstr>8. 메소드</vt:lpstr>
      <vt:lpstr>8. 메소드</vt:lpstr>
      <vt:lpstr>8. 메소드 – 반환하는 메소드</vt:lpstr>
      <vt:lpstr>8. 메소드 – 반환하는 메소드</vt:lpstr>
      <vt:lpstr>8. 메소드 – 반환하는 메소드</vt:lpstr>
      <vt:lpstr>8. 메소드 – 반환하는 메소드</vt:lpstr>
      <vt:lpstr>8. 메소드 – 반환하는 메소드</vt:lpstr>
      <vt:lpstr>8. 메소드 – 반환하는 메소드</vt:lpstr>
      <vt:lpstr>8. 메소드 – 반환하는 메소드</vt:lpstr>
      <vt:lpstr>8. 메소드 – 반환하는 메소드</vt:lpstr>
      <vt:lpstr>9. 클래스 / 인스턴스 / 생성자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생성자</vt:lpstr>
      <vt:lpstr>9. 생성자</vt:lpstr>
      <vt:lpstr>9. 생성자</vt:lpstr>
      <vt:lpstr>9. 생성자</vt:lpstr>
      <vt:lpstr>9. 생성자</vt:lpstr>
      <vt:lpstr>9. 생성자</vt:lpstr>
      <vt:lpstr>9. 생성자</vt:lpstr>
      <vt:lpstr>9. 생성자</vt:lpstr>
      <vt:lpstr>9. 생성자</vt:lpstr>
      <vt:lpstr>9. 생성자</vt:lpstr>
      <vt:lpstr>9. 생성자</vt:lpstr>
      <vt:lpstr>9. 생성자</vt:lpstr>
      <vt:lpstr>9. 생성자</vt:lpstr>
      <vt:lpstr>9. 데이터 클래스</vt:lpstr>
      <vt:lpstr>9. 데이터 클래스</vt:lpstr>
      <vt:lpstr>9. 데이터 클래스</vt:lpstr>
      <vt:lpstr>9. 데이터 클래스</vt:lpstr>
      <vt:lpstr>9. 데이터 클래스</vt:lpstr>
      <vt:lpstr>9. 데이터 클래스</vt:lpstr>
      <vt:lpstr>9. 데이터 클래스</vt:lpstr>
      <vt:lpstr>9. 데이터 클래스</vt:lpstr>
      <vt:lpstr>9. 데이터 클래스</vt:lpstr>
      <vt:lpstr>9. 데이터 클래스</vt:lpstr>
      <vt:lpstr>9. 유틸리티 클래스</vt:lpstr>
      <vt:lpstr>9. 유틸리티 클래스</vt:lpstr>
      <vt:lpstr>Java Programming  심화</vt:lpstr>
      <vt:lpstr>10. 패키지 / 접근제어지시자 /       정보은닉과 캡슐화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접근제어지시자</vt:lpstr>
      <vt:lpstr>10. 접근제어지시자</vt:lpstr>
      <vt:lpstr>10. 접근제어지시자</vt:lpstr>
      <vt:lpstr>10. 접근제어지시자</vt:lpstr>
      <vt:lpstr>10. 접근제어지시자</vt:lpstr>
      <vt:lpstr>10. 접근제어지시자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11. 클래스 변수 / 클래스 메소드</vt:lpstr>
      <vt:lpstr>11. 클래스 변수</vt:lpstr>
      <vt:lpstr>11. 클래스 변수</vt:lpstr>
      <vt:lpstr>11. 클래스 변수</vt:lpstr>
      <vt:lpstr>11. 클래스 변수</vt:lpstr>
      <vt:lpstr>11. 클래스 변수</vt:lpstr>
      <vt:lpstr>11. 클래스 변수</vt:lpstr>
      <vt:lpstr>11. 클래스 변수</vt:lpstr>
      <vt:lpstr>11. 클래스 변수</vt:lpstr>
      <vt:lpstr>11. 클래스 변수</vt:lpstr>
      <vt:lpstr>11. 클래스 변수</vt:lpstr>
      <vt:lpstr>11. 클래스 메소드</vt:lpstr>
      <vt:lpstr>11. 클래스 메소드</vt:lpstr>
      <vt:lpstr>11. 클래스 메소드</vt:lpstr>
      <vt:lpstr>11. 클래스 메소드</vt:lpstr>
      <vt:lpstr>11. 클래스 메소드</vt:lpstr>
      <vt:lpstr>11. 클래스 메소드</vt:lpstr>
      <vt:lpstr>11. 클래스 메소드</vt:lpstr>
      <vt:lpstr>12. 메소드 오버로딩</vt:lpstr>
      <vt:lpstr>12. 메소드 오버로딩</vt:lpstr>
      <vt:lpstr>12. 메소드 오버로딩</vt:lpstr>
      <vt:lpstr>12. 메소드 오버로딩</vt:lpstr>
      <vt:lpstr>12. 메소드 오버로딩</vt:lpstr>
      <vt:lpstr>12. 메소드 오버로딩</vt:lpstr>
      <vt:lpstr>12. 생성자 오버로딩</vt:lpstr>
      <vt:lpstr>12. 생성자 오버로딩</vt:lpstr>
      <vt:lpstr>12. 생성자 오버로딩</vt:lpstr>
      <vt:lpstr>12. 생성자 오버로딩</vt:lpstr>
      <vt:lpstr>13. String</vt:lpstr>
      <vt:lpstr>13. String</vt:lpstr>
      <vt:lpstr>13. String</vt:lpstr>
      <vt:lpstr>13. String</vt:lpstr>
      <vt:lpstr>13. String</vt:lpstr>
      <vt:lpstr>13. String</vt:lpstr>
      <vt:lpstr>13. String</vt:lpstr>
      <vt:lpstr>13. String</vt:lpstr>
      <vt:lpstr>13. String</vt:lpstr>
      <vt:lpstr>13. String</vt:lpstr>
      <vt:lpstr>13. String</vt:lpstr>
      <vt:lpstr>13. String</vt:lpstr>
      <vt:lpstr>13. String</vt:lpstr>
      <vt:lpstr>13. String</vt:lpstr>
      <vt:lpstr>13. String</vt:lpstr>
      <vt:lpstr>13. String의 패키지와 import</vt:lpstr>
      <vt:lpstr>13. String의 패키지와 Import</vt:lpstr>
      <vt:lpstr>13. String의 패키지와 Import</vt:lpstr>
      <vt:lpstr>13. String Concatenation</vt:lpstr>
      <vt:lpstr>13. String Concatenation</vt:lpstr>
      <vt:lpstr>13. String Concatenation</vt:lpstr>
      <vt:lpstr>13. String Concatenation</vt:lpstr>
      <vt:lpstr>13. String Concatenation</vt:lpstr>
      <vt:lpstr>13. String Concatenation</vt:lpstr>
      <vt:lpstr>13. String Concatenation</vt:lpstr>
      <vt:lpstr>13. StringBuffer</vt:lpstr>
      <vt:lpstr>13. StringBuffer</vt:lpstr>
      <vt:lpstr>13. StringBuffer</vt:lpstr>
      <vt:lpstr>13. StringBuffer</vt:lpstr>
      <vt:lpstr>13. StringBuffer</vt:lpstr>
      <vt:lpstr>13. StringBuffer</vt:lpstr>
      <vt:lpstr>13. StringBuffer</vt:lpstr>
      <vt:lpstr>14. 배열</vt:lpstr>
      <vt:lpstr>14. 배열</vt:lpstr>
      <vt:lpstr>14. 배열</vt:lpstr>
      <vt:lpstr>14. 배열</vt:lpstr>
      <vt:lpstr>14. 배열</vt:lpstr>
      <vt:lpstr>14. 배열</vt:lpstr>
      <vt:lpstr>14. 배열</vt:lpstr>
      <vt:lpstr>14. 배열</vt:lpstr>
      <vt:lpstr>14. 배열</vt:lpstr>
      <vt:lpstr>14. 배열</vt:lpstr>
      <vt:lpstr>14. 배열</vt:lpstr>
      <vt:lpstr>14. 배열</vt:lpstr>
      <vt:lpstr>14. 배열</vt:lpstr>
      <vt:lpstr>14. 배열</vt:lpstr>
      <vt:lpstr>14. 배열</vt:lpstr>
      <vt:lpstr>14. 배열</vt:lpstr>
      <vt:lpstr>15. 상속(Inheritance)과       다형성(Polymorphism)</vt:lpstr>
      <vt:lpstr>15. 상속(Inheritance)</vt:lpstr>
      <vt:lpstr>15. 상속(Inheritance)</vt:lpstr>
      <vt:lpstr>15. 상속(Inheritance)</vt:lpstr>
      <vt:lpstr>15. 상속(Inheritance)</vt:lpstr>
      <vt:lpstr>15. 상속(Inheritance)</vt:lpstr>
      <vt:lpstr>15. 상속(Inheritance)</vt:lpstr>
      <vt:lpstr>15. 상속(Inheritance)</vt:lpstr>
      <vt:lpstr>15. 상속(Inheritance)</vt:lpstr>
      <vt:lpstr>15. 상속(Inheritance)</vt:lpstr>
      <vt:lpstr>15. 상속(Inheritance)</vt:lpstr>
      <vt:lpstr>15. 상속(Inheritance)</vt:lpstr>
      <vt:lpstr>15. 상속(Inheritance)</vt:lpstr>
      <vt:lpstr>15. 상속(Inheritance)</vt:lpstr>
      <vt:lpstr>15. 상속의 유연성</vt:lpstr>
      <vt:lpstr>15. 상속의 유연성</vt:lpstr>
      <vt:lpstr>15. 상속의 유연성</vt:lpstr>
      <vt:lpstr>15. 상속이 불가능한 final class</vt:lpstr>
      <vt:lpstr>15. 상속이 불가능한 final class</vt:lpstr>
      <vt:lpstr>15. 상속을 제한하는 sealed class</vt:lpstr>
      <vt:lpstr>15. 상속을 제한하는 sealed class</vt:lpstr>
      <vt:lpstr>15. 상속을 제한하는 sealed class</vt:lpstr>
      <vt:lpstr>15. 다형성(Polymorphism)</vt:lpstr>
      <vt:lpstr>15. 다형성(Polymorphism)</vt:lpstr>
      <vt:lpstr>15. is a 관계를 이용한 다형성</vt:lpstr>
      <vt:lpstr>15. is a 관계를 이용한 다형성</vt:lpstr>
      <vt:lpstr>15. is a 관계를 이용한 다형성</vt:lpstr>
      <vt:lpstr>15. is a 관계를 이용한 다형성</vt:lpstr>
      <vt:lpstr>16. 메소드 오버라이딩</vt:lpstr>
      <vt:lpstr>16. 메소드 오버라이딩</vt:lpstr>
      <vt:lpstr>16. 메소드 오버라이딩</vt:lpstr>
      <vt:lpstr>16. 오버라이딩이 불가능한       final method</vt:lpstr>
      <vt:lpstr>16. 오버라이딩이 불가능한 final method</vt:lpstr>
      <vt:lpstr>16. 오버라이딩이 불가능한 final method</vt:lpstr>
      <vt:lpstr>Java Programming  고급</vt:lpstr>
      <vt:lpstr>17. abstract class / interface /       추상화 / 익명클래스</vt:lpstr>
      <vt:lpstr>17. 추상 클래스 (abstract class)</vt:lpstr>
      <vt:lpstr>17. 추상 클래스 (abstract class)</vt:lpstr>
      <vt:lpstr>17. abstract class</vt:lpstr>
      <vt:lpstr>17. abstract class</vt:lpstr>
      <vt:lpstr>17. abstract class</vt:lpstr>
      <vt:lpstr>17. abstract class</vt:lpstr>
      <vt:lpstr>17. abstract class</vt:lpstr>
      <vt:lpstr>17. abstract class</vt:lpstr>
      <vt:lpstr>17. abstract class</vt:lpstr>
      <vt:lpstr>17. abstract class</vt:lpstr>
      <vt:lpstr>17. 인터페이스 (interface)</vt:lpstr>
      <vt:lpstr>17. 인터페이스 (interface)</vt:lpstr>
      <vt:lpstr>17. 인터페이스 (interface)</vt:lpstr>
      <vt:lpstr>17. 인터페이스 (interface)</vt:lpstr>
      <vt:lpstr>17. 인터페이스 (interface)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추상화</vt:lpstr>
      <vt:lpstr>17. 추상화</vt:lpstr>
      <vt:lpstr>17. 추상화</vt:lpstr>
      <vt:lpstr>17. 추상화</vt:lpstr>
      <vt:lpstr>17. 추상화</vt:lpstr>
      <vt:lpstr>17. 추상화</vt:lpstr>
      <vt:lpstr>17. 익명 클래스</vt:lpstr>
      <vt:lpstr>17. 익명 클래스</vt:lpstr>
      <vt:lpstr>17. 익명 클래스</vt:lpstr>
      <vt:lpstr>17. 익명 클래스</vt:lpstr>
      <vt:lpstr>17. 익명 클래스</vt:lpstr>
      <vt:lpstr>17. 익명 클래스</vt:lpstr>
      <vt:lpstr>17. 익명 클래스</vt:lpstr>
      <vt:lpstr>17. 익명 클래스</vt:lpstr>
      <vt:lpstr>18. 예외 처리</vt:lpstr>
      <vt:lpstr>18. 예외 처리</vt:lpstr>
      <vt:lpstr>18. 예외 처리</vt:lpstr>
      <vt:lpstr>18. 예외 처리</vt:lpstr>
      <vt:lpstr>18. if를 활용한 예외 처리</vt:lpstr>
      <vt:lpstr>18. if를 활용한 예외 처리</vt:lpstr>
      <vt:lpstr>18. if를 활용한 예외 처리</vt:lpstr>
      <vt:lpstr>18. if를 활용한 예외 처리</vt:lpstr>
      <vt:lpstr>18. if를 활용한 예외 처리</vt:lpstr>
      <vt:lpstr>18. if를 활용한 예외 처리</vt:lpstr>
      <vt:lpstr>18. if를 활용한 예외 처리</vt:lpstr>
      <vt:lpstr>18. if를 활용한 예외 처리</vt:lpstr>
      <vt:lpstr>18. try – catch – finally 예외 처리</vt:lpstr>
      <vt:lpstr>18. try – catch – finally 예외 처리</vt:lpstr>
      <vt:lpstr>18. try – catch – finally 예외 처리</vt:lpstr>
      <vt:lpstr>18. try – catch – finally 예외 처리</vt:lpstr>
      <vt:lpstr>18. try – catch – finally 예외 처리</vt:lpstr>
      <vt:lpstr>18. try – catch – finally 예외 처리</vt:lpstr>
      <vt:lpstr>18. try – catch – finally 예외 처리</vt:lpstr>
      <vt:lpstr>18. try – catch – finally 예외 처리</vt:lpstr>
      <vt:lpstr>18. try – catch – finally 예외 처리</vt:lpstr>
      <vt:lpstr>18. try – catch – finally 예외 처리</vt:lpstr>
      <vt:lpstr>18. 사용자 예외 발생시키기</vt:lpstr>
      <vt:lpstr>18. 사용자 예외 발생시키기</vt:lpstr>
      <vt:lpstr>18. 사용자 예외 발생시키기</vt:lpstr>
      <vt:lpstr>18. 사용자 예외 발생시키기</vt:lpstr>
      <vt:lpstr>18. 사용자 예외 발생시키기</vt:lpstr>
      <vt:lpstr>18. 사용자 예외 발생시키기</vt:lpstr>
      <vt:lpstr>18. 사용자 예외 발생시키기</vt:lpstr>
      <vt:lpstr>18. 사용자 예외 발생시키기</vt:lpstr>
      <vt:lpstr>18. 사용자 예외 발생시키기</vt:lpstr>
      <vt:lpstr>18. 사용자 예외 발생시키기</vt:lpstr>
      <vt:lpstr>18. 사용자 예외 발생시키기</vt:lpstr>
      <vt:lpstr>18. 예외 위임하기</vt:lpstr>
      <vt:lpstr>18. 예외 위임하기</vt:lpstr>
      <vt:lpstr>18. 예외 위임하기</vt:lpstr>
      <vt:lpstr>18. 예외 위임하기</vt:lpstr>
      <vt:lpstr>19. 제네릭과 컬렉션</vt:lpstr>
      <vt:lpstr>19. 제네릭과 컬렉션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21. 열거형 (Enum) </vt:lpstr>
      <vt:lpstr>21. Enum</vt:lpstr>
      <vt:lpstr>21. Enum</vt:lpstr>
      <vt:lpstr>21. Enum</vt:lpstr>
      <vt:lpstr>21. Enum</vt:lpstr>
      <vt:lpstr>21. Enum</vt:lpstr>
      <vt:lpstr>21. Enum</vt:lpstr>
      <vt:lpstr>21. Enum</vt:lpstr>
      <vt:lpstr>22. Calendar / LocalDateTime</vt:lpstr>
      <vt:lpstr>22. Calendar / LocalDateTime</vt:lpstr>
      <vt:lpstr>22. Calendar</vt:lpstr>
      <vt:lpstr>22. Calendar</vt:lpstr>
      <vt:lpstr>22. Calendar</vt:lpstr>
      <vt:lpstr>22. Calendar</vt:lpstr>
      <vt:lpstr>22. LocalDateTime</vt:lpstr>
      <vt:lpstr>22. LocalDateTime</vt:lpstr>
      <vt:lpstr>22. LocalDateTime</vt:lpstr>
      <vt:lpstr>22. LocalDateTime</vt:lpstr>
      <vt:lpstr>22. LocalDateTime</vt:lpstr>
      <vt:lpstr>22. LocalDateTime</vt:lpstr>
      <vt:lpstr>22. LocalDateTime</vt:lpstr>
      <vt:lpstr>22. LocalDateTime</vt:lpstr>
      <vt:lpstr>Java Functional Programming </vt:lpstr>
      <vt:lpstr>1. Lambda Expression</vt:lpstr>
      <vt:lpstr>1. Lambda Expression</vt:lpstr>
      <vt:lpstr>1. Lambda Expression</vt:lpstr>
      <vt:lpstr>1. Lambda Expression</vt:lpstr>
      <vt:lpstr>1. Lambda Expression</vt:lpstr>
      <vt:lpstr>1. Lambda Expression</vt:lpstr>
      <vt:lpstr>1. Lambda Expression</vt:lpstr>
      <vt:lpstr>1. Lambda Expression</vt:lpstr>
      <vt:lpstr>1. Lambda Expression</vt:lpstr>
      <vt:lpstr>2. Stream</vt:lpstr>
      <vt:lpstr>2. Stream</vt:lpstr>
      <vt:lpstr>2. Stream</vt:lpstr>
      <vt:lpstr>2. Stream</vt:lpstr>
      <vt:lpstr>2. Stream</vt:lpstr>
      <vt:lpstr>2. Stream</vt:lpstr>
      <vt:lpstr>2. Stream</vt:lpstr>
      <vt:lpstr>2. Stream</vt:lpstr>
      <vt:lpstr>2. Stream</vt:lpstr>
      <vt:lpstr>2. Stream</vt:lpstr>
      <vt:lpstr>3. Filtering &amp; Slicing</vt:lpstr>
      <vt:lpstr>3. Filtering &amp; Slicing</vt:lpstr>
      <vt:lpstr>3. Filtering &amp; Slicing</vt:lpstr>
      <vt:lpstr>3. Filtering &amp; Slicing</vt:lpstr>
      <vt:lpstr>3. Filtering &amp; Slicing</vt:lpstr>
      <vt:lpstr>3. Filtering &amp; Slicing</vt:lpstr>
      <vt:lpstr>4. Mapping</vt:lpstr>
      <vt:lpstr>4. Mapping</vt:lpstr>
      <vt:lpstr>4. Mapping</vt:lpstr>
      <vt:lpstr>5. Find &amp; Matching</vt:lpstr>
      <vt:lpstr>5. Find &amp; Matching</vt:lpstr>
      <vt:lpstr>5. Find &amp; Matching</vt:lpstr>
      <vt:lpstr>5. Find &amp; Matching</vt:lpstr>
      <vt:lpstr>5. Find &amp; Matching</vt:lpstr>
      <vt:lpstr>6. Reducing</vt:lpstr>
      <vt:lpstr>6. Reducing</vt:lpstr>
      <vt:lpstr>6. Reducing</vt:lpstr>
      <vt:lpstr>6. Reducing</vt:lpstr>
      <vt:lpstr>7. Primitive Stream</vt:lpstr>
      <vt:lpstr>7. Primitive Stream</vt:lpstr>
      <vt:lpstr>7. Primitive Stream</vt:lpstr>
      <vt:lpstr>8. Generate Stream</vt:lpstr>
      <vt:lpstr>8. Generate Stream</vt:lpstr>
      <vt:lpstr>8. Generate Stream</vt:lpstr>
      <vt:lpstr>9. Collectors</vt:lpstr>
      <vt:lpstr>9. 데이터 집계</vt:lpstr>
      <vt:lpstr>9. 데이터 집계</vt:lpstr>
      <vt:lpstr>9. 데이터 집계</vt:lpstr>
      <vt:lpstr>9. 데이터 집계</vt:lpstr>
      <vt:lpstr>9. 문자열 연결</vt:lpstr>
      <vt:lpstr>9. 문자열 연결</vt:lpstr>
      <vt:lpstr>9. 그룹화</vt:lpstr>
      <vt:lpstr>9. 그룹화 </vt:lpstr>
      <vt:lpstr>9. 그룹화 </vt:lpstr>
      <vt:lpstr>9. 그룹화 </vt:lpstr>
      <vt:lpstr>9. 다수준 그룹화</vt:lpstr>
      <vt:lpstr>9. 다수준 그룹화 </vt:lpstr>
      <vt:lpstr>9. 서브그룹 그룹화</vt:lpstr>
      <vt:lpstr>9. 서브그룹 그룹화 </vt:lpstr>
      <vt:lpstr>9. 서브그룹 그룹화 </vt:lpstr>
      <vt:lpstr>9. 분할</vt:lpstr>
      <vt:lpstr>9. 분할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Java Programming</dc:title>
  <dc:creator>Jang Minchang</dc:creator>
  <cp:lastModifiedBy>211-11</cp:lastModifiedBy>
  <cp:revision>150</cp:revision>
  <dcterms:created xsi:type="dcterms:W3CDTF">2023-02-19T05:29:41Z</dcterms:created>
  <dcterms:modified xsi:type="dcterms:W3CDTF">2025-02-19T08:48:10Z</dcterms:modified>
</cp:coreProperties>
</file>